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19"/>
  </p:notesMasterIdLst>
  <p:sldIdLst>
    <p:sldId id="256" r:id="rId5"/>
    <p:sldId id="257" r:id="rId6"/>
    <p:sldId id="261" r:id="rId7"/>
    <p:sldId id="260" r:id="rId8"/>
    <p:sldId id="304" r:id="rId9"/>
    <p:sldId id="305" r:id="rId10"/>
    <p:sldId id="306" r:id="rId11"/>
    <p:sldId id="307" r:id="rId12"/>
    <p:sldId id="309" r:id="rId13"/>
    <p:sldId id="308" r:id="rId14"/>
    <p:sldId id="310" r:id="rId15"/>
    <p:sldId id="302" r:id="rId16"/>
    <p:sldId id="297" r:id="rId17"/>
    <p:sldId id="265" r:id="rId18"/>
  </p:sldIdLst>
  <p:sldSz cx="9144000" cy="5143500" type="screen16x9"/>
  <p:notesSz cx="6858000" cy="9144000"/>
  <p:embeddedFontLst>
    <p:embeddedFont>
      <p:font typeface="Anton" pitchFamily="2" charset="0"/>
      <p:regular r:id="rId20"/>
    </p:embeddedFont>
    <p:embeddedFont>
      <p:font typeface="Bitter"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PT Sans" panose="020B0503020203020204" pitchFamily="34" charset="0"/>
      <p:regular r:id="rId29"/>
      <p:bold r:id="rId30"/>
      <p:italic r:id="rId31"/>
      <p:boldItalic r:id="rId32"/>
    </p:embeddedFont>
    <p:embeddedFont>
      <p:font typeface="Roboto Condensed Light" panose="02000000000000000000" pitchFamily="2" charset="0"/>
      <p:regular r:id="rId33"/>
      <p:italic r:id="rId34"/>
    </p:embeddedFont>
    <p:embeddedFont>
      <p:font typeface="Viaoda Libre"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E59"/>
    <a:srgbClr val="46D0D4"/>
    <a:srgbClr val="2D34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C1D67-D2B2-481A-B205-CE24DD2A6419}" v="256" dt="2023-12-22T03:48:59.967"/>
  </p1510:revLst>
</p1510:revInfo>
</file>

<file path=ppt/tableStyles.xml><?xml version="1.0" encoding="utf-8"?>
<a:tblStyleLst xmlns:a="http://schemas.openxmlformats.org/drawingml/2006/main" def="{5E9868BC-F25C-412F-836D-49A2074844B3}">
  <a:tblStyle styleId="{5E9868BC-F25C-412F-836D-49A2074844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99C63D-C110-4233-87A4-CE1A1386073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2287b68dfb7_0_28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2287b68dfb7_0_28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2287b68dfb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2287b68df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2287b68dfb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2287b68df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98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2287b68dfb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2287b68dfb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6186225" y="0"/>
            <a:ext cx="2957700" cy="5143500"/>
          </a:xfrm>
          <a:prstGeom prst="rect">
            <a:avLst/>
          </a:prstGeom>
          <a:noFill/>
          <a:ln>
            <a:noFill/>
          </a:ln>
        </p:spPr>
      </p:sp>
      <p:sp>
        <p:nvSpPr>
          <p:cNvPr id="10" name="Google Shape;10;p2"/>
          <p:cNvSpPr txBox="1">
            <a:spLocks noGrp="1"/>
          </p:cNvSpPr>
          <p:nvPr>
            <p:ph type="ctrTitle"/>
          </p:nvPr>
        </p:nvSpPr>
        <p:spPr>
          <a:xfrm>
            <a:off x="720102" y="1308199"/>
            <a:ext cx="5116800" cy="2606400"/>
          </a:xfrm>
          <a:prstGeom prst="rect">
            <a:avLst/>
          </a:prstGeom>
          <a:noFill/>
        </p:spPr>
        <p:txBody>
          <a:bodyPr spcFirstLastPara="1" wrap="square" lIns="91425" tIns="91425" rIns="91425" bIns="91425" anchor="t" anchorCtr="0">
            <a:noAutofit/>
          </a:bodyPr>
          <a:lstStyle>
            <a:lvl1pPr lvl="0" algn="l">
              <a:spcBef>
                <a:spcPts val="0"/>
              </a:spcBef>
              <a:spcAft>
                <a:spcPts val="0"/>
              </a:spcAft>
              <a:buSzPts val="4500"/>
              <a:buFont typeface="Loved by the King"/>
              <a:buNone/>
              <a:defRPr sz="6000" b="1"/>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20113" y="4043899"/>
            <a:ext cx="5117100" cy="365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grpSp>
        <p:nvGrpSpPr>
          <p:cNvPr id="12" name="Google Shape;12;p2"/>
          <p:cNvGrpSpPr/>
          <p:nvPr/>
        </p:nvGrpSpPr>
        <p:grpSpPr>
          <a:xfrm rot="10800000">
            <a:off x="-11" y="-11"/>
            <a:ext cx="1681718" cy="832034"/>
            <a:chOff x="-335025" y="601363"/>
            <a:chExt cx="794425" cy="393025"/>
          </a:xfrm>
        </p:grpSpPr>
        <p:sp>
          <p:nvSpPr>
            <p:cNvPr id="13" name="Google Shape;13;p2"/>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rgbClr val="052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7462289" y="4311464"/>
            <a:ext cx="1681718" cy="832034"/>
            <a:chOff x="-335025" y="601363"/>
            <a:chExt cx="794425" cy="393025"/>
          </a:xfrm>
        </p:grpSpPr>
        <p:sp>
          <p:nvSpPr>
            <p:cNvPr id="34" name="Google Shape;34;p2"/>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783"/>
        <p:cNvGrpSpPr/>
        <p:nvPr/>
      </p:nvGrpSpPr>
      <p:grpSpPr>
        <a:xfrm>
          <a:off x="0" y="0"/>
          <a:ext cx="0" cy="0"/>
          <a:chOff x="0" y="0"/>
          <a:chExt cx="0" cy="0"/>
        </a:xfrm>
      </p:grpSpPr>
      <p:sp>
        <p:nvSpPr>
          <p:cNvPr id="784" name="Google Shape;784;p22"/>
          <p:cNvSpPr>
            <a:spLocks noGrp="1"/>
          </p:cNvSpPr>
          <p:nvPr>
            <p:ph type="pic" idx="2"/>
          </p:nvPr>
        </p:nvSpPr>
        <p:spPr>
          <a:xfrm>
            <a:off x="0" y="0"/>
            <a:ext cx="2955600" cy="5143500"/>
          </a:xfrm>
          <a:prstGeom prst="rect">
            <a:avLst/>
          </a:prstGeom>
          <a:noFill/>
          <a:ln>
            <a:noFill/>
          </a:ln>
        </p:spPr>
      </p:sp>
      <p:sp>
        <p:nvSpPr>
          <p:cNvPr id="785" name="Google Shape;785;p22"/>
          <p:cNvSpPr txBox="1">
            <a:spLocks noGrp="1"/>
          </p:cNvSpPr>
          <p:nvPr>
            <p:ph type="title" hasCustomPrompt="1"/>
          </p:nvPr>
        </p:nvSpPr>
        <p:spPr>
          <a:xfrm>
            <a:off x="4061925" y="689300"/>
            <a:ext cx="31428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6" name="Google Shape;786;p22"/>
          <p:cNvSpPr txBox="1">
            <a:spLocks noGrp="1"/>
          </p:cNvSpPr>
          <p:nvPr>
            <p:ph type="subTitle" idx="1"/>
          </p:nvPr>
        </p:nvSpPr>
        <p:spPr>
          <a:xfrm>
            <a:off x="4061925" y="1503079"/>
            <a:ext cx="31428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87" name="Google Shape;787;p22"/>
          <p:cNvSpPr txBox="1">
            <a:spLocks noGrp="1"/>
          </p:cNvSpPr>
          <p:nvPr>
            <p:ph type="title" idx="3" hasCustomPrompt="1"/>
          </p:nvPr>
        </p:nvSpPr>
        <p:spPr>
          <a:xfrm>
            <a:off x="4061925" y="1983923"/>
            <a:ext cx="31428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8" name="Google Shape;788;p22"/>
          <p:cNvSpPr txBox="1">
            <a:spLocks noGrp="1"/>
          </p:cNvSpPr>
          <p:nvPr>
            <p:ph type="subTitle" idx="4"/>
          </p:nvPr>
        </p:nvSpPr>
        <p:spPr>
          <a:xfrm>
            <a:off x="4061925" y="2798650"/>
            <a:ext cx="31428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89" name="Google Shape;789;p22"/>
          <p:cNvSpPr txBox="1">
            <a:spLocks noGrp="1"/>
          </p:cNvSpPr>
          <p:nvPr>
            <p:ph type="title" idx="5" hasCustomPrompt="1"/>
          </p:nvPr>
        </p:nvSpPr>
        <p:spPr>
          <a:xfrm>
            <a:off x="4061925" y="3273773"/>
            <a:ext cx="31428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0" name="Google Shape;790;p22"/>
          <p:cNvSpPr txBox="1">
            <a:spLocks noGrp="1"/>
          </p:cNvSpPr>
          <p:nvPr>
            <p:ph type="subTitle" idx="6"/>
          </p:nvPr>
        </p:nvSpPr>
        <p:spPr>
          <a:xfrm>
            <a:off x="4061925" y="4088500"/>
            <a:ext cx="31428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grpSp>
        <p:nvGrpSpPr>
          <p:cNvPr id="791" name="Google Shape;791;p22"/>
          <p:cNvGrpSpPr/>
          <p:nvPr/>
        </p:nvGrpSpPr>
        <p:grpSpPr>
          <a:xfrm>
            <a:off x="7462289" y="4235264"/>
            <a:ext cx="1681718" cy="832034"/>
            <a:chOff x="-335025" y="601363"/>
            <a:chExt cx="794425" cy="393025"/>
          </a:xfrm>
        </p:grpSpPr>
        <p:sp>
          <p:nvSpPr>
            <p:cNvPr id="792" name="Google Shape;792;p22"/>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2"/>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2"/>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2"/>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2"/>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38"/>
        <p:cNvGrpSpPr/>
        <p:nvPr/>
      </p:nvGrpSpPr>
      <p:grpSpPr>
        <a:xfrm>
          <a:off x="0" y="0"/>
          <a:ext cx="0" cy="0"/>
          <a:chOff x="0" y="0"/>
          <a:chExt cx="0" cy="0"/>
        </a:xfrm>
      </p:grpSpPr>
      <p:grpSp>
        <p:nvGrpSpPr>
          <p:cNvPr id="839" name="Google Shape;839;p24"/>
          <p:cNvGrpSpPr/>
          <p:nvPr/>
        </p:nvGrpSpPr>
        <p:grpSpPr>
          <a:xfrm rot="-5400000">
            <a:off x="8150197" y="313291"/>
            <a:ext cx="1227784" cy="607459"/>
            <a:chOff x="-335025" y="601363"/>
            <a:chExt cx="794425" cy="393025"/>
          </a:xfrm>
        </p:grpSpPr>
        <p:sp>
          <p:nvSpPr>
            <p:cNvPr id="840" name="Google Shape;840;p24"/>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24"/>
          <p:cNvGrpSpPr/>
          <p:nvPr/>
        </p:nvGrpSpPr>
        <p:grpSpPr>
          <a:xfrm rot="-5400000" flipH="1">
            <a:off x="-233953" y="4213541"/>
            <a:ext cx="1227784" cy="607459"/>
            <a:chOff x="-335025" y="601363"/>
            <a:chExt cx="794425" cy="393025"/>
          </a:xfrm>
        </p:grpSpPr>
        <p:sp>
          <p:nvSpPr>
            <p:cNvPr id="861" name="Google Shape;861;p24"/>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81"/>
        <p:cNvGrpSpPr/>
        <p:nvPr/>
      </p:nvGrpSpPr>
      <p:grpSpPr>
        <a:xfrm>
          <a:off x="0" y="0"/>
          <a:ext cx="0" cy="0"/>
          <a:chOff x="0" y="0"/>
          <a:chExt cx="0" cy="0"/>
        </a:xfrm>
      </p:grpSpPr>
      <p:grpSp>
        <p:nvGrpSpPr>
          <p:cNvPr id="882" name="Google Shape;882;p25"/>
          <p:cNvGrpSpPr/>
          <p:nvPr/>
        </p:nvGrpSpPr>
        <p:grpSpPr>
          <a:xfrm rot="-5400000">
            <a:off x="-233953" y="313291"/>
            <a:ext cx="1227784" cy="607459"/>
            <a:chOff x="-335025" y="601363"/>
            <a:chExt cx="794425" cy="393025"/>
          </a:xfrm>
        </p:grpSpPr>
        <p:sp>
          <p:nvSpPr>
            <p:cNvPr id="883" name="Google Shape;883;p25"/>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5"/>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5"/>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5"/>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5"/>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5"/>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5"/>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5"/>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5"/>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5"/>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5"/>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5"/>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5"/>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5"/>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5"/>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5"/>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5"/>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5"/>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5"/>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5"/>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5"/>
          <p:cNvGrpSpPr/>
          <p:nvPr/>
        </p:nvGrpSpPr>
        <p:grpSpPr>
          <a:xfrm rot="5400000">
            <a:off x="8150197" y="4213541"/>
            <a:ext cx="1227784" cy="607459"/>
            <a:chOff x="-335025" y="601363"/>
            <a:chExt cx="794425" cy="393025"/>
          </a:xfrm>
        </p:grpSpPr>
        <p:sp>
          <p:nvSpPr>
            <p:cNvPr id="904" name="Google Shape;904;p25"/>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5"/>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5"/>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5"/>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5"/>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5"/>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5"/>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5"/>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5"/>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5"/>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5"/>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5"/>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5"/>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5"/>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5"/>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5"/>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5"/>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5"/>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5"/>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5"/>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3"/>
          <p:cNvSpPr>
            <a:spLocks noGrp="1"/>
          </p:cNvSpPr>
          <p:nvPr>
            <p:ph type="pic" idx="2"/>
          </p:nvPr>
        </p:nvSpPr>
        <p:spPr>
          <a:xfrm>
            <a:off x="0" y="0"/>
            <a:ext cx="2955600" cy="5143500"/>
          </a:xfrm>
          <a:prstGeom prst="rect">
            <a:avLst/>
          </a:prstGeom>
          <a:noFill/>
          <a:ln>
            <a:noFill/>
          </a:ln>
        </p:spPr>
      </p:sp>
      <p:sp>
        <p:nvSpPr>
          <p:cNvPr id="56" name="Google Shape;56;p3"/>
          <p:cNvSpPr txBox="1">
            <a:spLocks noGrp="1"/>
          </p:cNvSpPr>
          <p:nvPr>
            <p:ph type="title"/>
          </p:nvPr>
        </p:nvSpPr>
        <p:spPr>
          <a:xfrm>
            <a:off x="3309450" y="1960403"/>
            <a:ext cx="4894200" cy="15381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b="1"/>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57" name="Google Shape;57;p3"/>
          <p:cNvSpPr txBox="1">
            <a:spLocks noGrp="1"/>
          </p:cNvSpPr>
          <p:nvPr>
            <p:ph type="title" idx="3" hasCustomPrompt="1"/>
          </p:nvPr>
        </p:nvSpPr>
        <p:spPr>
          <a:xfrm>
            <a:off x="5299350" y="1102444"/>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8" name="Google Shape;58;p3"/>
          <p:cNvSpPr txBox="1">
            <a:spLocks noGrp="1"/>
          </p:cNvSpPr>
          <p:nvPr>
            <p:ph type="subTitle" idx="1"/>
          </p:nvPr>
        </p:nvSpPr>
        <p:spPr>
          <a:xfrm>
            <a:off x="3311250" y="3675356"/>
            <a:ext cx="48906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9" name="Google Shape;59;p3"/>
          <p:cNvGrpSpPr/>
          <p:nvPr/>
        </p:nvGrpSpPr>
        <p:grpSpPr>
          <a:xfrm>
            <a:off x="7462289" y="4311464"/>
            <a:ext cx="1681718" cy="832034"/>
            <a:chOff x="-335025" y="601363"/>
            <a:chExt cx="794425" cy="393025"/>
          </a:xfrm>
        </p:grpSpPr>
        <p:sp>
          <p:nvSpPr>
            <p:cNvPr id="60" name="Google Shape;60;p3"/>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82" name="Google Shape;82;p4"/>
          <p:cNvSpPr txBox="1">
            <a:spLocks noGrp="1"/>
          </p:cNvSpPr>
          <p:nvPr>
            <p:ph type="body" idx="1"/>
          </p:nvPr>
        </p:nvSpPr>
        <p:spPr>
          <a:xfrm>
            <a:off x="716900" y="1128049"/>
            <a:ext cx="7704000" cy="365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grpSp>
        <p:nvGrpSpPr>
          <p:cNvPr id="83" name="Google Shape;83;p4"/>
          <p:cNvGrpSpPr/>
          <p:nvPr/>
        </p:nvGrpSpPr>
        <p:grpSpPr>
          <a:xfrm rot="-5400000">
            <a:off x="8150197" y="313291"/>
            <a:ext cx="1227784" cy="607459"/>
            <a:chOff x="-335025" y="601363"/>
            <a:chExt cx="794425" cy="393025"/>
          </a:xfrm>
        </p:grpSpPr>
        <p:sp>
          <p:nvSpPr>
            <p:cNvPr id="84" name="Google Shape;84;p4"/>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4"/>
          <p:cNvGrpSpPr/>
          <p:nvPr/>
        </p:nvGrpSpPr>
        <p:grpSpPr>
          <a:xfrm rot="-5400000" flipH="1">
            <a:off x="-233953" y="4213541"/>
            <a:ext cx="1227784" cy="607459"/>
            <a:chOff x="-335025" y="601363"/>
            <a:chExt cx="794425" cy="393025"/>
          </a:xfrm>
        </p:grpSpPr>
        <p:sp>
          <p:nvSpPr>
            <p:cNvPr id="105" name="Google Shape;105;p4"/>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992774" y="2249500"/>
            <a:ext cx="23487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b="1" i="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5"/>
          <p:cNvSpPr txBox="1">
            <a:spLocks noGrp="1"/>
          </p:cNvSpPr>
          <p:nvPr>
            <p:ph type="title" idx="2"/>
          </p:nvPr>
        </p:nvSpPr>
        <p:spPr>
          <a:xfrm>
            <a:off x="4802676" y="2249500"/>
            <a:ext cx="23487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b="1" i="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5"/>
          <p:cNvSpPr txBox="1">
            <a:spLocks noGrp="1"/>
          </p:cNvSpPr>
          <p:nvPr>
            <p:ph type="subTitle" idx="1"/>
          </p:nvPr>
        </p:nvSpPr>
        <p:spPr>
          <a:xfrm>
            <a:off x="4802676" y="2466125"/>
            <a:ext cx="2348700" cy="163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9" name="Google Shape;129;p5"/>
          <p:cNvSpPr txBox="1">
            <a:spLocks noGrp="1"/>
          </p:cNvSpPr>
          <p:nvPr>
            <p:ph type="subTitle" idx="3"/>
          </p:nvPr>
        </p:nvSpPr>
        <p:spPr>
          <a:xfrm>
            <a:off x="1992624" y="2466125"/>
            <a:ext cx="2349000" cy="163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5"/>
          <p:cNvSpPr txBox="1">
            <a:spLocks noGrp="1"/>
          </p:cNvSpPr>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131" name="Google Shape;131;p5"/>
          <p:cNvGrpSpPr/>
          <p:nvPr/>
        </p:nvGrpSpPr>
        <p:grpSpPr>
          <a:xfrm rot="5400000" flipH="1">
            <a:off x="-233953" y="313291"/>
            <a:ext cx="1227784" cy="607459"/>
            <a:chOff x="-335025" y="601363"/>
            <a:chExt cx="794425" cy="393025"/>
          </a:xfrm>
        </p:grpSpPr>
        <p:sp>
          <p:nvSpPr>
            <p:cNvPr id="132" name="Google Shape;132;p5"/>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5"/>
          <p:cNvGrpSpPr/>
          <p:nvPr/>
        </p:nvGrpSpPr>
        <p:grpSpPr>
          <a:xfrm rot="5400000">
            <a:off x="8150197" y="4213541"/>
            <a:ext cx="1227784" cy="607459"/>
            <a:chOff x="-335025" y="601363"/>
            <a:chExt cx="794425" cy="393025"/>
          </a:xfrm>
        </p:grpSpPr>
        <p:sp>
          <p:nvSpPr>
            <p:cNvPr id="153" name="Google Shape;153;p5"/>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3"/>
        <p:cNvGrpSpPr/>
        <p:nvPr/>
      </p:nvGrpSpPr>
      <p:grpSpPr>
        <a:xfrm>
          <a:off x="0" y="0"/>
          <a:ext cx="0" cy="0"/>
          <a:chOff x="0" y="0"/>
          <a:chExt cx="0" cy="0"/>
        </a:xfrm>
      </p:grpSpPr>
      <p:sp>
        <p:nvSpPr>
          <p:cNvPr id="264" name="Google Shape;264;p8"/>
          <p:cNvSpPr txBox="1">
            <a:spLocks noGrp="1"/>
          </p:cNvSpPr>
          <p:nvPr>
            <p:ph type="title"/>
          </p:nvPr>
        </p:nvSpPr>
        <p:spPr>
          <a:xfrm>
            <a:off x="1280250" y="1482300"/>
            <a:ext cx="6583500" cy="217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5" name="Google Shape;265;p8"/>
          <p:cNvGrpSpPr/>
          <p:nvPr/>
        </p:nvGrpSpPr>
        <p:grpSpPr>
          <a:xfrm rot="5400000" flipH="1">
            <a:off x="-233953" y="313291"/>
            <a:ext cx="1227784" cy="607459"/>
            <a:chOff x="-335025" y="601363"/>
            <a:chExt cx="794425" cy="393025"/>
          </a:xfrm>
        </p:grpSpPr>
        <p:sp>
          <p:nvSpPr>
            <p:cNvPr id="266" name="Google Shape;266;p8"/>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8"/>
          <p:cNvGrpSpPr/>
          <p:nvPr/>
        </p:nvGrpSpPr>
        <p:grpSpPr>
          <a:xfrm rot="5400000">
            <a:off x="8150197" y="4213541"/>
            <a:ext cx="1227784" cy="607459"/>
            <a:chOff x="-335025" y="601363"/>
            <a:chExt cx="794425" cy="393025"/>
          </a:xfrm>
        </p:grpSpPr>
        <p:sp>
          <p:nvSpPr>
            <p:cNvPr id="287" name="Google Shape;287;p8"/>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7"/>
        <p:cNvGrpSpPr/>
        <p:nvPr/>
      </p:nvGrpSpPr>
      <p:grpSpPr>
        <a:xfrm>
          <a:off x="0" y="0"/>
          <a:ext cx="0" cy="0"/>
          <a:chOff x="0" y="0"/>
          <a:chExt cx="0" cy="0"/>
        </a:xfrm>
      </p:grpSpPr>
      <p:sp>
        <p:nvSpPr>
          <p:cNvPr id="308" name="Google Shape;308;p9"/>
          <p:cNvSpPr txBox="1">
            <a:spLocks noGrp="1"/>
          </p:cNvSpPr>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9" name="Google Shape;309;p9"/>
          <p:cNvSpPr txBox="1">
            <a:spLocks noGrp="1"/>
          </p:cNvSpPr>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10" name="Google Shape;310;p9"/>
          <p:cNvGrpSpPr/>
          <p:nvPr/>
        </p:nvGrpSpPr>
        <p:grpSpPr>
          <a:xfrm rot="-5400000">
            <a:off x="8150197" y="313291"/>
            <a:ext cx="1227784" cy="607459"/>
            <a:chOff x="-335025" y="601363"/>
            <a:chExt cx="794425" cy="393025"/>
          </a:xfrm>
        </p:grpSpPr>
        <p:sp>
          <p:nvSpPr>
            <p:cNvPr id="311" name="Google Shape;311;p9"/>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9"/>
          <p:cNvGrpSpPr/>
          <p:nvPr/>
        </p:nvGrpSpPr>
        <p:grpSpPr>
          <a:xfrm rot="-5400000" flipH="1">
            <a:off x="-233953" y="4213541"/>
            <a:ext cx="1227784" cy="607459"/>
            <a:chOff x="-335025" y="601363"/>
            <a:chExt cx="794425" cy="393025"/>
          </a:xfrm>
        </p:grpSpPr>
        <p:sp>
          <p:nvSpPr>
            <p:cNvPr id="332" name="Google Shape;332;p9"/>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2"/>
        <p:cNvGrpSpPr/>
        <p:nvPr/>
      </p:nvGrpSpPr>
      <p:grpSpPr>
        <a:xfrm>
          <a:off x="0" y="0"/>
          <a:ext cx="0" cy="0"/>
          <a:chOff x="0" y="0"/>
          <a:chExt cx="0" cy="0"/>
        </a:xfrm>
      </p:grpSpPr>
      <p:sp>
        <p:nvSpPr>
          <p:cNvPr id="353" name="Google Shape;353;p10"/>
          <p:cNvSpPr>
            <a:spLocks noGrp="1"/>
          </p:cNvSpPr>
          <p:nvPr>
            <p:ph type="pic" idx="2"/>
          </p:nvPr>
        </p:nvSpPr>
        <p:spPr>
          <a:xfrm>
            <a:off x="0" y="0"/>
            <a:ext cx="9144000" cy="5143500"/>
          </a:xfrm>
          <a:prstGeom prst="rect">
            <a:avLst/>
          </a:prstGeom>
          <a:noFill/>
          <a:ln>
            <a:noFill/>
          </a:ln>
        </p:spPr>
      </p:sp>
      <p:sp>
        <p:nvSpPr>
          <p:cNvPr id="354" name="Google Shape;354;p10"/>
          <p:cNvSpPr txBox="1">
            <a:spLocks noGrp="1"/>
          </p:cNvSpPr>
          <p:nvPr>
            <p:ph type="title"/>
          </p:nvPr>
        </p:nvSpPr>
        <p:spPr>
          <a:xfrm>
            <a:off x="4237400" y="3592925"/>
            <a:ext cx="4193400" cy="10065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443"/>
        <p:cNvGrpSpPr/>
        <p:nvPr/>
      </p:nvGrpSpPr>
      <p:grpSpPr>
        <a:xfrm>
          <a:off x="0" y="0"/>
          <a:ext cx="0" cy="0"/>
          <a:chOff x="0" y="0"/>
          <a:chExt cx="0" cy="0"/>
        </a:xfrm>
      </p:grpSpPr>
      <p:sp>
        <p:nvSpPr>
          <p:cNvPr id="444" name="Google Shape;444;p1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45" name="Google Shape;445;p14"/>
          <p:cNvGrpSpPr/>
          <p:nvPr/>
        </p:nvGrpSpPr>
        <p:grpSpPr>
          <a:xfrm rot="5400000" flipH="1">
            <a:off x="-233953" y="313291"/>
            <a:ext cx="1227784" cy="607459"/>
            <a:chOff x="-335025" y="601363"/>
            <a:chExt cx="794425" cy="393025"/>
          </a:xfrm>
        </p:grpSpPr>
        <p:sp>
          <p:nvSpPr>
            <p:cNvPr id="446" name="Google Shape;446;p14"/>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4"/>
          <p:cNvGrpSpPr/>
          <p:nvPr/>
        </p:nvGrpSpPr>
        <p:grpSpPr>
          <a:xfrm rot="5400000">
            <a:off x="8150197" y="4213541"/>
            <a:ext cx="1227784" cy="607459"/>
            <a:chOff x="-335025" y="601363"/>
            <a:chExt cx="794425" cy="393025"/>
          </a:xfrm>
        </p:grpSpPr>
        <p:sp>
          <p:nvSpPr>
            <p:cNvPr id="467" name="Google Shape;467;p14"/>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Viaoda Libre"/>
              <a:buNone/>
              <a:defRPr sz="3000" b="1">
                <a:solidFill>
                  <a:schemeClr val="dk1"/>
                </a:solidFill>
                <a:latin typeface="Viaoda Libre"/>
                <a:ea typeface="Viaoda Libre"/>
                <a:cs typeface="Viaoda Libre"/>
                <a:sym typeface="Viaoda Libre"/>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1pPr>
            <a:lvl2pPr marL="914400" lvl="1"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2pPr>
            <a:lvl3pPr marL="1371600" lvl="2"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3pPr>
            <a:lvl4pPr marL="1828800" lvl="3"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4pPr>
            <a:lvl5pPr marL="2286000" lvl="4"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5pPr>
            <a:lvl6pPr marL="2743200" lvl="5"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6pPr>
            <a:lvl7pPr marL="3200400" lvl="6"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7pPr>
            <a:lvl8pPr marL="3657600" lvl="7"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8pPr>
            <a:lvl9pPr marL="4114800" lvl="8" indent="-304800">
              <a:lnSpc>
                <a:spcPct val="100000"/>
              </a:lnSpc>
              <a:spcBef>
                <a:spcPts val="0"/>
              </a:spcBef>
              <a:spcAft>
                <a:spcPts val="0"/>
              </a:spcAft>
              <a:buClr>
                <a:schemeClr val="dk2"/>
              </a:buClr>
              <a:buSzPts val="1200"/>
              <a:buFont typeface="Bitter"/>
              <a:buChar char="■"/>
              <a:defRPr sz="1200">
                <a:solidFill>
                  <a:schemeClr val="dk2"/>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8" r:id="rId8"/>
    <p:sldLayoutId id="2147483660" r:id="rId9"/>
    <p:sldLayoutId id="2147483668"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tillersystems.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29"/>
          <p:cNvSpPr txBox="1">
            <a:spLocks noGrp="1"/>
          </p:cNvSpPr>
          <p:nvPr>
            <p:ph type="ctrTitle"/>
          </p:nvPr>
        </p:nvSpPr>
        <p:spPr>
          <a:xfrm>
            <a:off x="696050" y="1753208"/>
            <a:ext cx="5116800" cy="19554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0" dirty="0">
                <a:solidFill>
                  <a:srgbClr val="46D0D4"/>
                </a:solidFill>
                <a:latin typeface="Open Sans" panose="020B0606030504020204" pitchFamily="34" charset="0"/>
                <a:ea typeface="Open Sans" panose="020B0606030504020204" pitchFamily="34" charset="0"/>
                <a:cs typeface="Open Sans" panose="020B0606030504020204" pitchFamily="34" charset="0"/>
              </a:rPr>
              <a:t>Tiller by SumUp</a:t>
            </a:r>
            <a:br>
              <a:rPr lang="en" sz="5500" b="0" dirty="0">
                <a:latin typeface="Open Sans" panose="020B0606030504020204" pitchFamily="34" charset="0"/>
                <a:ea typeface="Open Sans" panose="020B0606030504020204" pitchFamily="34" charset="0"/>
                <a:cs typeface="Open Sans" panose="020B0606030504020204" pitchFamily="34" charset="0"/>
              </a:rPr>
            </a:br>
            <a:r>
              <a:rPr lang="en" sz="3100" b="0" i="1" dirty="0">
                <a:solidFill>
                  <a:srgbClr val="2D348D"/>
                </a:solidFill>
                <a:latin typeface="Open Sans" panose="020B0606030504020204" pitchFamily="34" charset="0"/>
                <a:ea typeface="Open Sans" panose="020B0606030504020204" pitchFamily="34" charset="0"/>
                <a:cs typeface="Open Sans" panose="020B0606030504020204" pitchFamily="34" charset="0"/>
              </a:rPr>
              <a:t>Final project</a:t>
            </a:r>
            <a:endParaRPr b="0" dirty="0">
              <a:solidFill>
                <a:srgbClr val="2D348D"/>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35" name="Google Shape;935;p29"/>
          <p:cNvSpPr txBox="1">
            <a:spLocks noGrp="1"/>
          </p:cNvSpPr>
          <p:nvPr>
            <p:ph type="subTitle" idx="1"/>
          </p:nvPr>
        </p:nvSpPr>
        <p:spPr>
          <a:xfrm>
            <a:off x="674525" y="3371770"/>
            <a:ext cx="5159849" cy="673720"/>
          </a:xfrm>
          <a:prstGeom prst="rect">
            <a:avLst/>
          </a:prstGeom>
        </p:spPr>
        <p:txBody>
          <a:bodyPr spcFirstLastPara="1" wrap="square" lIns="91425" tIns="91425" rIns="91425" bIns="91425" anchor="t" anchorCtr="0">
            <a:noAutofit/>
          </a:bodyPr>
          <a:lstStyle/>
          <a:p>
            <a:pPr marL="0" indent="0"/>
            <a:r>
              <a:rPr lang="es-CR" sz="1100" b="1" dirty="0">
                <a:solidFill>
                  <a:srgbClr val="464E59"/>
                </a:solidFill>
                <a:uFill>
                  <a:noFill/>
                </a:uFill>
              </a:rPr>
              <a:t>Brenda </a:t>
            </a:r>
            <a:r>
              <a:rPr lang="es-CR" sz="1100" b="1" dirty="0" err="1">
                <a:solidFill>
                  <a:srgbClr val="464E59"/>
                </a:solidFill>
                <a:uFill>
                  <a:noFill/>
                </a:uFill>
              </a:rPr>
              <a:t>Nuñez</a:t>
            </a:r>
            <a:r>
              <a:rPr lang="es-CR" sz="1100" b="1" dirty="0">
                <a:solidFill>
                  <a:srgbClr val="464E59"/>
                </a:solidFill>
                <a:uFill>
                  <a:noFill/>
                </a:uFill>
              </a:rPr>
              <a:t> </a:t>
            </a:r>
            <a:r>
              <a:rPr lang="es-CR" sz="1100" b="1" dirty="0">
                <a:solidFill>
                  <a:srgbClr val="464E59"/>
                </a:solidFill>
              </a:rPr>
              <a:t>| Claudia Brenes | </a:t>
            </a:r>
            <a:r>
              <a:rPr lang="es-CR" sz="1100" b="1" dirty="0">
                <a:solidFill>
                  <a:srgbClr val="464E59"/>
                </a:solidFill>
                <a:uFill>
                  <a:noFill/>
                </a:uFill>
              </a:rPr>
              <a:t>Nancy Muñoz </a:t>
            </a:r>
            <a:r>
              <a:rPr lang="es-CR" sz="1100" b="1" dirty="0">
                <a:solidFill>
                  <a:srgbClr val="464E59"/>
                </a:solidFill>
              </a:rPr>
              <a:t>| Yan Zheng</a:t>
            </a:r>
          </a:p>
          <a:p>
            <a:pPr marL="0" indent="0"/>
            <a:endParaRPr sz="1100" dirty="0">
              <a:solidFill>
                <a:srgbClr val="464E59"/>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937" name="Google Shape;937;p29"/>
          <p:cNvCxnSpPr/>
          <p:nvPr/>
        </p:nvCxnSpPr>
        <p:spPr>
          <a:xfrm>
            <a:off x="696050" y="3272211"/>
            <a:ext cx="4977900" cy="0"/>
          </a:xfrm>
          <a:prstGeom prst="straightConnector1">
            <a:avLst/>
          </a:prstGeom>
          <a:noFill/>
          <a:ln w="9525" cap="flat" cmpd="sng">
            <a:solidFill>
              <a:schemeClr val="lt1"/>
            </a:solidFill>
            <a:prstDash val="solid"/>
            <a:round/>
            <a:headEnd type="none" w="med" len="med"/>
            <a:tailEnd type="none" w="med" len="med"/>
          </a:ln>
        </p:spPr>
      </p:cxnSp>
      <p:cxnSp>
        <p:nvCxnSpPr>
          <p:cNvPr id="938" name="Google Shape;938;p29"/>
          <p:cNvCxnSpPr/>
          <p:nvPr/>
        </p:nvCxnSpPr>
        <p:spPr>
          <a:xfrm>
            <a:off x="696050" y="1565173"/>
            <a:ext cx="4966800" cy="0"/>
          </a:xfrm>
          <a:prstGeom prst="straightConnector1">
            <a:avLst/>
          </a:prstGeom>
          <a:noFill/>
          <a:ln w="9525" cap="flat" cmpd="sng">
            <a:solidFill>
              <a:schemeClr val="lt1"/>
            </a:solidFill>
            <a:prstDash val="solid"/>
            <a:round/>
            <a:headEnd type="none" w="med" len="med"/>
            <a:tailEnd type="none" w="med" len="med"/>
          </a:ln>
        </p:spPr>
      </p:cxnSp>
      <p:grpSp>
        <p:nvGrpSpPr>
          <p:cNvPr id="939" name="Google Shape;939;p29"/>
          <p:cNvGrpSpPr/>
          <p:nvPr/>
        </p:nvGrpSpPr>
        <p:grpSpPr>
          <a:xfrm>
            <a:off x="7462289" y="4235264"/>
            <a:ext cx="1681718" cy="832034"/>
            <a:chOff x="-335025" y="601363"/>
            <a:chExt cx="794425" cy="393025"/>
          </a:xfrm>
        </p:grpSpPr>
        <p:sp>
          <p:nvSpPr>
            <p:cNvPr id="940" name="Google Shape;940;p29"/>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9"/>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9"/>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9"/>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9"/>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9"/>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9"/>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9"/>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9"/>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9"/>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9"/>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9"/>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9"/>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9"/>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9"/>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9"/>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9"/>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9"/>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Marcador de posición de imagen 4" descr="Personas sentadas en una mesa&#10;&#10;Descripción generada automáticamente con confianza media">
            <a:extLst>
              <a:ext uri="{FF2B5EF4-FFF2-40B4-BE49-F238E27FC236}">
                <a16:creationId xmlns:a16="http://schemas.microsoft.com/office/drawing/2014/main" id="{F7B2D270-960C-D1B7-1F18-546A1E7AF049}"/>
              </a:ext>
            </a:extLst>
          </p:cNvPr>
          <p:cNvPicPr>
            <a:picLocks noGrp="1" noChangeAspect="1"/>
          </p:cNvPicPr>
          <p:nvPr>
            <p:ph type="pic" idx="2"/>
          </p:nvPr>
        </p:nvPicPr>
        <p:blipFill>
          <a:blip r:embed="rId3"/>
          <a:srcRect l="30795" r="30795"/>
          <a:stretch>
            <a:fillRect/>
          </a:stretch>
        </p:blipFill>
        <p:spPr/>
      </p:pic>
      <p:pic>
        <p:nvPicPr>
          <p:cNvPr id="7" name="Imagen 6" descr="Imagen que contiene Logotipo&#10;&#10;Descripción generada automáticamente">
            <a:extLst>
              <a:ext uri="{FF2B5EF4-FFF2-40B4-BE49-F238E27FC236}">
                <a16:creationId xmlns:a16="http://schemas.microsoft.com/office/drawing/2014/main" id="{40F6E939-3000-06E3-E3E5-3BA74B136ADA}"/>
              </a:ext>
            </a:extLst>
          </p:cNvPr>
          <p:cNvPicPr>
            <a:picLocks noChangeAspect="1"/>
          </p:cNvPicPr>
          <p:nvPr/>
        </p:nvPicPr>
        <p:blipFill>
          <a:blip r:embed="rId4"/>
          <a:stretch>
            <a:fillRect/>
          </a:stretch>
        </p:blipFill>
        <p:spPr>
          <a:xfrm>
            <a:off x="4789808" y="4605686"/>
            <a:ext cx="1370442" cy="5254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FAD9226-5C0D-88FA-74F6-4B8BF9C9760D}"/>
              </a:ext>
            </a:extLst>
          </p:cNvPr>
          <p:cNvPicPr>
            <a:picLocks noChangeAspect="1"/>
          </p:cNvPicPr>
          <p:nvPr/>
        </p:nvPicPr>
        <p:blipFill>
          <a:blip r:embed="rId2"/>
          <a:stretch>
            <a:fillRect/>
          </a:stretch>
        </p:blipFill>
        <p:spPr>
          <a:xfrm>
            <a:off x="0" y="1507"/>
            <a:ext cx="9144000" cy="5140486"/>
          </a:xfrm>
          <a:prstGeom prst="rect">
            <a:avLst/>
          </a:prstGeom>
        </p:spPr>
      </p:pic>
    </p:spTree>
    <p:extLst>
      <p:ext uri="{BB962C8B-B14F-4D97-AF65-F5344CB8AC3E}">
        <p14:creationId xmlns:p14="http://schemas.microsoft.com/office/powerpoint/2010/main" val="355653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272790D-C014-E64F-8A3D-30181EC27923}"/>
              </a:ext>
            </a:extLst>
          </p:cNvPr>
          <p:cNvPicPr>
            <a:picLocks noChangeAspect="1"/>
          </p:cNvPicPr>
          <p:nvPr/>
        </p:nvPicPr>
        <p:blipFill>
          <a:blip r:embed="rId2"/>
          <a:stretch>
            <a:fillRect/>
          </a:stretch>
        </p:blipFill>
        <p:spPr>
          <a:xfrm>
            <a:off x="10328" y="0"/>
            <a:ext cx="9123344" cy="5143500"/>
          </a:xfrm>
          <a:prstGeom prst="rect">
            <a:avLst/>
          </a:prstGeom>
        </p:spPr>
      </p:pic>
    </p:spTree>
    <p:extLst>
      <p:ext uri="{BB962C8B-B14F-4D97-AF65-F5344CB8AC3E}">
        <p14:creationId xmlns:p14="http://schemas.microsoft.com/office/powerpoint/2010/main" val="283232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mplemento 2" title="Microsoft Power BI">
                <a:extLst>
                  <a:ext uri="{FF2B5EF4-FFF2-40B4-BE49-F238E27FC236}">
                    <a16:creationId xmlns:a16="http://schemas.microsoft.com/office/drawing/2014/main" id="{8BD1DB83-3F4C-890C-9666-841F665B1BF7}"/>
                  </a:ext>
                </a:extLst>
              </p:cNvPr>
              <p:cNvGraphicFramePr>
                <a:graphicFrameLocks noGrp="1"/>
              </p:cNvGraphicFramePr>
              <p:nvPr>
                <p:extLst>
                  <p:ext uri="{D42A27DB-BD31-4B8C-83A1-F6EECF244321}">
                    <p14:modId xmlns:p14="http://schemas.microsoft.com/office/powerpoint/2010/main" val="2749566424"/>
                  </p:ext>
                </p:extLst>
              </p:nvPr>
            </p:nvGraphicFramePr>
            <p:xfrm>
              <a:off x="-1" y="-2"/>
              <a:ext cx="9527178" cy="53296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Complemento 2" title="Microsoft Power BI">
                <a:extLst>
                  <a:ext uri="{FF2B5EF4-FFF2-40B4-BE49-F238E27FC236}">
                    <a16:creationId xmlns:a16="http://schemas.microsoft.com/office/drawing/2014/main" id="{8BD1DB83-3F4C-890C-9666-841F665B1BF7}"/>
                  </a:ext>
                </a:extLst>
              </p:cNvPr>
              <p:cNvPicPr>
                <a:picLocks noGrp="1" noRot="1" noChangeAspect="1" noMove="1" noResize="1" noEditPoints="1" noAdjustHandles="1" noChangeArrowheads="1" noChangeShapeType="1"/>
              </p:cNvPicPr>
              <p:nvPr/>
            </p:nvPicPr>
            <p:blipFill>
              <a:blip r:embed="rId3"/>
              <a:stretch>
                <a:fillRect/>
              </a:stretch>
            </p:blipFill>
            <p:spPr>
              <a:xfrm>
                <a:off x="-1" y="-2"/>
                <a:ext cx="9527178" cy="5329647"/>
              </a:xfrm>
              <a:prstGeom prst="rect">
                <a:avLst/>
              </a:prstGeom>
            </p:spPr>
          </p:pic>
        </mc:Fallback>
      </mc:AlternateContent>
    </p:spTree>
    <p:extLst>
      <p:ext uri="{BB962C8B-B14F-4D97-AF65-F5344CB8AC3E}">
        <p14:creationId xmlns:p14="http://schemas.microsoft.com/office/powerpoint/2010/main" val="292867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33"/>
          <p:cNvSpPr txBox="1">
            <a:spLocks noGrp="1"/>
          </p:cNvSpPr>
          <p:nvPr>
            <p:ph type="title"/>
          </p:nvPr>
        </p:nvSpPr>
        <p:spPr>
          <a:xfrm>
            <a:off x="3307550" y="2348013"/>
            <a:ext cx="5973096" cy="17038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0" i="1" dirty="0">
                <a:solidFill>
                  <a:srgbClr val="46D0D4"/>
                </a:solidFill>
                <a:latin typeface="Open Sans" panose="020B0606030504020204" pitchFamily="34" charset="0"/>
                <a:ea typeface="Open Sans" panose="020B0606030504020204" pitchFamily="34" charset="0"/>
                <a:cs typeface="Open Sans" panose="020B0606030504020204" pitchFamily="34" charset="0"/>
              </a:rPr>
              <a:t>Recom</a:t>
            </a:r>
            <a:r>
              <a:rPr lang="es-CR" sz="4800" b="0" i="1" dirty="0">
                <a:solidFill>
                  <a:srgbClr val="46D0D4"/>
                </a:solidFill>
                <a:latin typeface="Open Sans" panose="020B0606030504020204" pitchFamily="34" charset="0"/>
                <a:ea typeface="Open Sans" panose="020B0606030504020204" pitchFamily="34" charset="0"/>
                <a:cs typeface="Open Sans" panose="020B0606030504020204" pitchFamily="34" charset="0"/>
              </a:rPr>
              <a:t>m</a:t>
            </a:r>
            <a:r>
              <a:rPr lang="en" sz="4800" b="0" i="1" dirty="0">
                <a:solidFill>
                  <a:srgbClr val="46D0D4"/>
                </a:solidFill>
                <a:latin typeface="Open Sans" panose="020B0606030504020204" pitchFamily="34" charset="0"/>
                <a:ea typeface="Open Sans" panose="020B0606030504020204" pitchFamily="34" charset="0"/>
                <a:cs typeface="Open Sans" panose="020B0606030504020204" pitchFamily="34" charset="0"/>
              </a:rPr>
              <a:t>endations</a:t>
            </a:r>
            <a:endParaRPr sz="4800" b="0" i="1" dirty="0">
              <a:solidFill>
                <a:srgbClr val="46D0D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34" name="Google Shape;1034;p33"/>
          <p:cNvSpPr txBox="1">
            <a:spLocks noGrp="1"/>
          </p:cNvSpPr>
          <p:nvPr>
            <p:ph type="subTitle" idx="1"/>
          </p:nvPr>
        </p:nvSpPr>
        <p:spPr>
          <a:xfrm>
            <a:off x="3311250" y="3675356"/>
            <a:ext cx="4890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cxnSp>
        <p:nvCxnSpPr>
          <p:cNvPr id="1036" name="Google Shape;1036;p33"/>
          <p:cNvCxnSpPr/>
          <p:nvPr/>
        </p:nvCxnSpPr>
        <p:spPr>
          <a:xfrm>
            <a:off x="3307550" y="3674000"/>
            <a:ext cx="4894200" cy="0"/>
          </a:xfrm>
          <a:prstGeom prst="straightConnector1">
            <a:avLst/>
          </a:prstGeom>
          <a:noFill/>
          <a:ln w="9525" cap="flat" cmpd="sng">
            <a:solidFill>
              <a:srgbClr val="0529A5"/>
            </a:solidFill>
            <a:prstDash val="solid"/>
            <a:round/>
            <a:headEnd type="none" w="med" len="med"/>
            <a:tailEnd type="none" w="med" len="med"/>
          </a:ln>
        </p:spPr>
      </p:cxnSp>
      <p:cxnSp>
        <p:nvCxnSpPr>
          <p:cNvPr id="1037" name="Google Shape;1037;p33"/>
          <p:cNvCxnSpPr/>
          <p:nvPr/>
        </p:nvCxnSpPr>
        <p:spPr>
          <a:xfrm>
            <a:off x="3307550" y="1943575"/>
            <a:ext cx="4883400" cy="0"/>
          </a:xfrm>
          <a:prstGeom prst="straightConnector1">
            <a:avLst/>
          </a:prstGeom>
          <a:noFill/>
          <a:ln w="9525" cap="flat" cmpd="sng">
            <a:solidFill>
              <a:srgbClr val="0529A5"/>
            </a:solidFill>
            <a:prstDash val="solid"/>
            <a:round/>
            <a:headEnd type="none" w="med" len="med"/>
            <a:tailEnd type="none" w="med" len="med"/>
          </a:ln>
        </p:spPr>
      </p:cxnSp>
      <p:grpSp>
        <p:nvGrpSpPr>
          <p:cNvPr id="1038" name="Google Shape;1038;p33"/>
          <p:cNvGrpSpPr/>
          <p:nvPr/>
        </p:nvGrpSpPr>
        <p:grpSpPr>
          <a:xfrm rot="10800000">
            <a:off x="-11" y="-11"/>
            <a:ext cx="1681718" cy="832034"/>
            <a:chOff x="-335025" y="601363"/>
            <a:chExt cx="794425" cy="393025"/>
          </a:xfrm>
        </p:grpSpPr>
        <p:sp>
          <p:nvSpPr>
            <p:cNvPr id="1039" name="Google Shape;1039;p33"/>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3"/>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1482;p48">
            <a:extLst>
              <a:ext uri="{FF2B5EF4-FFF2-40B4-BE49-F238E27FC236}">
                <a16:creationId xmlns:a16="http://schemas.microsoft.com/office/drawing/2014/main" id="{577CD3BC-7170-7AFE-8E3E-B812223618A9}"/>
              </a:ext>
            </a:extLst>
          </p:cNvPr>
          <p:cNvPicPr preferRelativeResize="0">
            <a:picLocks/>
          </p:cNvPicPr>
          <p:nvPr/>
        </p:nvPicPr>
        <p:blipFill rotWithShape="1">
          <a:blip r:embed="rId3">
            <a:alphaModFix/>
          </a:blip>
          <a:srcRect l="6903" r="6903"/>
          <a:stretch/>
        </p:blipFill>
        <p:spPr>
          <a:xfrm>
            <a:off x="0" y="0"/>
            <a:ext cx="2955600" cy="5143500"/>
          </a:xfrm>
          <a:prstGeom prst="rect">
            <a:avLst/>
          </a:prstGeom>
          <a:noFill/>
          <a:ln>
            <a:noFill/>
          </a:ln>
        </p:spPr>
      </p:pic>
      <p:pic>
        <p:nvPicPr>
          <p:cNvPr id="5" name="Imagen 4" descr="Imagen que contiene Logotipo&#10;&#10;Descripción generada automáticamente">
            <a:extLst>
              <a:ext uri="{FF2B5EF4-FFF2-40B4-BE49-F238E27FC236}">
                <a16:creationId xmlns:a16="http://schemas.microsoft.com/office/drawing/2014/main" id="{3B6F5B35-7DA5-5330-82A9-D304BB5A2A46}"/>
              </a:ext>
            </a:extLst>
          </p:cNvPr>
          <p:cNvPicPr>
            <a:picLocks noChangeAspect="1"/>
          </p:cNvPicPr>
          <p:nvPr/>
        </p:nvPicPr>
        <p:blipFill>
          <a:blip r:embed="rId4"/>
          <a:stretch>
            <a:fillRect/>
          </a:stretch>
        </p:blipFill>
        <p:spPr>
          <a:xfrm>
            <a:off x="7621610" y="75088"/>
            <a:ext cx="1370442" cy="525496"/>
          </a:xfrm>
          <a:prstGeom prst="rect">
            <a:avLst/>
          </a:prstGeom>
        </p:spPr>
      </p:pic>
    </p:spTree>
    <p:extLst>
      <p:ext uri="{BB962C8B-B14F-4D97-AF65-F5344CB8AC3E}">
        <p14:creationId xmlns:p14="http://schemas.microsoft.com/office/powerpoint/2010/main" val="13489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pic>
        <p:nvPicPr>
          <p:cNvPr id="1229" name="Google Shape;1229;p38"/>
          <p:cNvPicPr preferRelativeResize="0">
            <a:picLocks noGrp="1"/>
          </p:cNvPicPr>
          <p:nvPr>
            <p:ph type="pic" idx="2"/>
          </p:nvPr>
        </p:nvPicPr>
        <p:blipFill rotWithShape="1">
          <a:blip r:embed="rId3">
            <a:alphaModFix/>
          </a:blip>
          <a:srcRect l="6963" r="6963"/>
          <a:stretch/>
        </p:blipFill>
        <p:spPr>
          <a:xfrm>
            <a:off x="0" y="0"/>
            <a:ext cx="2955601" cy="5143500"/>
          </a:xfrm>
          <a:prstGeom prst="rect">
            <a:avLst/>
          </a:prstGeom>
        </p:spPr>
      </p:pic>
      <p:grpSp>
        <p:nvGrpSpPr>
          <p:cNvPr id="1233" name="Google Shape;1233;p38"/>
          <p:cNvGrpSpPr/>
          <p:nvPr/>
        </p:nvGrpSpPr>
        <p:grpSpPr>
          <a:xfrm rot="10800000">
            <a:off x="-11" y="-11"/>
            <a:ext cx="1681718" cy="832034"/>
            <a:chOff x="-335025" y="601363"/>
            <a:chExt cx="794425" cy="393025"/>
          </a:xfrm>
        </p:grpSpPr>
        <p:sp>
          <p:nvSpPr>
            <p:cNvPr id="1234" name="Google Shape;1234;p38"/>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063;p34">
            <a:extLst>
              <a:ext uri="{FF2B5EF4-FFF2-40B4-BE49-F238E27FC236}">
                <a16:creationId xmlns:a16="http://schemas.microsoft.com/office/drawing/2014/main" id="{2402598B-C113-5E6B-2B0C-5C3BFC42683C}"/>
              </a:ext>
            </a:extLst>
          </p:cNvPr>
          <p:cNvGrpSpPr/>
          <p:nvPr/>
        </p:nvGrpSpPr>
        <p:grpSpPr>
          <a:xfrm>
            <a:off x="3166445" y="334600"/>
            <a:ext cx="5665828" cy="685800"/>
            <a:chOff x="725437" y="334602"/>
            <a:chExt cx="4966800" cy="685800"/>
          </a:xfrm>
        </p:grpSpPr>
        <p:cxnSp>
          <p:nvCxnSpPr>
            <p:cNvPr id="15" name="Google Shape;1064;p34">
              <a:extLst>
                <a:ext uri="{FF2B5EF4-FFF2-40B4-BE49-F238E27FC236}">
                  <a16:creationId xmlns:a16="http://schemas.microsoft.com/office/drawing/2014/main" id="{2F1FC527-6C50-35D4-443B-6444B39E921F}"/>
                </a:ext>
              </a:extLst>
            </p:cNvPr>
            <p:cNvCxnSpPr/>
            <p:nvPr/>
          </p:nvCxnSpPr>
          <p:spPr>
            <a:xfrm>
              <a:off x="725437" y="334602"/>
              <a:ext cx="4966800" cy="0"/>
            </a:xfrm>
            <a:prstGeom prst="straightConnector1">
              <a:avLst/>
            </a:prstGeom>
            <a:noFill/>
            <a:ln w="9525" cap="flat" cmpd="sng">
              <a:solidFill>
                <a:schemeClr val="lt1"/>
              </a:solidFill>
              <a:prstDash val="solid"/>
              <a:round/>
              <a:headEnd type="none" w="med" len="med"/>
              <a:tailEnd type="none" w="med" len="med"/>
            </a:ln>
          </p:spPr>
        </p:cxnSp>
        <p:cxnSp>
          <p:nvCxnSpPr>
            <p:cNvPr id="16" name="Google Shape;1065;p34">
              <a:extLst>
                <a:ext uri="{FF2B5EF4-FFF2-40B4-BE49-F238E27FC236}">
                  <a16:creationId xmlns:a16="http://schemas.microsoft.com/office/drawing/2014/main" id="{E7477B7A-FE08-CFC8-C3B5-B042789AB695}"/>
                </a:ext>
              </a:extLst>
            </p:cNvPr>
            <p:cNvCxnSpPr/>
            <p:nvPr/>
          </p:nvCxnSpPr>
          <p:spPr>
            <a:xfrm>
              <a:off x="725437" y="1020402"/>
              <a:ext cx="4966800" cy="0"/>
            </a:xfrm>
            <a:prstGeom prst="straightConnector1">
              <a:avLst/>
            </a:prstGeom>
            <a:noFill/>
            <a:ln w="9525" cap="flat" cmpd="sng">
              <a:solidFill>
                <a:schemeClr val="lt1"/>
              </a:solidFill>
              <a:prstDash val="solid"/>
              <a:round/>
              <a:headEnd type="none" w="med" len="med"/>
              <a:tailEnd type="none" w="med" len="med"/>
            </a:ln>
          </p:spPr>
        </p:cxnSp>
      </p:grpSp>
      <p:sp>
        <p:nvSpPr>
          <p:cNvPr id="17" name="Google Shape;1067;p34">
            <a:extLst>
              <a:ext uri="{FF2B5EF4-FFF2-40B4-BE49-F238E27FC236}">
                <a16:creationId xmlns:a16="http://schemas.microsoft.com/office/drawing/2014/main" id="{94339D27-0C93-3547-6BC2-D756BFCD45A6}"/>
              </a:ext>
            </a:extLst>
          </p:cNvPr>
          <p:cNvSpPr txBox="1">
            <a:spLocks/>
          </p:cNvSpPr>
          <p:nvPr/>
        </p:nvSpPr>
        <p:spPr>
          <a:xfrm>
            <a:off x="3021648" y="418572"/>
            <a:ext cx="5402349" cy="597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2400"/>
              <a:buFont typeface="PT Sans"/>
              <a:buNone/>
              <a:defRPr sz="1600" b="0" i="0" u="none" strike="noStrike" cap="none">
                <a:solidFill>
                  <a:schemeClr val="dk2"/>
                </a:solidFill>
                <a:latin typeface="Bitter"/>
                <a:ea typeface="Bitter"/>
                <a:cs typeface="Bitter"/>
                <a:sym typeface="Bitter"/>
              </a:defRPr>
            </a:lvl1pPr>
            <a:lvl2pPr marL="914400" marR="0" lvl="1" indent="-304800" algn="ctr" rtl="0">
              <a:lnSpc>
                <a:spcPct val="100000"/>
              </a:lnSpc>
              <a:spcBef>
                <a:spcPts val="0"/>
              </a:spcBef>
              <a:spcAft>
                <a:spcPts val="0"/>
              </a:spcAft>
              <a:buClr>
                <a:schemeClr val="dk2"/>
              </a:buClr>
              <a:buSzPts val="2100"/>
              <a:buFont typeface="Bitter"/>
              <a:buNone/>
              <a:defRPr sz="2100" b="0" i="0" u="none" strike="noStrike" cap="none">
                <a:solidFill>
                  <a:schemeClr val="dk2"/>
                </a:solidFill>
                <a:latin typeface="Bitter"/>
                <a:ea typeface="Bitter"/>
                <a:cs typeface="Bitter"/>
                <a:sym typeface="Bitter"/>
              </a:defRPr>
            </a:lvl2pPr>
            <a:lvl3pPr marL="1371600" marR="0" lvl="2" indent="-304800" algn="ctr" rtl="0">
              <a:lnSpc>
                <a:spcPct val="100000"/>
              </a:lnSpc>
              <a:spcBef>
                <a:spcPts val="0"/>
              </a:spcBef>
              <a:spcAft>
                <a:spcPts val="0"/>
              </a:spcAft>
              <a:buClr>
                <a:schemeClr val="dk2"/>
              </a:buClr>
              <a:buSzPts val="2100"/>
              <a:buFont typeface="Bitter"/>
              <a:buNone/>
              <a:defRPr sz="2100" b="0" i="0" u="none" strike="noStrike" cap="none">
                <a:solidFill>
                  <a:schemeClr val="dk2"/>
                </a:solidFill>
                <a:latin typeface="Bitter"/>
                <a:ea typeface="Bitter"/>
                <a:cs typeface="Bitter"/>
                <a:sym typeface="Bitter"/>
              </a:defRPr>
            </a:lvl3pPr>
            <a:lvl4pPr marL="1828800" marR="0" lvl="3"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9pPr>
          </a:lstStyle>
          <a:p>
            <a:pPr algn="l"/>
            <a:r>
              <a:rPr lang="en-US" sz="2400" dirty="0">
                <a:solidFill>
                  <a:srgbClr val="46D0D4"/>
                </a:solidFill>
                <a:latin typeface="Open Sans" panose="020B0606030504020204" pitchFamily="34" charset="0"/>
                <a:ea typeface="Open Sans" panose="020B0606030504020204" pitchFamily="34" charset="0"/>
                <a:cs typeface="Open Sans" panose="020B0606030504020204" pitchFamily="34" charset="0"/>
              </a:rPr>
              <a:t>Recommendations</a:t>
            </a:r>
            <a:br>
              <a:rPr lang="en-US" sz="2400" dirty="0">
                <a:solidFill>
                  <a:srgbClr val="46D0D4"/>
                </a:solidFill>
                <a:latin typeface="Open Sans" panose="020B0606030504020204" pitchFamily="34" charset="0"/>
                <a:ea typeface="Open Sans" panose="020B0606030504020204" pitchFamily="34" charset="0"/>
                <a:cs typeface="Open Sans" panose="020B0606030504020204" pitchFamily="34" charset="0"/>
              </a:rPr>
            </a:br>
            <a:endParaRPr lang="en-US" sz="2400" dirty="0">
              <a:solidFill>
                <a:srgbClr val="46D0D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965;p30">
            <a:extLst>
              <a:ext uri="{FF2B5EF4-FFF2-40B4-BE49-F238E27FC236}">
                <a16:creationId xmlns:a16="http://schemas.microsoft.com/office/drawing/2014/main" id="{3DA1AFF1-CAE1-6FAD-2A74-06CC0E6F75F8}"/>
              </a:ext>
            </a:extLst>
          </p:cNvPr>
          <p:cNvSpPr txBox="1">
            <a:spLocks/>
          </p:cNvSpPr>
          <p:nvPr/>
        </p:nvSpPr>
        <p:spPr>
          <a:xfrm>
            <a:off x="3228108" y="1364674"/>
            <a:ext cx="5192786" cy="32160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2400"/>
              <a:buFont typeface="PT Sans"/>
              <a:buNone/>
              <a:defRPr sz="1600" b="0" i="0" u="none" strike="noStrike" cap="none">
                <a:solidFill>
                  <a:schemeClr val="dk2"/>
                </a:solidFill>
                <a:latin typeface="Bitter"/>
                <a:ea typeface="Bitter"/>
                <a:cs typeface="Bitter"/>
                <a:sym typeface="Bitter"/>
              </a:defRPr>
            </a:lvl1pPr>
            <a:lvl2pPr marL="914400" marR="0" lvl="1" indent="-304800" algn="ctr" rtl="0">
              <a:lnSpc>
                <a:spcPct val="100000"/>
              </a:lnSpc>
              <a:spcBef>
                <a:spcPts val="0"/>
              </a:spcBef>
              <a:spcAft>
                <a:spcPts val="0"/>
              </a:spcAft>
              <a:buClr>
                <a:schemeClr val="dk2"/>
              </a:buClr>
              <a:buSzPts val="2100"/>
              <a:buFont typeface="Bitter"/>
              <a:buNone/>
              <a:defRPr sz="2100" b="0" i="0" u="none" strike="noStrike" cap="none">
                <a:solidFill>
                  <a:schemeClr val="dk2"/>
                </a:solidFill>
                <a:latin typeface="Bitter"/>
                <a:ea typeface="Bitter"/>
                <a:cs typeface="Bitter"/>
                <a:sym typeface="Bitter"/>
              </a:defRPr>
            </a:lvl2pPr>
            <a:lvl3pPr marL="1371600" marR="0" lvl="2" indent="-304800" algn="ctr" rtl="0">
              <a:lnSpc>
                <a:spcPct val="100000"/>
              </a:lnSpc>
              <a:spcBef>
                <a:spcPts val="0"/>
              </a:spcBef>
              <a:spcAft>
                <a:spcPts val="0"/>
              </a:spcAft>
              <a:buClr>
                <a:schemeClr val="dk2"/>
              </a:buClr>
              <a:buSzPts val="2100"/>
              <a:buFont typeface="Bitter"/>
              <a:buNone/>
              <a:defRPr sz="2100" b="0" i="0" u="none" strike="noStrike" cap="none">
                <a:solidFill>
                  <a:schemeClr val="dk2"/>
                </a:solidFill>
                <a:latin typeface="Bitter"/>
                <a:ea typeface="Bitter"/>
                <a:cs typeface="Bitter"/>
                <a:sym typeface="Bitter"/>
              </a:defRPr>
            </a:lvl3pPr>
            <a:lvl4pPr marL="1828800" marR="0" lvl="3"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dk2"/>
              </a:buClr>
              <a:buSzPts val="2100"/>
              <a:buFont typeface="PT Sans"/>
              <a:buNone/>
              <a:defRPr sz="2100" b="0" i="0" u="none" strike="noStrike" cap="none">
                <a:solidFill>
                  <a:schemeClr val="dk2"/>
                </a:solidFill>
                <a:latin typeface="PT Sans"/>
                <a:ea typeface="PT Sans"/>
                <a:cs typeface="PT Sans"/>
                <a:sym typeface="PT Sans"/>
              </a:defRPr>
            </a:lvl9pPr>
          </a:lstStyle>
          <a:p>
            <a:pPr algn="l">
              <a:buFont typeface="Arial" panose="020B0604020202020204" pitchFamily="34" charset="0"/>
              <a:buChar char="•"/>
            </a:pPr>
            <a:r>
              <a:rPr lang="en-US" sz="1100" i="0" dirty="0">
                <a:solidFill>
                  <a:srgbClr val="464E59"/>
                </a:solidFill>
                <a:effectLst/>
                <a:latin typeface="Open Sans" panose="020B0606030504020204" pitchFamily="34" charset="0"/>
                <a:ea typeface="Open Sans" panose="020B0606030504020204" pitchFamily="34" charset="0"/>
                <a:cs typeface="Open Sans" panose="020B0606030504020204" pitchFamily="34" charset="0"/>
              </a:rPr>
              <a:t>Tiller should implement a training program for application users, specifically restaurant owners. The primary goal of this training would be to instruct them on the importance of providing accurate and complete data as required by the system. </a:t>
            </a:r>
            <a:br>
              <a:rPr lang="en-US" sz="800" i="0" dirty="0">
                <a:solidFill>
                  <a:srgbClr val="464E59"/>
                </a:solidFill>
                <a:effectLst/>
                <a:latin typeface="Open Sans" panose="020B0606030504020204" pitchFamily="34" charset="0"/>
                <a:ea typeface="Open Sans" panose="020B0606030504020204" pitchFamily="34" charset="0"/>
                <a:cs typeface="Open Sans" panose="020B0606030504020204" pitchFamily="34" charset="0"/>
              </a:rPr>
            </a:br>
            <a:endParaRPr lang="en-US" sz="800" i="0" dirty="0">
              <a:solidFill>
                <a:srgbClr val="464E59"/>
              </a:solidFill>
              <a:effectLst/>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100" i="0" dirty="0">
                <a:solidFill>
                  <a:srgbClr val="464E59"/>
                </a:solidFill>
                <a:effectLst/>
                <a:latin typeface="Open Sans" panose="020B0606030504020204" pitchFamily="34" charset="0"/>
                <a:ea typeface="Open Sans" panose="020B0606030504020204" pitchFamily="34" charset="0"/>
                <a:cs typeface="Open Sans" panose="020B0606030504020204" pitchFamily="34" charset="0"/>
              </a:rPr>
              <a:t>Tiller should place particular emphasis on product categorization, enabling restaurants to gain a better understanding of the data. </a:t>
            </a:r>
            <a:endParaRPr lang="en-US" sz="1050" dirty="0">
              <a:solidFill>
                <a:srgbClr val="1D1C1D"/>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txBox="1">
            <a:spLocks noGrp="1"/>
          </p:cNvSpPr>
          <p:nvPr>
            <p:ph type="title"/>
          </p:nvPr>
        </p:nvSpPr>
        <p:spPr>
          <a:xfrm>
            <a:off x="716894" y="1028182"/>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rgbClr val="46D0D4"/>
                </a:solidFill>
                <a:latin typeface="Open Sans" panose="020B0606030504020204" pitchFamily="34" charset="0"/>
                <a:ea typeface="Open Sans" panose="020B0606030504020204" pitchFamily="34" charset="0"/>
                <a:cs typeface="Open Sans" panose="020B0606030504020204" pitchFamily="34" charset="0"/>
              </a:rPr>
              <a:t>Tiller by Sum Up</a:t>
            </a:r>
            <a:endParaRPr b="0" dirty="0">
              <a:solidFill>
                <a:srgbClr val="46D0D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5" name="Google Shape;965;p30"/>
          <p:cNvSpPr txBox="1">
            <a:spLocks noGrp="1"/>
          </p:cNvSpPr>
          <p:nvPr>
            <p:ph type="body" idx="1"/>
          </p:nvPr>
        </p:nvSpPr>
        <p:spPr>
          <a:xfrm>
            <a:off x="716894" y="1884279"/>
            <a:ext cx="7704000" cy="1627850"/>
          </a:xfrm>
          <a:prstGeom prst="rect">
            <a:avLst/>
          </a:prstGeom>
        </p:spPr>
        <p:txBody>
          <a:bodyPr spcFirstLastPara="1" wrap="square" lIns="91425" tIns="91425" rIns="91425" bIns="91425" anchor="t" anchorCtr="0">
            <a:noAutofit/>
          </a:bodyPr>
          <a:lstStyle/>
          <a:p>
            <a:pPr marL="127000" indent="0">
              <a:lnSpc>
                <a:spcPct val="150000"/>
              </a:lnSpc>
              <a:buNone/>
            </a:pPr>
            <a:r>
              <a:rPr lang="en-US" sz="1400" i="0" u="sng" strike="noStrike" dirty="0">
                <a:solidFill>
                  <a:srgbClr val="1D1C1D"/>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Tiller by </a:t>
            </a:r>
            <a:r>
              <a:rPr lang="en-US" sz="1400" i="0" u="sng" strike="noStrike" dirty="0" err="1">
                <a:solidFill>
                  <a:srgbClr val="141414"/>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Sumup</a:t>
            </a:r>
            <a:r>
              <a:rPr lang="en-US" sz="1400" i="0" u="sng" dirty="0">
                <a:solidFill>
                  <a:srgbClr val="1D1C1D"/>
                </a:solidFill>
                <a:latin typeface="Open Sans" panose="020B0606030504020204" pitchFamily="34" charset="0"/>
                <a:ea typeface="Open Sans" panose="020B0606030504020204" pitchFamily="34" charset="0"/>
                <a:cs typeface="Open Sans" panose="020B0606030504020204" pitchFamily="34" charset="0"/>
              </a:rPr>
              <a:t> </a:t>
            </a:r>
            <a:r>
              <a:rPr lang="en-US" sz="1400" i="0"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is more than a cash register; it’s an ecosystem of solutions that enables restaurant owners to manage their business.</a:t>
            </a:r>
          </a:p>
          <a:p>
            <a:pPr marL="127000" indent="0">
              <a:lnSpc>
                <a:spcPct val="150000"/>
              </a:lnSpc>
              <a:buNone/>
            </a:pPr>
            <a:r>
              <a:rPr lang="en-US" sz="1400" i="0" dirty="0">
                <a:solidFill>
                  <a:srgbClr val="1D1C1D"/>
                </a:solidFill>
                <a:effectLst/>
                <a:latin typeface="Open Sans" panose="020B0606030504020204" pitchFamily="34" charset="0"/>
                <a:ea typeface="Open Sans" panose="020B0606030504020204" pitchFamily="34" charset="0"/>
                <a:cs typeface="Open Sans" panose="020B0606030504020204" pitchFamily="34" charset="0"/>
              </a:rPr>
              <a:t>Currently, they do not provide any analytical tool to restaurant owners, but they are now focusing on it</a:t>
            </a:r>
          </a:p>
        </p:txBody>
      </p:sp>
      <p:grpSp>
        <p:nvGrpSpPr>
          <p:cNvPr id="969" name="Google Shape;969;p30"/>
          <p:cNvGrpSpPr/>
          <p:nvPr/>
        </p:nvGrpSpPr>
        <p:grpSpPr>
          <a:xfrm>
            <a:off x="716894" y="959632"/>
            <a:ext cx="7704003" cy="685800"/>
            <a:chOff x="725437" y="334602"/>
            <a:chExt cx="4966800" cy="685800"/>
          </a:xfrm>
        </p:grpSpPr>
        <p:cxnSp>
          <p:nvCxnSpPr>
            <p:cNvPr id="970" name="Google Shape;970;p30"/>
            <p:cNvCxnSpPr/>
            <p:nvPr/>
          </p:nvCxnSpPr>
          <p:spPr>
            <a:xfrm>
              <a:off x="725437" y="334602"/>
              <a:ext cx="4966800" cy="0"/>
            </a:xfrm>
            <a:prstGeom prst="straightConnector1">
              <a:avLst/>
            </a:prstGeom>
            <a:noFill/>
            <a:ln w="9525" cap="flat" cmpd="sng">
              <a:solidFill>
                <a:schemeClr val="lt1"/>
              </a:solidFill>
              <a:prstDash val="solid"/>
              <a:round/>
              <a:headEnd type="none" w="med" len="med"/>
              <a:tailEnd type="none" w="med" len="med"/>
            </a:ln>
          </p:spPr>
        </p:cxnSp>
        <p:cxnSp>
          <p:nvCxnSpPr>
            <p:cNvPr id="971" name="Google Shape;971;p30"/>
            <p:cNvCxnSpPr/>
            <p:nvPr/>
          </p:nvCxnSpPr>
          <p:spPr>
            <a:xfrm>
              <a:off x="725437" y="1020402"/>
              <a:ext cx="4966800" cy="0"/>
            </a:xfrm>
            <a:prstGeom prst="straightConnector1">
              <a:avLst/>
            </a:prstGeom>
            <a:noFill/>
            <a:ln w="9525" cap="flat" cmpd="sng">
              <a:solidFill>
                <a:schemeClr val="lt1"/>
              </a:solidFill>
              <a:prstDash val="solid"/>
              <a:round/>
              <a:headEnd type="none" w="med" len="med"/>
              <a:tailEnd type="none" w="med" len="med"/>
            </a:ln>
          </p:spPr>
        </p:cxnSp>
      </p:grpSp>
      <p:pic>
        <p:nvPicPr>
          <p:cNvPr id="2" name="Imagen 1" descr="Imagen que contiene Logotipo&#10;&#10;Descripción generada automáticamente">
            <a:extLst>
              <a:ext uri="{FF2B5EF4-FFF2-40B4-BE49-F238E27FC236}">
                <a16:creationId xmlns:a16="http://schemas.microsoft.com/office/drawing/2014/main" id="{8DB3A7DC-2350-3A2E-567A-D9A5C131DA21}"/>
              </a:ext>
            </a:extLst>
          </p:cNvPr>
          <p:cNvPicPr>
            <a:picLocks noChangeAspect="1"/>
          </p:cNvPicPr>
          <p:nvPr/>
        </p:nvPicPr>
        <p:blipFill>
          <a:blip r:embed="rId4"/>
          <a:stretch>
            <a:fillRect/>
          </a:stretch>
        </p:blipFill>
        <p:spPr>
          <a:xfrm>
            <a:off x="7631767" y="4514992"/>
            <a:ext cx="1370442" cy="5254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grpSp>
        <p:nvGrpSpPr>
          <p:cNvPr id="1063" name="Google Shape;1063;p34"/>
          <p:cNvGrpSpPr/>
          <p:nvPr/>
        </p:nvGrpSpPr>
        <p:grpSpPr>
          <a:xfrm>
            <a:off x="719998" y="500063"/>
            <a:ext cx="7704003" cy="685800"/>
            <a:chOff x="725437" y="334602"/>
            <a:chExt cx="4966800" cy="685800"/>
          </a:xfrm>
        </p:grpSpPr>
        <p:cxnSp>
          <p:nvCxnSpPr>
            <p:cNvPr id="1064" name="Google Shape;1064;p34"/>
            <p:cNvCxnSpPr/>
            <p:nvPr/>
          </p:nvCxnSpPr>
          <p:spPr>
            <a:xfrm>
              <a:off x="725437" y="334602"/>
              <a:ext cx="4966800" cy="0"/>
            </a:xfrm>
            <a:prstGeom prst="straightConnector1">
              <a:avLst/>
            </a:prstGeom>
            <a:noFill/>
            <a:ln w="9525" cap="flat" cmpd="sng">
              <a:solidFill>
                <a:schemeClr val="lt1"/>
              </a:solidFill>
              <a:prstDash val="solid"/>
              <a:round/>
              <a:headEnd type="none" w="med" len="med"/>
              <a:tailEnd type="none" w="med" len="med"/>
            </a:ln>
          </p:spPr>
        </p:cxnSp>
        <p:cxnSp>
          <p:nvCxnSpPr>
            <p:cNvPr id="1065" name="Google Shape;1065;p34"/>
            <p:cNvCxnSpPr/>
            <p:nvPr/>
          </p:nvCxnSpPr>
          <p:spPr>
            <a:xfrm>
              <a:off x="725437" y="1020402"/>
              <a:ext cx="4966800" cy="0"/>
            </a:xfrm>
            <a:prstGeom prst="straightConnector1">
              <a:avLst/>
            </a:prstGeom>
            <a:noFill/>
            <a:ln w="9525" cap="flat" cmpd="sng">
              <a:solidFill>
                <a:schemeClr val="lt1"/>
              </a:solidFill>
              <a:prstDash val="solid"/>
              <a:round/>
              <a:headEnd type="none" w="med" len="med"/>
              <a:tailEnd type="none" w="med" len="med"/>
            </a:ln>
          </p:spPr>
        </p:cxnSp>
      </p:grpSp>
      <p:sp>
        <p:nvSpPr>
          <p:cNvPr id="1066" name="Google Shape;1066;p34"/>
          <p:cNvSpPr txBox="1">
            <a:spLocks noGrp="1"/>
          </p:cNvSpPr>
          <p:nvPr>
            <p:ph type="title"/>
          </p:nvPr>
        </p:nvSpPr>
        <p:spPr>
          <a:xfrm>
            <a:off x="1992774" y="2414963"/>
            <a:ext cx="23487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Open Sans" panose="020B0606030504020204" pitchFamily="34" charset="0"/>
                <a:ea typeface="Open Sans" panose="020B0606030504020204" pitchFamily="34" charset="0"/>
                <a:cs typeface="Open Sans" panose="020B0606030504020204" pitchFamily="34" charset="0"/>
              </a:rPr>
              <a:t>The goal</a:t>
            </a:r>
            <a:endParaRPr b="0" dirty="0">
              <a:latin typeface="Open Sans" panose="020B0606030504020204" pitchFamily="34" charset="0"/>
              <a:ea typeface="Open Sans" panose="020B0606030504020204" pitchFamily="34" charset="0"/>
              <a:cs typeface="Open Sans" panose="020B0606030504020204" pitchFamily="34" charset="0"/>
            </a:endParaRPr>
          </a:p>
        </p:txBody>
      </p:sp>
      <p:sp>
        <p:nvSpPr>
          <p:cNvPr id="1067" name="Google Shape;1067;p34"/>
          <p:cNvSpPr txBox="1">
            <a:spLocks noGrp="1"/>
          </p:cNvSpPr>
          <p:nvPr>
            <p:ph type="title" idx="4"/>
          </p:nvPr>
        </p:nvSpPr>
        <p:spPr>
          <a:xfrm>
            <a:off x="719998" y="633113"/>
            <a:ext cx="7704000" cy="548700"/>
          </a:xfrm>
          <a:prstGeom prst="rect">
            <a:avLst/>
          </a:prstGeom>
        </p:spPr>
        <p:txBody>
          <a:bodyPr spcFirstLastPara="1" wrap="square" lIns="91425" tIns="91425" rIns="91425" bIns="91425" anchor="t" anchorCtr="0">
            <a:noAutofit/>
          </a:bodyPr>
          <a:lstStyle/>
          <a:p>
            <a:r>
              <a:rPr lang="en-US" sz="2400" b="0" i="0" dirty="0">
                <a:solidFill>
                  <a:srgbClr val="46D0D4"/>
                </a:solidFill>
                <a:effectLst/>
                <a:latin typeface="Open Sans" panose="020B0606030504020204" pitchFamily="34" charset="0"/>
                <a:ea typeface="Open Sans" panose="020B0606030504020204" pitchFamily="34" charset="0"/>
                <a:cs typeface="Open Sans" panose="020B0606030504020204" pitchFamily="34" charset="0"/>
              </a:rPr>
              <a:t>What are we trying to do? For whom and why?</a:t>
            </a:r>
            <a:br>
              <a:rPr lang="en-US" sz="2400" b="0" i="0" dirty="0">
                <a:solidFill>
                  <a:srgbClr val="46D0D4"/>
                </a:solidFill>
                <a:effectLst/>
                <a:latin typeface="Open Sans" panose="020B0606030504020204" pitchFamily="34" charset="0"/>
                <a:ea typeface="Open Sans" panose="020B0606030504020204" pitchFamily="34" charset="0"/>
                <a:cs typeface="Open Sans" panose="020B0606030504020204" pitchFamily="34" charset="0"/>
              </a:rPr>
            </a:br>
            <a:endParaRPr sz="2400" b="0" dirty="0">
              <a:solidFill>
                <a:srgbClr val="46D0D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68" name="Google Shape;1068;p34"/>
          <p:cNvSpPr txBox="1">
            <a:spLocks noGrp="1"/>
          </p:cNvSpPr>
          <p:nvPr>
            <p:ph type="title" idx="2"/>
          </p:nvPr>
        </p:nvSpPr>
        <p:spPr>
          <a:xfrm>
            <a:off x="4802676" y="2414963"/>
            <a:ext cx="23487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Open Sans" panose="020B0606030504020204" pitchFamily="34" charset="0"/>
                <a:ea typeface="Open Sans" panose="020B0606030504020204" pitchFamily="34" charset="0"/>
                <a:cs typeface="Open Sans" panose="020B0606030504020204" pitchFamily="34" charset="0"/>
              </a:rPr>
              <a:t>For Whom</a:t>
            </a:r>
            <a:endParaRPr b="0" dirty="0">
              <a:latin typeface="Open Sans" panose="020B0606030504020204" pitchFamily="34" charset="0"/>
              <a:ea typeface="Open Sans" panose="020B0606030504020204" pitchFamily="34" charset="0"/>
              <a:cs typeface="Open Sans" panose="020B0606030504020204" pitchFamily="34" charset="0"/>
            </a:endParaRPr>
          </a:p>
        </p:txBody>
      </p:sp>
      <p:sp>
        <p:nvSpPr>
          <p:cNvPr id="1069" name="Google Shape;1069;p34"/>
          <p:cNvSpPr txBox="1">
            <a:spLocks noGrp="1"/>
          </p:cNvSpPr>
          <p:nvPr>
            <p:ph type="subTitle" idx="1"/>
          </p:nvPr>
        </p:nvSpPr>
        <p:spPr>
          <a:xfrm>
            <a:off x="4802676" y="2631588"/>
            <a:ext cx="2348700" cy="16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464E59"/>
                </a:solidFill>
                <a:latin typeface="Open Sans" panose="020B0606030504020204" pitchFamily="34" charset="0"/>
                <a:ea typeface="Open Sans" panose="020B0606030504020204" pitchFamily="34" charset="0"/>
                <a:cs typeface="Open Sans" panose="020B0606030504020204" pitchFamily="34" charset="0"/>
              </a:rPr>
              <a:t>For tiller users</a:t>
            </a:r>
            <a:endParaRPr dirty="0">
              <a:solidFill>
                <a:srgbClr val="464E5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0" name="Google Shape;1070;p34"/>
          <p:cNvSpPr txBox="1">
            <a:spLocks noGrp="1"/>
          </p:cNvSpPr>
          <p:nvPr>
            <p:ph type="subTitle" idx="3"/>
          </p:nvPr>
        </p:nvSpPr>
        <p:spPr>
          <a:xfrm>
            <a:off x="1992624" y="2631588"/>
            <a:ext cx="2349000" cy="16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464E59"/>
                </a:solidFill>
                <a:effectLst/>
                <a:latin typeface="Open Sans" panose="020B0606030504020204" pitchFamily="34" charset="0"/>
                <a:ea typeface="Open Sans" panose="020B0606030504020204" pitchFamily="34" charset="0"/>
                <a:cs typeface="Open Sans" panose="020B0606030504020204" pitchFamily="34" charset="0"/>
              </a:rPr>
              <a:t>Implement a tool for the analysis of data collected from Tiller</a:t>
            </a:r>
            <a:endParaRPr dirty="0">
              <a:solidFill>
                <a:srgbClr val="464E5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agen 1" descr="Imagen que contiene Logotipo&#10;&#10;Descripción generada automáticamente">
            <a:extLst>
              <a:ext uri="{FF2B5EF4-FFF2-40B4-BE49-F238E27FC236}">
                <a16:creationId xmlns:a16="http://schemas.microsoft.com/office/drawing/2014/main" id="{BAB05CEC-2D12-A5A9-E776-3196A75F5DE1}"/>
              </a:ext>
            </a:extLst>
          </p:cNvPr>
          <p:cNvPicPr>
            <a:picLocks noChangeAspect="1"/>
          </p:cNvPicPr>
          <p:nvPr/>
        </p:nvPicPr>
        <p:blipFill>
          <a:blip r:embed="rId3"/>
          <a:stretch>
            <a:fillRect/>
          </a:stretch>
        </p:blipFill>
        <p:spPr>
          <a:xfrm>
            <a:off x="115676" y="4546152"/>
            <a:ext cx="1370442" cy="525496"/>
          </a:xfrm>
          <a:prstGeom prst="rect">
            <a:avLst/>
          </a:prstGeom>
        </p:spPr>
      </p:pic>
      <p:grpSp>
        <p:nvGrpSpPr>
          <p:cNvPr id="3" name="Google Shape;1071;p34">
            <a:extLst>
              <a:ext uri="{FF2B5EF4-FFF2-40B4-BE49-F238E27FC236}">
                <a16:creationId xmlns:a16="http://schemas.microsoft.com/office/drawing/2014/main" id="{3C924372-C565-DEBE-200B-B769A60E5232}"/>
              </a:ext>
            </a:extLst>
          </p:cNvPr>
          <p:cNvGrpSpPr/>
          <p:nvPr/>
        </p:nvGrpSpPr>
        <p:grpSpPr>
          <a:xfrm>
            <a:off x="5864940" y="1699445"/>
            <a:ext cx="169157" cy="359800"/>
            <a:chOff x="2191425" y="4461925"/>
            <a:chExt cx="478250" cy="1014950"/>
          </a:xfrm>
        </p:grpSpPr>
        <p:sp>
          <p:nvSpPr>
            <p:cNvPr id="4" name="Google Shape;1072;p34">
              <a:extLst>
                <a:ext uri="{FF2B5EF4-FFF2-40B4-BE49-F238E27FC236}">
                  <a16:creationId xmlns:a16="http://schemas.microsoft.com/office/drawing/2014/main" id="{600BA0C9-E7C4-F1C2-67C1-A091BF42A65B}"/>
                </a:ext>
              </a:extLst>
            </p:cNvPr>
            <p:cNvSpPr/>
            <p:nvPr/>
          </p:nvSpPr>
          <p:spPr>
            <a:xfrm>
              <a:off x="2512050" y="4461925"/>
              <a:ext cx="157625" cy="1014950"/>
            </a:xfrm>
            <a:custGeom>
              <a:avLst/>
              <a:gdLst/>
              <a:ahLst/>
              <a:cxnLst/>
              <a:rect l="l" t="t" r="r" b="b"/>
              <a:pathLst>
                <a:path w="6305" h="40598" extrusionOk="0">
                  <a:moveTo>
                    <a:pt x="3192" y="24403"/>
                  </a:moveTo>
                  <a:lnTo>
                    <a:pt x="3192" y="25790"/>
                  </a:lnTo>
                  <a:lnTo>
                    <a:pt x="1190" y="25790"/>
                  </a:lnTo>
                  <a:lnTo>
                    <a:pt x="1190" y="24403"/>
                  </a:lnTo>
                  <a:close/>
                  <a:moveTo>
                    <a:pt x="477" y="0"/>
                  </a:moveTo>
                  <a:lnTo>
                    <a:pt x="358" y="40"/>
                  </a:lnTo>
                  <a:lnTo>
                    <a:pt x="259" y="99"/>
                  </a:lnTo>
                  <a:lnTo>
                    <a:pt x="179" y="159"/>
                  </a:lnTo>
                  <a:lnTo>
                    <a:pt x="100" y="258"/>
                  </a:lnTo>
                  <a:lnTo>
                    <a:pt x="40" y="357"/>
                  </a:lnTo>
                  <a:lnTo>
                    <a:pt x="1" y="476"/>
                  </a:lnTo>
                  <a:lnTo>
                    <a:pt x="1" y="595"/>
                  </a:lnTo>
                  <a:lnTo>
                    <a:pt x="1" y="30706"/>
                  </a:lnTo>
                  <a:lnTo>
                    <a:pt x="1" y="30825"/>
                  </a:lnTo>
                  <a:lnTo>
                    <a:pt x="40" y="30924"/>
                  </a:lnTo>
                  <a:lnTo>
                    <a:pt x="100" y="31023"/>
                  </a:lnTo>
                  <a:lnTo>
                    <a:pt x="179" y="31123"/>
                  </a:lnTo>
                  <a:lnTo>
                    <a:pt x="259" y="31182"/>
                  </a:lnTo>
                  <a:lnTo>
                    <a:pt x="358" y="31242"/>
                  </a:lnTo>
                  <a:lnTo>
                    <a:pt x="477" y="31281"/>
                  </a:lnTo>
                  <a:lnTo>
                    <a:pt x="596" y="31301"/>
                  </a:lnTo>
                  <a:lnTo>
                    <a:pt x="714" y="31281"/>
                  </a:lnTo>
                  <a:lnTo>
                    <a:pt x="833" y="31242"/>
                  </a:lnTo>
                  <a:lnTo>
                    <a:pt x="932" y="31182"/>
                  </a:lnTo>
                  <a:lnTo>
                    <a:pt x="1012" y="31123"/>
                  </a:lnTo>
                  <a:lnTo>
                    <a:pt x="1091" y="31023"/>
                  </a:lnTo>
                  <a:lnTo>
                    <a:pt x="1131" y="30924"/>
                  </a:lnTo>
                  <a:lnTo>
                    <a:pt x="1170" y="30825"/>
                  </a:lnTo>
                  <a:lnTo>
                    <a:pt x="1190" y="30706"/>
                  </a:lnTo>
                  <a:lnTo>
                    <a:pt x="1190" y="26980"/>
                  </a:lnTo>
                  <a:lnTo>
                    <a:pt x="4124" y="26980"/>
                  </a:lnTo>
                  <a:lnTo>
                    <a:pt x="4203" y="26999"/>
                  </a:lnTo>
                  <a:lnTo>
                    <a:pt x="4263" y="27039"/>
                  </a:lnTo>
                  <a:lnTo>
                    <a:pt x="4302" y="27098"/>
                  </a:lnTo>
                  <a:lnTo>
                    <a:pt x="4322" y="27178"/>
                  </a:lnTo>
                  <a:lnTo>
                    <a:pt x="4322" y="39191"/>
                  </a:lnTo>
                  <a:lnTo>
                    <a:pt x="4302" y="39270"/>
                  </a:lnTo>
                  <a:lnTo>
                    <a:pt x="4263" y="39349"/>
                  </a:lnTo>
                  <a:lnTo>
                    <a:pt x="4203" y="39389"/>
                  </a:lnTo>
                  <a:lnTo>
                    <a:pt x="4124" y="39409"/>
                  </a:lnTo>
                  <a:lnTo>
                    <a:pt x="1388" y="39409"/>
                  </a:lnTo>
                  <a:lnTo>
                    <a:pt x="1309" y="39389"/>
                  </a:lnTo>
                  <a:lnTo>
                    <a:pt x="1250" y="39349"/>
                  </a:lnTo>
                  <a:lnTo>
                    <a:pt x="1210" y="39270"/>
                  </a:lnTo>
                  <a:lnTo>
                    <a:pt x="1190" y="39191"/>
                  </a:lnTo>
                  <a:lnTo>
                    <a:pt x="1190" y="33462"/>
                  </a:lnTo>
                  <a:lnTo>
                    <a:pt x="1170" y="33343"/>
                  </a:lnTo>
                  <a:lnTo>
                    <a:pt x="1131" y="33244"/>
                  </a:lnTo>
                  <a:lnTo>
                    <a:pt x="1091" y="33145"/>
                  </a:lnTo>
                  <a:lnTo>
                    <a:pt x="1012" y="33045"/>
                  </a:lnTo>
                  <a:lnTo>
                    <a:pt x="932" y="32986"/>
                  </a:lnTo>
                  <a:lnTo>
                    <a:pt x="833" y="32926"/>
                  </a:lnTo>
                  <a:lnTo>
                    <a:pt x="714" y="32887"/>
                  </a:lnTo>
                  <a:lnTo>
                    <a:pt x="596" y="32867"/>
                  </a:lnTo>
                  <a:lnTo>
                    <a:pt x="477" y="32887"/>
                  </a:lnTo>
                  <a:lnTo>
                    <a:pt x="358" y="32926"/>
                  </a:lnTo>
                  <a:lnTo>
                    <a:pt x="259" y="32986"/>
                  </a:lnTo>
                  <a:lnTo>
                    <a:pt x="179" y="33045"/>
                  </a:lnTo>
                  <a:lnTo>
                    <a:pt x="100" y="33145"/>
                  </a:lnTo>
                  <a:lnTo>
                    <a:pt x="40" y="33244"/>
                  </a:lnTo>
                  <a:lnTo>
                    <a:pt x="1" y="33343"/>
                  </a:lnTo>
                  <a:lnTo>
                    <a:pt x="1" y="33462"/>
                  </a:lnTo>
                  <a:lnTo>
                    <a:pt x="1" y="39191"/>
                  </a:lnTo>
                  <a:lnTo>
                    <a:pt x="1" y="39329"/>
                  </a:lnTo>
                  <a:lnTo>
                    <a:pt x="21" y="39468"/>
                  </a:lnTo>
                  <a:lnTo>
                    <a:pt x="60" y="39607"/>
                  </a:lnTo>
                  <a:lnTo>
                    <a:pt x="100" y="39746"/>
                  </a:lnTo>
                  <a:lnTo>
                    <a:pt x="159" y="39865"/>
                  </a:lnTo>
                  <a:lnTo>
                    <a:pt x="239" y="39983"/>
                  </a:lnTo>
                  <a:lnTo>
                    <a:pt x="318" y="40083"/>
                  </a:lnTo>
                  <a:lnTo>
                    <a:pt x="397" y="40182"/>
                  </a:lnTo>
                  <a:lnTo>
                    <a:pt x="496" y="40281"/>
                  </a:lnTo>
                  <a:lnTo>
                    <a:pt x="615" y="40360"/>
                  </a:lnTo>
                  <a:lnTo>
                    <a:pt x="734" y="40420"/>
                  </a:lnTo>
                  <a:lnTo>
                    <a:pt x="853" y="40479"/>
                  </a:lnTo>
                  <a:lnTo>
                    <a:pt x="972" y="40519"/>
                  </a:lnTo>
                  <a:lnTo>
                    <a:pt x="1111" y="40558"/>
                  </a:lnTo>
                  <a:lnTo>
                    <a:pt x="1250" y="40578"/>
                  </a:lnTo>
                  <a:lnTo>
                    <a:pt x="1388" y="40598"/>
                  </a:lnTo>
                  <a:lnTo>
                    <a:pt x="4124" y="40598"/>
                  </a:lnTo>
                  <a:lnTo>
                    <a:pt x="4263" y="40578"/>
                  </a:lnTo>
                  <a:lnTo>
                    <a:pt x="4402" y="40558"/>
                  </a:lnTo>
                  <a:lnTo>
                    <a:pt x="4540" y="40519"/>
                  </a:lnTo>
                  <a:lnTo>
                    <a:pt x="4659" y="40479"/>
                  </a:lnTo>
                  <a:lnTo>
                    <a:pt x="4778" y="40420"/>
                  </a:lnTo>
                  <a:lnTo>
                    <a:pt x="4897" y="40360"/>
                  </a:lnTo>
                  <a:lnTo>
                    <a:pt x="4996" y="40281"/>
                  </a:lnTo>
                  <a:lnTo>
                    <a:pt x="5095" y="40182"/>
                  </a:lnTo>
                  <a:lnTo>
                    <a:pt x="5194" y="40083"/>
                  </a:lnTo>
                  <a:lnTo>
                    <a:pt x="5274" y="39983"/>
                  </a:lnTo>
                  <a:lnTo>
                    <a:pt x="5353" y="39865"/>
                  </a:lnTo>
                  <a:lnTo>
                    <a:pt x="5393" y="39746"/>
                  </a:lnTo>
                  <a:lnTo>
                    <a:pt x="5452" y="39607"/>
                  </a:lnTo>
                  <a:lnTo>
                    <a:pt x="5492" y="39468"/>
                  </a:lnTo>
                  <a:lnTo>
                    <a:pt x="5512" y="39329"/>
                  </a:lnTo>
                  <a:lnTo>
                    <a:pt x="5512" y="39191"/>
                  </a:lnTo>
                  <a:lnTo>
                    <a:pt x="5512" y="27178"/>
                  </a:lnTo>
                  <a:lnTo>
                    <a:pt x="5492" y="26940"/>
                  </a:lnTo>
                  <a:lnTo>
                    <a:pt x="5432" y="26702"/>
                  </a:lnTo>
                  <a:lnTo>
                    <a:pt x="5333" y="26484"/>
                  </a:lnTo>
                  <a:lnTo>
                    <a:pt x="5194" y="26286"/>
                  </a:lnTo>
                  <a:lnTo>
                    <a:pt x="5036" y="26127"/>
                  </a:lnTo>
                  <a:lnTo>
                    <a:pt x="4838" y="25988"/>
                  </a:lnTo>
                  <a:lnTo>
                    <a:pt x="4620" y="25889"/>
                  </a:lnTo>
                  <a:lnTo>
                    <a:pt x="4382" y="25810"/>
                  </a:lnTo>
                  <a:lnTo>
                    <a:pt x="4382" y="24403"/>
                  </a:lnTo>
                  <a:lnTo>
                    <a:pt x="5056" y="24403"/>
                  </a:lnTo>
                  <a:lnTo>
                    <a:pt x="5194" y="24383"/>
                  </a:lnTo>
                  <a:lnTo>
                    <a:pt x="5333" y="24343"/>
                  </a:lnTo>
                  <a:lnTo>
                    <a:pt x="5452" y="24303"/>
                  </a:lnTo>
                  <a:lnTo>
                    <a:pt x="5591" y="24244"/>
                  </a:lnTo>
                  <a:lnTo>
                    <a:pt x="5690" y="24165"/>
                  </a:lnTo>
                  <a:lnTo>
                    <a:pt x="5809" y="24085"/>
                  </a:lnTo>
                  <a:lnTo>
                    <a:pt x="5908" y="24006"/>
                  </a:lnTo>
                  <a:lnTo>
                    <a:pt x="5987" y="23907"/>
                  </a:lnTo>
                  <a:lnTo>
                    <a:pt x="6067" y="23788"/>
                  </a:lnTo>
                  <a:lnTo>
                    <a:pt x="6146" y="23689"/>
                  </a:lnTo>
                  <a:lnTo>
                    <a:pt x="6205" y="23550"/>
                  </a:lnTo>
                  <a:lnTo>
                    <a:pt x="6245" y="23431"/>
                  </a:lnTo>
                  <a:lnTo>
                    <a:pt x="6285" y="23292"/>
                  </a:lnTo>
                  <a:lnTo>
                    <a:pt x="6305" y="23154"/>
                  </a:lnTo>
                  <a:lnTo>
                    <a:pt x="6305" y="23015"/>
                  </a:lnTo>
                  <a:lnTo>
                    <a:pt x="6305" y="11042"/>
                  </a:lnTo>
                  <a:lnTo>
                    <a:pt x="6305" y="10923"/>
                  </a:lnTo>
                  <a:lnTo>
                    <a:pt x="6265" y="10804"/>
                  </a:lnTo>
                  <a:lnTo>
                    <a:pt x="6205" y="10705"/>
                  </a:lnTo>
                  <a:lnTo>
                    <a:pt x="6146" y="10606"/>
                  </a:lnTo>
                  <a:lnTo>
                    <a:pt x="6047" y="10546"/>
                  </a:lnTo>
                  <a:lnTo>
                    <a:pt x="5948" y="10487"/>
                  </a:lnTo>
                  <a:lnTo>
                    <a:pt x="5829" y="10447"/>
                  </a:lnTo>
                  <a:lnTo>
                    <a:pt x="5591" y="10447"/>
                  </a:lnTo>
                  <a:lnTo>
                    <a:pt x="5492" y="10487"/>
                  </a:lnTo>
                  <a:lnTo>
                    <a:pt x="5393" y="10546"/>
                  </a:lnTo>
                  <a:lnTo>
                    <a:pt x="5294" y="10606"/>
                  </a:lnTo>
                  <a:lnTo>
                    <a:pt x="5234" y="10705"/>
                  </a:lnTo>
                  <a:lnTo>
                    <a:pt x="5175" y="10804"/>
                  </a:lnTo>
                  <a:lnTo>
                    <a:pt x="5135" y="10923"/>
                  </a:lnTo>
                  <a:lnTo>
                    <a:pt x="5115" y="11042"/>
                  </a:lnTo>
                  <a:lnTo>
                    <a:pt x="5115" y="23015"/>
                  </a:lnTo>
                  <a:lnTo>
                    <a:pt x="5115" y="23094"/>
                  </a:lnTo>
                  <a:lnTo>
                    <a:pt x="5056" y="23154"/>
                  </a:lnTo>
                  <a:lnTo>
                    <a:pt x="4996" y="23213"/>
                  </a:lnTo>
                  <a:lnTo>
                    <a:pt x="1190" y="23213"/>
                  </a:lnTo>
                  <a:lnTo>
                    <a:pt x="1190" y="1190"/>
                  </a:lnTo>
                  <a:lnTo>
                    <a:pt x="1547" y="1190"/>
                  </a:lnTo>
                  <a:lnTo>
                    <a:pt x="1924" y="1210"/>
                  </a:lnTo>
                  <a:lnTo>
                    <a:pt x="2280" y="1249"/>
                  </a:lnTo>
                  <a:lnTo>
                    <a:pt x="2617" y="1348"/>
                  </a:lnTo>
                  <a:lnTo>
                    <a:pt x="2935" y="1467"/>
                  </a:lnTo>
                  <a:lnTo>
                    <a:pt x="3252" y="1606"/>
                  </a:lnTo>
                  <a:lnTo>
                    <a:pt x="3549" y="1784"/>
                  </a:lnTo>
                  <a:lnTo>
                    <a:pt x="3827" y="2002"/>
                  </a:lnTo>
                  <a:lnTo>
                    <a:pt x="4084" y="2220"/>
                  </a:lnTo>
                  <a:lnTo>
                    <a:pt x="4302" y="2478"/>
                  </a:lnTo>
                  <a:lnTo>
                    <a:pt x="4520" y="2756"/>
                  </a:lnTo>
                  <a:lnTo>
                    <a:pt x="4699" y="3053"/>
                  </a:lnTo>
                  <a:lnTo>
                    <a:pt x="4838" y="3370"/>
                  </a:lnTo>
                  <a:lnTo>
                    <a:pt x="4957" y="3687"/>
                  </a:lnTo>
                  <a:lnTo>
                    <a:pt x="5056" y="4044"/>
                  </a:lnTo>
                  <a:lnTo>
                    <a:pt x="5095" y="4381"/>
                  </a:lnTo>
                  <a:lnTo>
                    <a:pt x="5115" y="4758"/>
                  </a:lnTo>
                  <a:lnTo>
                    <a:pt x="5115" y="8267"/>
                  </a:lnTo>
                  <a:lnTo>
                    <a:pt x="5135" y="8385"/>
                  </a:lnTo>
                  <a:lnTo>
                    <a:pt x="5175" y="8485"/>
                  </a:lnTo>
                  <a:lnTo>
                    <a:pt x="5234" y="8584"/>
                  </a:lnTo>
                  <a:lnTo>
                    <a:pt x="5294" y="8683"/>
                  </a:lnTo>
                  <a:lnTo>
                    <a:pt x="5393" y="8742"/>
                  </a:lnTo>
                  <a:lnTo>
                    <a:pt x="5492" y="8802"/>
                  </a:lnTo>
                  <a:lnTo>
                    <a:pt x="5591" y="8841"/>
                  </a:lnTo>
                  <a:lnTo>
                    <a:pt x="5710" y="8861"/>
                  </a:lnTo>
                  <a:lnTo>
                    <a:pt x="5829" y="8841"/>
                  </a:lnTo>
                  <a:lnTo>
                    <a:pt x="5948" y="8802"/>
                  </a:lnTo>
                  <a:lnTo>
                    <a:pt x="6047" y="8742"/>
                  </a:lnTo>
                  <a:lnTo>
                    <a:pt x="6146" y="8683"/>
                  </a:lnTo>
                  <a:lnTo>
                    <a:pt x="6205" y="8584"/>
                  </a:lnTo>
                  <a:lnTo>
                    <a:pt x="6265" y="8485"/>
                  </a:lnTo>
                  <a:lnTo>
                    <a:pt x="6305" y="8385"/>
                  </a:lnTo>
                  <a:lnTo>
                    <a:pt x="6305" y="8267"/>
                  </a:lnTo>
                  <a:lnTo>
                    <a:pt x="6305" y="4758"/>
                  </a:lnTo>
                  <a:lnTo>
                    <a:pt x="6305" y="4500"/>
                  </a:lnTo>
                  <a:lnTo>
                    <a:pt x="6285" y="4262"/>
                  </a:lnTo>
                  <a:lnTo>
                    <a:pt x="6265" y="4024"/>
                  </a:lnTo>
                  <a:lnTo>
                    <a:pt x="6225" y="3787"/>
                  </a:lnTo>
                  <a:lnTo>
                    <a:pt x="6106" y="3331"/>
                  </a:lnTo>
                  <a:lnTo>
                    <a:pt x="5948" y="2894"/>
                  </a:lnTo>
                  <a:lnTo>
                    <a:pt x="5730" y="2478"/>
                  </a:lnTo>
                  <a:lnTo>
                    <a:pt x="5492" y="2102"/>
                  </a:lnTo>
                  <a:lnTo>
                    <a:pt x="5234" y="1725"/>
                  </a:lnTo>
                  <a:lnTo>
                    <a:pt x="4917" y="1388"/>
                  </a:lnTo>
                  <a:lnTo>
                    <a:pt x="4580" y="1091"/>
                  </a:lnTo>
                  <a:lnTo>
                    <a:pt x="4203" y="813"/>
                  </a:lnTo>
                  <a:lnTo>
                    <a:pt x="3827" y="575"/>
                  </a:lnTo>
                  <a:lnTo>
                    <a:pt x="3410" y="377"/>
                  </a:lnTo>
                  <a:lnTo>
                    <a:pt x="2974" y="199"/>
                  </a:lnTo>
                  <a:lnTo>
                    <a:pt x="2518" y="99"/>
                  </a:lnTo>
                  <a:lnTo>
                    <a:pt x="2280" y="40"/>
                  </a:lnTo>
                  <a:lnTo>
                    <a:pt x="2043" y="20"/>
                  </a:lnTo>
                  <a:lnTo>
                    <a:pt x="1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73;p34">
              <a:extLst>
                <a:ext uri="{FF2B5EF4-FFF2-40B4-BE49-F238E27FC236}">
                  <a16:creationId xmlns:a16="http://schemas.microsoft.com/office/drawing/2014/main" id="{D906F106-194F-A5AC-C33B-74663184E240}"/>
                </a:ext>
              </a:extLst>
            </p:cNvPr>
            <p:cNvSpPr/>
            <p:nvPr/>
          </p:nvSpPr>
          <p:spPr>
            <a:xfrm>
              <a:off x="2191425" y="4462425"/>
              <a:ext cx="229975" cy="1014450"/>
            </a:xfrm>
            <a:custGeom>
              <a:avLst/>
              <a:gdLst/>
              <a:ahLst/>
              <a:cxnLst/>
              <a:rect l="l" t="t" r="r" b="b"/>
              <a:pathLst>
                <a:path w="9199" h="40578" extrusionOk="0">
                  <a:moveTo>
                    <a:pt x="5610" y="24383"/>
                  </a:moveTo>
                  <a:lnTo>
                    <a:pt x="5610" y="25770"/>
                  </a:lnTo>
                  <a:lnTo>
                    <a:pt x="3608" y="25770"/>
                  </a:lnTo>
                  <a:lnTo>
                    <a:pt x="3608" y="24383"/>
                  </a:lnTo>
                  <a:close/>
                  <a:moveTo>
                    <a:pt x="6165" y="26960"/>
                  </a:moveTo>
                  <a:lnTo>
                    <a:pt x="6165" y="39171"/>
                  </a:lnTo>
                  <a:lnTo>
                    <a:pt x="6165" y="39250"/>
                  </a:lnTo>
                  <a:lnTo>
                    <a:pt x="6106" y="39329"/>
                  </a:lnTo>
                  <a:lnTo>
                    <a:pt x="6046" y="39369"/>
                  </a:lnTo>
                  <a:lnTo>
                    <a:pt x="5967" y="39389"/>
                  </a:lnTo>
                  <a:lnTo>
                    <a:pt x="3251" y="39389"/>
                  </a:lnTo>
                  <a:lnTo>
                    <a:pt x="3172" y="39369"/>
                  </a:lnTo>
                  <a:lnTo>
                    <a:pt x="3093" y="39329"/>
                  </a:lnTo>
                  <a:lnTo>
                    <a:pt x="3053" y="39250"/>
                  </a:lnTo>
                  <a:lnTo>
                    <a:pt x="3033" y="39171"/>
                  </a:lnTo>
                  <a:lnTo>
                    <a:pt x="3033" y="26960"/>
                  </a:lnTo>
                  <a:close/>
                  <a:moveTo>
                    <a:pt x="476" y="0"/>
                  </a:moveTo>
                  <a:lnTo>
                    <a:pt x="377" y="40"/>
                  </a:lnTo>
                  <a:lnTo>
                    <a:pt x="278" y="99"/>
                  </a:lnTo>
                  <a:lnTo>
                    <a:pt x="179" y="159"/>
                  </a:lnTo>
                  <a:lnTo>
                    <a:pt x="99" y="258"/>
                  </a:lnTo>
                  <a:lnTo>
                    <a:pt x="60" y="357"/>
                  </a:lnTo>
                  <a:lnTo>
                    <a:pt x="20" y="476"/>
                  </a:lnTo>
                  <a:lnTo>
                    <a:pt x="0" y="595"/>
                  </a:lnTo>
                  <a:lnTo>
                    <a:pt x="0" y="10804"/>
                  </a:lnTo>
                  <a:lnTo>
                    <a:pt x="20" y="11081"/>
                  </a:lnTo>
                  <a:lnTo>
                    <a:pt x="99" y="11339"/>
                  </a:lnTo>
                  <a:lnTo>
                    <a:pt x="198" y="11597"/>
                  </a:lnTo>
                  <a:lnTo>
                    <a:pt x="337" y="11815"/>
                  </a:lnTo>
                  <a:lnTo>
                    <a:pt x="496" y="12013"/>
                  </a:lnTo>
                  <a:lnTo>
                    <a:pt x="694" y="12191"/>
                  </a:lnTo>
                  <a:lnTo>
                    <a:pt x="932" y="12330"/>
                  </a:lnTo>
                  <a:lnTo>
                    <a:pt x="1190" y="12449"/>
                  </a:lnTo>
                  <a:lnTo>
                    <a:pt x="2042" y="12727"/>
                  </a:lnTo>
                  <a:lnTo>
                    <a:pt x="2121" y="12766"/>
                  </a:lnTo>
                  <a:lnTo>
                    <a:pt x="2201" y="12806"/>
                  </a:lnTo>
                  <a:lnTo>
                    <a:pt x="2260" y="12865"/>
                  </a:lnTo>
                  <a:lnTo>
                    <a:pt x="2320" y="12925"/>
                  </a:lnTo>
                  <a:lnTo>
                    <a:pt x="2359" y="12984"/>
                  </a:lnTo>
                  <a:lnTo>
                    <a:pt x="2379" y="13064"/>
                  </a:lnTo>
                  <a:lnTo>
                    <a:pt x="2399" y="13143"/>
                  </a:lnTo>
                  <a:lnTo>
                    <a:pt x="2419" y="13222"/>
                  </a:lnTo>
                  <a:lnTo>
                    <a:pt x="2419" y="25889"/>
                  </a:lnTo>
                  <a:lnTo>
                    <a:pt x="2280" y="25968"/>
                  </a:lnTo>
                  <a:lnTo>
                    <a:pt x="2181" y="26067"/>
                  </a:lnTo>
                  <a:lnTo>
                    <a:pt x="2082" y="26167"/>
                  </a:lnTo>
                  <a:lnTo>
                    <a:pt x="2002" y="26286"/>
                  </a:lnTo>
                  <a:lnTo>
                    <a:pt x="1943" y="26404"/>
                  </a:lnTo>
                  <a:lnTo>
                    <a:pt x="1883" y="26543"/>
                  </a:lnTo>
                  <a:lnTo>
                    <a:pt x="1864" y="26682"/>
                  </a:lnTo>
                  <a:lnTo>
                    <a:pt x="1844" y="26841"/>
                  </a:lnTo>
                  <a:lnTo>
                    <a:pt x="1844" y="39171"/>
                  </a:lnTo>
                  <a:lnTo>
                    <a:pt x="1864" y="39309"/>
                  </a:lnTo>
                  <a:lnTo>
                    <a:pt x="1883" y="39448"/>
                  </a:lnTo>
                  <a:lnTo>
                    <a:pt x="1903" y="39587"/>
                  </a:lnTo>
                  <a:lnTo>
                    <a:pt x="1963" y="39726"/>
                  </a:lnTo>
                  <a:lnTo>
                    <a:pt x="2022" y="39845"/>
                  </a:lnTo>
                  <a:lnTo>
                    <a:pt x="2082" y="39963"/>
                  </a:lnTo>
                  <a:lnTo>
                    <a:pt x="2161" y="40063"/>
                  </a:lnTo>
                  <a:lnTo>
                    <a:pt x="2260" y="40162"/>
                  </a:lnTo>
                  <a:lnTo>
                    <a:pt x="2359" y="40261"/>
                  </a:lnTo>
                  <a:lnTo>
                    <a:pt x="2458" y="40340"/>
                  </a:lnTo>
                  <a:lnTo>
                    <a:pt x="2577" y="40400"/>
                  </a:lnTo>
                  <a:lnTo>
                    <a:pt x="2696" y="40459"/>
                  </a:lnTo>
                  <a:lnTo>
                    <a:pt x="2835" y="40499"/>
                  </a:lnTo>
                  <a:lnTo>
                    <a:pt x="2954" y="40538"/>
                  </a:lnTo>
                  <a:lnTo>
                    <a:pt x="3093" y="40558"/>
                  </a:lnTo>
                  <a:lnTo>
                    <a:pt x="3251" y="40578"/>
                  </a:lnTo>
                  <a:lnTo>
                    <a:pt x="5967" y="40578"/>
                  </a:lnTo>
                  <a:lnTo>
                    <a:pt x="6106" y="40558"/>
                  </a:lnTo>
                  <a:lnTo>
                    <a:pt x="6245" y="40538"/>
                  </a:lnTo>
                  <a:lnTo>
                    <a:pt x="6383" y="40499"/>
                  </a:lnTo>
                  <a:lnTo>
                    <a:pt x="6502" y="40459"/>
                  </a:lnTo>
                  <a:lnTo>
                    <a:pt x="6641" y="40400"/>
                  </a:lnTo>
                  <a:lnTo>
                    <a:pt x="6740" y="40340"/>
                  </a:lnTo>
                  <a:lnTo>
                    <a:pt x="6859" y="40261"/>
                  </a:lnTo>
                  <a:lnTo>
                    <a:pt x="6958" y="40162"/>
                  </a:lnTo>
                  <a:lnTo>
                    <a:pt x="7037" y="40063"/>
                  </a:lnTo>
                  <a:lnTo>
                    <a:pt x="7117" y="39963"/>
                  </a:lnTo>
                  <a:lnTo>
                    <a:pt x="7196" y="39845"/>
                  </a:lnTo>
                  <a:lnTo>
                    <a:pt x="7256" y="39726"/>
                  </a:lnTo>
                  <a:lnTo>
                    <a:pt x="7295" y="39587"/>
                  </a:lnTo>
                  <a:lnTo>
                    <a:pt x="7335" y="39448"/>
                  </a:lnTo>
                  <a:lnTo>
                    <a:pt x="7355" y="39309"/>
                  </a:lnTo>
                  <a:lnTo>
                    <a:pt x="7355" y="39171"/>
                  </a:lnTo>
                  <a:lnTo>
                    <a:pt x="7355" y="26841"/>
                  </a:lnTo>
                  <a:lnTo>
                    <a:pt x="7355" y="26682"/>
                  </a:lnTo>
                  <a:lnTo>
                    <a:pt x="7315" y="26543"/>
                  </a:lnTo>
                  <a:lnTo>
                    <a:pt x="7275" y="26404"/>
                  </a:lnTo>
                  <a:lnTo>
                    <a:pt x="7216" y="26286"/>
                  </a:lnTo>
                  <a:lnTo>
                    <a:pt x="7137" y="26167"/>
                  </a:lnTo>
                  <a:lnTo>
                    <a:pt x="7037" y="26067"/>
                  </a:lnTo>
                  <a:lnTo>
                    <a:pt x="6919" y="25968"/>
                  </a:lnTo>
                  <a:lnTo>
                    <a:pt x="6800" y="25889"/>
                  </a:lnTo>
                  <a:lnTo>
                    <a:pt x="6800" y="19803"/>
                  </a:lnTo>
                  <a:lnTo>
                    <a:pt x="6800" y="19684"/>
                  </a:lnTo>
                  <a:lnTo>
                    <a:pt x="6760" y="19566"/>
                  </a:lnTo>
                  <a:lnTo>
                    <a:pt x="6700" y="19466"/>
                  </a:lnTo>
                  <a:lnTo>
                    <a:pt x="6621" y="19387"/>
                  </a:lnTo>
                  <a:lnTo>
                    <a:pt x="6542" y="19308"/>
                  </a:lnTo>
                  <a:lnTo>
                    <a:pt x="6443" y="19248"/>
                  </a:lnTo>
                  <a:lnTo>
                    <a:pt x="6324" y="19209"/>
                  </a:lnTo>
                  <a:lnTo>
                    <a:pt x="6086" y="19209"/>
                  </a:lnTo>
                  <a:lnTo>
                    <a:pt x="5967" y="19248"/>
                  </a:lnTo>
                  <a:lnTo>
                    <a:pt x="5868" y="19308"/>
                  </a:lnTo>
                  <a:lnTo>
                    <a:pt x="5789" y="19387"/>
                  </a:lnTo>
                  <a:lnTo>
                    <a:pt x="5709" y="19466"/>
                  </a:lnTo>
                  <a:lnTo>
                    <a:pt x="5670" y="19566"/>
                  </a:lnTo>
                  <a:lnTo>
                    <a:pt x="5630" y="19684"/>
                  </a:lnTo>
                  <a:lnTo>
                    <a:pt x="5610" y="19803"/>
                  </a:lnTo>
                  <a:lnTo>
                    <a:pt x="5610" y="23193"/>
                  </a:lnTo>
                  <a:lnTo>
                    <a:pt x="3608" y="23193"/>
                  </a:lnTo>
                  <a:lnTo>
                    <a:pt x="3608" y="13222"/>
                  </a:lnTo>
                  <a:lnTo>
                    <a:pt x="3568" y="12964"/>
                  </a:lnTo>
                  <a:lnTo>
                    <a:pt x="3509" y="12707"/>
                  </a:lnTo>
                  <a:lnTo>
                    <a:pt x="3410" y="12449"/>
                  </a:lnTo>
                  <a:lnTo>
                    <a:pt x="3271" y="12231"/>
                  </a:lnTo>
                  <a:lnTo>
                    <a:pt x="3112" y="12033"/>
                  </a:lnTo>
                  <a:lnTo>
                    <a:pt x="2914" y="11854"/>
                  </a:lnTo>
                  <a:lnTo>
                    <a:pt x="2676" y="11716"/>
                  </a:lnTo>
                  <a:lnTo>
                    <a:pt x="2419" y="11597"/>
                  </a:lnTo>
                  <a:lnTo>
                    <a:pt x="1566" y="11319"/>
                  </a:lnTo>
                  <a:lnTo>
                    <a:pt x="1487" y="11279"/>
                  </a:lnTo>
                  <a:lnTo>
                    <a:pt x="1408" y="11240"/>
                  </a:lnTo>
                  <a:lnTo>
                    <a:pt x="1348" y="11180"/>
                  </a:lnTo>
                  <a:lnTo>
                    <a:pt x="1289" y="11121"/>
                  </a:lnTo>
                  <a:lnTo>
                    <a:pt x="1249" y="11061"/>
                  </a:lnTo>
                  <a:lnTo>
                    <a:pt x="1229" y="10982"/>
                  </a:lnTo>
                  <a:lnTo>
                    <a:pt x="1209" y="10903"/>
                  </a:lnTo>
                  <a:lnTo>
                    <a:pt x="1190" y="10804"/>
                  </a:lnTo>
                  <a:lnTo>
                    <a:pt x="1190" y="9654"/>
                  </a:lnTo>
                  <a:lnTo>
                    <a:pt x="8009" y="9654"/>
                  </a:lnTo>
                  <a:lnTo>
                    <a:pt x="8009" y="10804"/>
                  </a:lnTo>
                  <a:lnTo>
                    <a:pt x="8009" y="10903"/>
                  </a:lnTo>
                  <a:lnTo>
                    <a:pt x="7989" y="10982"/>
                  </a:lnTo>
                  <a:lnTo>
                    <a:pt x="7969" y="11061"/>
                  </a:lnTo>
                  <a:lnTo>
                    <a:pt x="7910" y="11121"/>
                  </a:lnTo>
                  <a:lnTo>
                    <a:pt x="7870" y="11180"/>
                  </a:lnTo>
                  <a:lnTo>
                    <a:pt x="7811" y="11240"/>
                  </a:lnTo>
                  <a:lnTo>
                    <a:pt x="7731" y="11279"/>
                  </a:lnTo>
                  <a:lnTo>
                    <a:pt x="7652" y="11319"/>
                  </a:lnTo>
                  <a:lnTo>
                    <a:pt x="6780" y="11597"/>
                  </a:lnTo>
                  <a:lnTo>
                    <a:pt x="6542" y="11716"/>
                  </a:lnTo>
                  <a:lnTo>
                    <a:pt x="6304" y="11854"/>
                  </a:lnTo>
                  <a:lnTo>
                    <a:pt x="6106" y="12033"/>
                  </a:lnTo>
                  <a:lnTo>
                    <a:pt x="5927" y="12231"/>
                  </a:lnTo>
                  <a:lnTo>
                    <a:pt x="5808" y="12449"/>
                  </a:lnTo>
                  <a:lnTo>
                    <a:pt x="5689" y="12707"/>
                  </a:lnTo>
                  <a:lnTo>
                    <a:pt x="5630" y="12964"/>
                  </a:lnTo>
                  <a:lnTo>
                    <a:pt x="5610" y="13222"/>
                  </a:lnTo>
                  <a:lnTo>
                    <a:pt x="5610" y="17028"/>
                  </a:lnTo>
                  <a:lnTo>
                    <a:pt x="5630" y="17147"/>
                  </a:lnTo>
                  <a:lnTo>
                    <a:pt x="5670" y="17246"/>
                  </a:lnTo>
                  <a:lnTo>
                    <a:pt x="5709" y="17365"/>
                  </a:lnTo>
                  <a:lnTo>
                    <a:pt x="5789" y="17444"/>
                  </a:lnTo>
                  <a:lnTo>
                    <a:pt x="5868" y="17524"/>
                  </a:lnTo>
                  <a:lnTo>
                    <a:pt x="5967" y="17563"/>
                  </a:lnTo>
                  <a:lnTo>
                    <a:pt x="6086" y="17603"/>
                  </a:lnTo>
                  <a:lnTo>
                    <a:pt x="6205" y="17623"/>
                  </a:lnTo>
                  <a:lnTo>
                    <a:pt x="6324" y="17603"/>
                  </a:lnTo>
                  <a:lnTo>
                    <a:pt x="6443" y="17563"/>
                  </a:lnTo>
                  <a:lnTo>
                    <a:pt x="6542" y="17524"/>
                  </a:lnTo>
                  <a:lnTo>
                    <a:pt x="6621" y="17444"/>
                  </a:lnTo>
                  <a:lnTo>
                    <a:pt x="6700" y="17365"/>
                  </a:lnTo>
                  <a:lnTo>
                    <a:pt x="6760" y="17246"/>
                  </a:lnTo>
                  <a:lnTo>
                    <a:pt x="6800" y="17147"/>
                  </a:lnTo>
                  <a:lnTo>
                    <a:pt x="6800" y="17028"/>
                  </a:lnTo>
                  <a:lnTo>
                    <a:pt x="6800" y="13222"/>
                  </a:lnTo>
                  <a:lnTo>
                    <a:pt x="6800" y="13143"/>
                  </a:lnTo>
                  <a:lnTo>
                    <a:pt x="6819" y="13064"/>
                  </a:lnTo>
                  <a:lnTo>
                    <a:pt x="6859" y="12984"/>
                  </a:lnTo>
                  <a:lnTo>
                    <a:pt x="6899" y="12925"/>
                  </a:lnTo>
                  <a:lnTo>
                    <a:pt x="6958" y="12865"/>
                  </a:lnTo>
                  <a:lnTo>
                    <a:pt x="7018" y="12806"/>
                  </a:lnTo>
                  <a:lnTo>
                    <a:pt x="7077" y="12766"/>
                  </a:lnTo>
                  <a:lnTo>
                    <a:pt x="7156" y="12727"/>
                  </a:lnTo>
                  <a:lnTo>
                    <a:pt x="8029" y="12449"/>
                  </a:lnTo>
                  <a:lnTo>
                    <a:pt x="8286" y="12330"/>
                  </a:lnTo>
                  <a:lnTo>
                    <a:pt x="8504" y="12191"/>
                  </a:lnTo>
                  <a:lnTo>
                    <a:pt x="8703" y="12013"/>
                  </a:lnTo>
                  <a:lnTo>
                    <a:pt x="8881" y="11815"/>
                  </a:lnTo>
                  <a:lnTo>
                    <a:pt x="9020" y="11597"/>
                  </a:lnTo>
                  <a:lnTo>
                    <a:pt x="9119" y="11339"/>
                  </a:lnTo>
                  <a:lnTo>
                    <a:pt x="9178" y="11081"/>
                  </a:lnTo>
                  <a:lnTo>
                    <a:pt x="9198" y="10804"/>
                  </a:lnTo>
                  <a:lnTo>
                    <a:pt x="9198" y="595"/>
                  </a:lnTo>
                  <a:lnTo>
                    <a:pt x="9198" y="476"/>
                  </a:lnTo>
                  <a:lnTo>
                    <a:pt x="9159" y="357"/>
                  </a:lnTo>
                  <a:lnTo>
                    <a:pt x="9099" y="258"/>
                  </a:lnTo>
                  <a:lnTo>
                    <a:pt x="9040" y="159"/>
                  </a:lnTo>
                  <a:lnTo>
                    <a:pt x="8940" y="99"/>
                  </a:lnTo>
                  <a:lnTo>
                    <a:pt x="8841" y="40"/>
                  </a:lnTo>
                  <a:lnTo>
                    <a:pt x="8722" y="0"/>
                  </a:lnTo>
                  <a:lnTo>
                    <a:pt x="8485" y="0"/>
                  </a:lnTo>
                  <a:lnTo>
                    <a:pt x="8385" y="40"/>
                  </a:lnTo>
                  <a:lnTo>
                    <a:pt x="8286" y="99"/>
                  </a:lnTo>
                  <a:lnTo>
                    <a:pt x="8187" y="159"/>
                  </a:lnTo>
                  <a:lnTo>
                    <a:pt x="8128" y="258"/>
                  </a:lnTo>
                  <a:lnTo>
                    <a:pt x="8068" y="357"/>
                  </a:lnTo>
                  <a:lnTo>
                    <a:pt x="8029" y="476"/>
                  </a:lnTo>
                  <a:lnTo>
                    <a:pt x="8009" y="595"/>
                  </a:lnTo>
                  <a:lnTo>
                    <a:pt x="8009" y="8465"/>
                  </a:lnTo>
                  <a:lnTo>
                    <a:pt x="5194" y="8465"/>
                  </a:lnTo>
                  <a:lnTo>
                    <a:pt x="5194" y="595"/>
                  </a:lnTo>
                  <a:lnTo>
                    <a:pt x="5194" y="476"/>
                  </a:lnTo>
                  <a:lnTo>
                    <a:pt x="5154" y="357"/>
                  </a:lnTo>
                  <a:lnTo>
                    <a:pt x="5095" y="258"/>
                  </a:lnTo>
                  <a:lnTo>
                    <a:pt x="5035" y="159"/>
                  </a:lnTo>
                  <a:lnTo>
                    <a:pt x="4936" y="99"/>
                  </a:lnTo>
                  <a:lnTo>
                    <a:pt x="4837" y="40"/>
                  </a:lnTo>
                  <a:lnTo>
                    <a:pt x="4718" y="0"/>
                  </a:lnTo>
                  <a:lnTo>
                    <a:pt x="4480" y="0"/>
                  </a:lnTo>
                  <a:lnTo>
                    <a:pt x="4381" y="40"/>
                  </a:lnTo>
                  <a:lnTo>
                    <a:pt x="4282" y="99"/>
                  </a:lnTo>
                  <a:lnTo>
                    <a:pt x="4183" y="159"/>
                  </a:lnTo>
                  <a:lnTo>
                    <a:pt x="4104" y="258"/>
                  </a:lnTo>
                  <a:lnTo>
                    <a:pt x="4064" y="357"/>
                  </a:lnTo>
                  <a:lnTo>
                    <a:pt x="4024" y="476"/>
                  </a:lnTo>
                  <a:lnTo>
                    <a:pt x="4005" y="595"/>
                  </a:lnTo>
                  <a:lnTo>
                    <a:pt x="4005" y="8465"/>
                  </a:lnTo>
                  <a:lnTo>
                    <a:pt x="1190" y="8465"/>
                  </a:lnTo>
                  <a:lnTo>
                    <a:pt x="1190" y="595"/>
                  </a:lnTo>
                  <a:lnTo>
                    <a:pt x="1190" y="476"/>
                  </a:lnTo>
                  <a:lnTo>
                    <a:pt x="1150" y="357"/>
                  </a:lnTo>
                  <a:lnTo>
                    <a:pt x="1091" y="258"/>
                  </a:lnTo>
                  <a:lnTo>
                    <a:pt x="1031" y="159"/>
                  </a:lnTo>
                  <a:lnTo>
                    <a:pt x="932" y="99"/>
                  </a:lnTo>
                  <a:lnTo>
                    <a:pt x="833" y="40"/>
                  </a:lnTo>
                  <a:lnTo>
                    <a:pt x="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071;p34">
            <a:extLst>
              <a:ext uri="{FF2B5EF4-FFF2-40B4-BE49-F238E27FC236}">
                <a16:creationId xmlns:a16="http://schemas.microsoft.com/office/drawing/2014/main" id="{4D5AC410-BBF2-25C0-D39B-EAD54F1B0EC6}"/>
              </a:ext>
            </a:extLst>
          </p:cNvPr>
          <p:cNvGrpSpPr/>
          <p:nvPr/>
        </p:nvGrpSpPr>
        <p:grpSpPr>
          <a:xfrm>
            <a:off x="3091246" y="1695093"/>
            <a:ext cx="169157" cy="359800"/>
            <a:chOff x="2191425" y="4461925"/>
            <a:chExt cx="478250" cy="1014950"/>
          </a:xfrm>
        </p:grpSpPr>
        <p:sp>
          <p:nvSpPr>
            <p:cNvPr id="7" name="Google Shape;1072;p34">
              <a:extLst>
                <a:ext uri="{FF2B5EF4-FFF2-40B4-BE49-F238E27FC236}">
                  <a16:creationId xmlns:a16="http://schemas.microsoft.com/office/drawing/2014/main" id="{A1BDF133-F6B6-7F17-EA2B-359DE3962AFC}"/>
                </a:ext>
              </a:extLst>
            </p:cNvPr>
            <p:cNvSpPr/>
            <p:nvPr/>
          </p:nvSpPr>
          <p:spPr>
            <a:xfrm>
              <a:off x="2512050" y="4461925"/>
              <a:ext cx="157625" cy="1014950"/>
            </a:xfrm>
            <a:custGeom>
              <a:avLst/>
              <a:gdLst/>
              <a:ahLst/>
              <a:cxnLst/>
              <a:rect l="l" t="t" r="r" b="b"/>
              <a:pathLst>
                <a:path w="6305" h="40598" extrusionOk="0">
                  <a:moveTo>
                    <a:pt x="3192" y="24403"/>
                  </a:moveTo>
                  <a:lnTo>
                    <a:pt x="3192" y="25790"/>
                  </a:lnTo>
                  <a:lnTo>
                    <a:pt x="1190" y="25790"/>
                  </a:lnTo>
                  <a:lnTo>
                    <a:pt x="1190" y="24403"/>
                  </a:lnTo>
                  <a:close/>
                  <a:moveTo>
                    <a:pt x="477" y="0"/>
                  </a:moveTo>
                  <a:lnTo>
                    <a:pt x="358" y="40"/>
                  </a:lnTo>
                  <a:lnTo>
                    <a:pt x="259" y="99"/>
                  </a:lnTo>
                  <a:lnTo>
                    <a:pt x="179" y="159"/>
                  </a:lnTo>
                  <a:lnTo>
                    <a:pt x="100" y="258"/>
                  </a:lnTo>
                  <a:lnTo>
                    <a:pt x="40" y="357"/>
                  </a:lnTo>
                  <a:lnTo>
                    <a:pt x="1" y="476"/>
                  </a:lnTo>
                  <a:lnTo>
                    <a:pt x="1" y="595"/>
                  </a:lnTo>
                  <a:lnTo>
                    <a:pt x="1" y="30706"/>
                  </a:lnTo>
                  <a:lnTo>
                    <a:pt x="1" y="30825"/>
                  </a:lnTo>
                  <a:lnTo>
                    <a:pt x="40" y="30924"/>
                  </a:lnTo>
                  <a:lnTo>
                    <a:pt x="100" y="31023"/>
                  </a:lnTo>
                  <a:lnTo>
                    <a:pt x="179" y="31123"/>
                  </a:lnTo>
                  <a:lnTo>
                    <a:pt x="259" y="31182"/>
                  </a:lnTo>
                  <a:lnTo>
                    <a:pt x="358" y="31242"/>
                  </a:lnTo>
                  <a:lnTo>
                    <a:pt x="477" y="31281"/>
                  </a:lnTo>
                  <a:lnTo>
                    <a:pt x="596" y="31301"/>
                  </a:lnTo>
                  <a:lnTo>
                    <a:pt x="714" y="31281"/>
                  </a:lnTo>
                  <a:lnTo>
                    <a:pt x="833" y="31242"/>
                  </a:lnTo>
                  <a:lnTo>
                    <a:pt x="932" y="31182"/>
                  </a:lnTo>
                  <a:lnTo>
                    <a:pt x="1012" y="31123"/>
                  </a:lnTo>
                  <a:lnTo>
                    <a:pt x="1091" y="31023"/>
                  </a:lnTo>
                  <a:lnTo>
                    <a:pt x="1131" y="30924"/>
                  </a:lnTo>
                  <a:lnTo>
                    <a:pt x="1170" y="30825"/>
                  </a:lnTo>
                  <a:lnTo>
                    <a:pt x="1190" y="30706"/>
                  </a:lnTo>
                  <a:lnTo>
                    <a:pt x="1190" y="26980"/>
                  </a:lnTo>
                  <a:lnTo>
                    <a:pt x="4124" y="26980"/>
                  </a:lnTo>
                  <a:lnTo>
                    <a:pt x="4203" y="26999"/>
                  </a:lnTo>
                  <a:lnTo>
                    <a:pt x="4263" y="27039"/>
                  </a:lnTo>
                  <a:lnTo>
                    <a:pt x="4302" y="27098"/>
                  </a:lnTo>
                  <a:lnTo>
                    <a:pt x="4322" y="27178"/>
                  </a:lnTo>
                  <a:lnTo>
                    <a:pt x="4322" y="39191"/>
                  </a:lnTo>
                  <a:lnTo>
                    <a:pt x="4302" y="39270"/>
                  </a:lnTo>
                  <a:lnTo>
                    <a:pt x="4263" y="39349"/>
                  </a:lnTo>
                  <a:lnTo>
                    <a:pt x="4203" y="39389"/>
                  </a:lnTo>
                  <a:lnTo>
                    <a:pt x="4124" y="39409"/>
                  </a:lnTo>
                  <a:lnTo>
                    <a:pt x="1388" y="39409"/>
                  </a:lnTo>
                  <a:lnTo>
                    <a:pt x="1309" y="39389"/>
                  </a:lnTo>
                  <a:lnTo>
                    <a:pt x="1250" y="39349"/>
                  </a:lnTo>
                  <a:lnTo>
                    <a:pt x="1210" y="39270"/>
                  </a:lnTo>
                  <a:lnTo>
                    <a:pt x="1190" y="39191"/>
                  </a:lnTo>
                  <a:lnTo>
                    <a:pt x="1190" y="33462"/>
                  </a:lnTo>
                  <a:lnTo>
                    <a:pt x="1170" y="33343"/>
                  </a:lnTo>
                  <a:lnTo>
                    <a:pt x="1131" y="33244"/>
                  </a:lnTo>
                  <a:lnTo>
                    <a:pt x="1091" y="33145"/>
                  </a:lnTo>
                  <a:lnTo>
                    <a:pt x="1012" y="33045"/>
                  </a:lnTo>
                  <a:lnTo>
                    <a:pt x="932" y="32986"/>
                  </a:lnTo>
                  <a:lnTo>
                    <a:pt x="833" y="32926"/>
                  </a:lnTo>
                  <a:lnTo>
                    <a:pt x="714" y="32887"/>
                  </a:lnTo>
                  <a:lnTo>
                    <a:pt x="596" y="32867"/>
                  </a:lnTo>
                  <a:lnTo>
                    <a:pt x="477" y="32887"/>
                  </a:lnTo>
                  <a:lnTo>
                    <a:pt x="358" y="32926"/>
                  </a:lnTo>
                  <a:lnTo>
                    <a:pt x="259" y="32986"/>
                  </a:lnTo>
                  <a:lnTo>
                    <a:pt x="179" y="33045"/>
                  </a:lnTo>
                  <a:lnTo>
                    <a:pt x="100" y="33145"/>
                  </a:lnTo>
                  <a:lnTo>
                    <a:pt x="40" y="33244"/>
                  </a:lnTo>
                  <a:lnTo>
                    <a:pt x="1" y="33343"/>
                  </a:lnTo>
                  <a:lnTo>
                    <a:pt x="1" y="33462"/>
                  </a:lnTo>
                  <a:lnTo>
                    <a:pt x="1" y="39191"/>
                  </a:lnTo>
                  <a:lnTo>
                    <a:pt x="1" y="39329"/>
                  </a:lnTo>
                  <a:lnTo>
                    <a:pt x="21" y="39468"/>
                  </a:lnTo>
                  <a:lnTo>
                    <a:pt x="60" y="39607"/>
                  </a:lnTo>
                  <a:lnTo>
                    <a:pt x="100" y="39746"/>
                  </a:lnTo>
                  <a:lnTo>
                    <a:pt x="159" y="39865"/>
                  </a:lnTo>
                  <a:lnTo>
                    <a:pt x="239" y="39983"/>
                  </a:lnTo>
                  <a:lnTo>
                    <a:pt x="318" y="40083"/>
                  </a:lnTo>
                  <a:lnTo>
                    <a:pt x="397" y="40182"/>
                  </a:lnTo>
                  <a:lnTo>
                    <a:pt x="496" y="40281"/>
                  </a:lnTo>
                  <a:lnTo>
                    <a:pt x="615" y="40360"/>
                  </a:lnTo>
                  <a:lnTo>
                    <a:pt x="734" y="40420"/>
                  </a:lnTo>
                  <a:lnTo>
                    <a:pt x="853" y="40479"/>
                  </a:lnTo>
                  <a:lnTo>
                    <a:pt x="972" y="40519"/>
                  </a:lnTo>
                  <a:lnTo>
                    <a:pt x="1111" y="40558"/>
                  </a:lnTo>
                  <a:lnTo>
                    <a:pt x="1250" y="40578"/>
                  </a:lnTo>
                  <a:lnTo>
                    <a:pt x="1388" y="40598"/>
                  </a:lnTo>
                  <a:lnTo>
                    <a:pt x="4124" y="40598"/>
                  </a:lnTo>
                  <a:lnTo>
                    <a:pt x="4263" y="40578"/>
                  </a:lnTo>
                  <a:lnTo>
                    <a:pt x="4402" y="40558"/>
                  </a:lnTo>
                  <a:lnTo>
                    <a:pt x="4540" y="40519"/>
                  </a:lnTo>
                  <a:lnTo>
                    <a:pt x="4659" y="40479"/>
                  </a:lnTo>
                  <a:lnTo>
                    <a:pt x="4778" y="40420"/>
                  </a:lnTo>
                  <a:lnTo>
                    <a:pt x="4897" y="40360"/>
                  </a:lnTo>
                  <a:lnTo>
                    <a:pt x="4996" y="40281"/>
                  </a:lnTo>
                  <a:lnTo>
                    <a:pt x="5095" y="40182"/>
                  </a:lnTo>
                  <a:lnTo>
                    <a:pt x="5194" y="40083"/>
                  </a:lnTo>
                  <a:lnTo>
                    <a:pt x="5274" y="39983"/>
                  </a:lnTo>
                  <a:lnTo>
                    <a:pt x="5353" y="39865"/>
                  </a:lnTo>
                  <a:lnTo>
                    <a:pt x="5393" y="39746"/>
                  </a:lnTo>
                  <a:lnTo>
                    <a:pt x="5452" y="39607"/>
                  </a:lnTo>
                  <a:lnTo>
                    <a:pt x="5492" y="39468"/>
                  </a:lnTo>
                  <a:lnTo>
                    <a:pt x="5512" y="39329"/>
                  </a:lnTo>
                  <a:lnTo>
                    <a:pt x="5512" y="39191"/>
                  </a:lnTo>
                  <a:lnTo>
                    <a:pt x="5512" y="27178"/>
                  </a:lnTo>
                  <a:lnTo>
                    <a:pt x="5492" y="26940"/>
                  </a:lnTo>
                  <a:lnTo>
                    <a:pt x="5432" y="26702"/>
                  </a:lnTo>
                  <a:lnTo>
                    <a:pt x="5333" y="26484"/>
                  </a:lnTo>
                  <a:lnTo>
                    <a:pt x="5194" y="26286"/>
                  </a:lnTo>
                  <a:lnTo>
                    <a:pt x="5036" y="26127"/>
                  </a:lnTo>
                  <a:lnTo>
                    <a:pt x="4838" y="25988"/>
                  </a:lnTo>
                  <a:lnTo>
                    <a:pt x="4620" y="25889"/>
                  </a:lnTo>
                  <a:lnTo>
                    <a:pt x="4382" y="25810"/>
                  </a:lnTo>
                  <a:lnTo>
                    <a:pt x="4382" y="24403"/>
                  </a:lnTo>
                  <a:lnTo>
                    <a:pt x="5056" y="24403"/>
                  </a:lnTo>
                  <a:lnTo>
                    <a:pt x="5194" y="24383"/>
                  </a:lnTo>
                  <a:lnTo>
                    <a:pt x="5333" y="24343"/>
                  </a:lnTo>
                  <a:lnTo>
                    <a:pt x="5452" y="24303"/>
                  </a:lnTo>
                  <a:lnTo>
                    <a:pt x="5591" y="24244"/>
                  </a:lnTo>
                  <a:lnTo>
                    <a:pt x="5690" y="24165"/>
                  </a:lnTo>
                  <a:lnTo>
                    <a:pt x="5809" y="24085"/>
                  </a:lnTo>
                  <a:lnTo>
                    <a:pt x="5908" y="24006"/>
                  </a:lnTo>
                  <a:lnTo>
                    <a:pt x="5987" y="23907"/>
                  </a:lnTo>
                  <a:lnTo>
                    <a:pt x="6067" y="23788"/>
                  </a:lnTo>
                  <a:lnTo>
                    <a:pt x="6146" y="23689"/>
                  </a:lnTo>
                  <a:lnTo>
                    <a:pt x="6205" y="23550"/>
                  </a:lnTo>
                  <a:lnTo>
                    <a:pt x="6245" y="23431"/>
                  </a:lnTo>
                  <a:lnTo>
                    <a:pt x="6285" y="23292"/>
                  </a:lnTo>
                  <a:lnTo>
                    <a:pt x="6305" y="23154"/>
                  </a:lnTo>
                  <a:lnTo>
                    <a:pt x="6305" y="23015"/>
                  </a:lnTo>
                  <a:lnTo>
                    <a:pt x="6305" y="11042"/>
                  </a:lnTo>
                  <a:lnTo>
                    <a:pt x="6305" y="10923"/>
                  </a:lnTo>
                  <a:lnTo>
                    <a:pt x="6265" y="10804"/>
                  </a:lnTo>
                  <a:lnTo>
                    <a:pt x="6205" y="10705"/>
                  </a:lnTo>
                  <a:lnTo>
                    <a:pt x="6146" y="10606"/>
                  </a:lnTo>
                  <a:lnTo>
                    <a:pt x="6047" y="10546"/>
                  </a:lnTo>
                  <a:lnTo>
                    <a:pt x="5948" y="10487"/>
                  </a:lnTo>
                  <a:lnTo>
                    <a:pt x="5829" y="10447"/>
                  </a:lnTo>
                  <a:lnTo>
                    <a:pt x="5591" y="10447"/>
                  </a:lnTo>
                  <a:lnTo>
                    <a:pt x="5492" y="10487"/>
                  </a:lnTo>
                  <a:lnTo>
                    <a:pt x="5393" y="10546"/>
                  </a:lnTo>
                  <a:lnTo>
                    <a:pt x="5294" y="10606"/>
                  </a:lnTo>
                  <a:lnTo>
                    <a:pt x="5234" y="10705"/>
                  </a:lnTo>
                  <a:lnTo>
                    <a:pt x="5175" y="10804"/>
                  </a:lnTo>
                  <a:lnTo>
                    <a:pt x="5135" y="10923"/>
                  </a:lnTo>
                  <a:lnTo>
                    <a:pt x="5115" y="11042"/>
                  </a:lnTo>
                  <a:lnTo>
                    <a:pt x="5115" y="23015"/>
                  </a:lnTo>
                  <a:lnTo>
                    <a:pt x="5115" y="23094"/>
                  </a:lnTo>
                  <a:lnTo>
                    <a:pt x="5056" y="23154"/>
                  </a:lnTo>
                  <a:lnTo>
                    <a:pt x="4996" y="23213"/>
                  </a:lnTo>
                  <a:lnTo>
                    <a:pt x="1190" y="23213"/>
                  </a:lnTo>
                  <a:lnTo>
                    <a:pt x="1190" y="1190"/>
                  </a:lnTo>
                  <a:lnTo>
                    <a:pt x="1547" y="1190"/>
                  </a:lnTo>
                  <a:lnTo>
                    <a:pt x="1924" y="1210"/>
                  </a:lnTo>
                  <a:lnTo>
                    <a:pt x="2280" y="1249"/>
                  </a:lnTo>
                  <a:lnTo>
                    <a:pt x="2617" y="1348"/>
                  </a:lnTo>
                  <a:lnTo>
                    <a:pt x="2935" y="1467"/>
                  </a:lnTo>
                  <a:lnTo>
                    <a:pt x="3252" y="1606"/>
                  </a:lnTo>
                  <a:lnTo>
                    <a:pt x="3549" y="1784"/>
                  </a:lnTo>
                  <a:lnTo>
                    <a:pt x="3827" y="2002"/>
                  </a:lnTo>
                  <a:lnTo>
                    <a:pt x="4084" y="2220"/>
                  </a:lnTo>
                  <a:lnTo>
                    <a:pt x="4302" y="2478"/>
                  </a:lnTo>
                  <a:lnTo>
                    <a:pt x="4520" y="2756"/>
                  </a:lnTo>
                  <a:lnTo>
                    <a:pt x="4699" y="3053"/>
                  </a:lnTo>
                  <a:lnTo>
                    <a:pt x="4838" y="3370"/>
                  </a:lnTo>
                  <a:lnTo>
                    <a:pt x="4957" y="3687"/>
                  </a:lnTo>
                  <a:lnTo>
                    <a:pt x="5056" y="4044"/>
                  </a:lnTo>
                  <a:lnTo>
                    <a:pt x="5095" y="4381"/>
                  </a:lnTo>
                  <a:lnTo>
                    <a:pt x="5115" y="4758"/>
                  </a:lnTo>
                  <a:lnTo>
                    <a:pt x="5115" y="8267"/>
                  </a:lnTo>
                  <a:lnTo>
                    <a:pt x="5135" y="8385"/>
                  </a:lnTo>
                  <a:lnTo>
                    <a:pt x="5175" y="8485"/>
                  </a:lnTo>
                  <a:lnTo>
                    <a:pt x="5234" y="8584"/>
                  </a:lnTo>
                  <a:lnTo>
                    <a:pt x="5294" y="8683"/>
                  </a:lnTo>
                  <a:lnTo>
                    <a:pt x="5393" y="8742"/>
                  </a:lnTo>
                  <a:lnTo>
                    <a:pt x="5492" y="8802"/>
                  </a:lnTo>
                  <a:lnTo>
                    <a:pt x="5591" y="8841"/>
                  </a:lnTo>
                  <a:lnTo>
                    <a:pt x="5710" y="8861"/>
                  </a:lnTo>
                  <a:lnTo>
                    <a:pt x="5829" y="8841"/>
                  </a:lnTo>
                  <a:lnTo>
                    <a:pt x="5948" y="8802"/>
                  </a:lnTo>
                  <a:lnTo>
                    <a:pt x="6047" y="8742"/>
                  </a:lnTo>
                  <a:lnTo>
                    <a:pt x="6146" y="8683"/>
                  </a:lnTo>
                  <a:lnTo>
                    <a:pt x="6205" y="8584"/>
                  </a:lnTo>
                  <a:lnTo>
                    <a:pt x="6265" y="8485"/>
                  </a:lnTo>
                  <a:lnTo>
                    <a:pt x="6305" y="8385"/>
                  </a:lnTo>
                  <a:lnTo>
                    <a:pt x="6305" y="8267"/>
                  </a:lnTo>
                  <a:lnTo>
                    <a:pt x="6305" y="4758"/>
                  </a:lnTo>
                  <a:lnTo>
                    <a:pt x="6305" y="4500"/>
                  </a:lnTo>
                  <a:lnTo>
                    <a:pt x="6285" y="4262"/>
                  </a:lnTo>
                  <a:lnTo>
                    <a:pt x="6265" y="4024"/>
                  </a:lnTo>
                  <a:lnTo>
                    <a:pt x="6225" y="3787"/>
                  </a:lnTo>
                  <a:lnTo>
                    <a:pt x="6106" y="3331"/>
                  </a:lnTo>
                  <a:lnTo>
                    <a:pt x="5948" y="2894"/>
                  </a:lnTo>
                  <a:lnTo>
                    <a:pt x="5730" y="2478"/>
                  </a:lnTo>
                  <a:lnTo>
                    <a:pt x="5492" y="2102"/>
                  </a:lnTo>
                  <a:lnTo>
                    <a:pt x="5234" y="1725"/>
                  </a:lnTo>
                  <a:lnTo>
                    <a:pt x="4917" y="1388"/>
                  </a:lnTo>
                  <a:lnTo>
                    <a:pt x="4580" y="1091"/>
                  </a:lnTo>
                  <a:lnTo>
                    <a:pt x="4203" y="813"/>
                  </a:lnTo>
                  <a:lnTo>
                    <a:pt x="3827" y="575"/>
                  </a:lnTo>
                  <a:lnTo>
                    <a:pt x="3410" y="377"/>
                  </a:lnTo>
                  <a:lnTo>
                    <a:pt x="2974" y="199"/>
                  </a:lnTo>
                  <a:lnTo>
                    <a:pt x="2518" y="99"/>
                  </a:lnTo>
                  <a:lnTo>
                    <a:pt x="2280" y="40"/>
                  </a:lnTo>
                  <a:lnTo>
                    <a:pt x="2043" y="20"/>
                  </a:lnTo>
                  <a:lnTo>
                    <a:pt x="1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73;p34">
              <a:extLst>
                <a:ext uri="{FF2B5EF4-FFF2-40B4-BE49-F238E27FC236}">
                  <a16:creationId xmlns:a16="http://schemas.microsoft.com/office/drawing/2014/main" id="{2EA177B8-3F5C-AA43-8872-F183DB287AE7}"/>
                </a:ext>
              </a:extLst>
            </p:cNvPr>
            <p:cNvSpPr/>
            <p:nvPr/>
          </p:nvSpPr>
          <p:spPr>
            <a:xfrm>
              <a:off x="2191425" y="4462425"/>
              <a:ext cx="229975" cy="1014450"/>
            </a:xfrm>
            <a:custGeom>
              <a:avLst/>
              <a:gdLst/>
              <a:ahLst/>
              <a:cxnLst/>
              <a:rect l="l" t="t" r="r" b="b"/>
              <a:pathLst>
                <a:path w="9199" h="40578" extrusionOk="0">
                  <a:moveTo>
                    <a:pt x="5610" y="24383"/>
                  </a:moveTo>
                  <a:lnTo>
                    <a:pt x="5610" y="25770"/>
                  </a:lnTo>
                  <a:lnTo>
                    <a:pt x="3608" y="25770"/>
                  </a:lnTo>
                  <a:lnTo>
                    <a:pt x="3608" y="24383"/>
                  </a:lnTo>
                  <a:close/>
                  <a:moveTo>
                    <a:pt x="6165" y="26960"/>
                  </a:moveTo>
                  <a:lnTo>
                    <a:pt x="6165" y="39171"/>
                  </a:lnTo>
                  <a:lnTo>
                    <a:pt x="6165" y="39250"/>
                  </a:lnTo>
                  <a:lnTo>
                    <a:pt x="6106" y="39329"/>
                  </a:lnTo>
                  <a:lnTo>
                    <a:pt x="6046" y="39369"/>
                  </a:lnTo>
                  <a:lnTo>
                    <a:pt x="5967" y="39389"/>
                  </a:lnTo>
                  <a:lnTo>
                    <a:pt x="3251" y="39389"/>
                  </a:lnTo>
                  <a:lnTo>
                    <a:pt x="3172" y="39369"/>
                  </a:lnTo>
                  <a:lnTo>
                    <a:pt x="3093" y="39329"/>
                  </a:lnTo>
                  <a:lnTo>
                    <a:pt x="3053" y="39250"/>
                  </a:lnTo>
                  <a:lnTo>
                    <a:pt x="3033" y="39171"/>
                  </a:lnTo>
                  <a:lnTo>
                    <a:pt x="3033" y="26960"/>
                  </a:lnTo>
                  <a:close/>
                  <a:moveTo>
                    <a:pt x="476" y="0"/>
                  </a:moveTo>
                  <a:lnTo>
                    <a:pt x="377" y="40"/>
                  </a:lnTo>
                  <a:lnTo>
                    <a:pt x="278" y="99"/>
                  </a:lnTo>
                  <a:lnTo>
                    <a:pt x="179" y="159"/>
                  </a:lnTo>
                  <a:lnTo>
                    <a:pt x="99" y="258"/>
                  </a:lnTo>
                  <a:lnTo>
                    <a:pt x="60" y="357"/>
                  </a:lnTo>
                  <a:lnTo>
                    <a:pt x="20" y="476"/>
                  </a:lnTo>
                  <a:lnTo>
                    <a:pt x="0" y="595"/>
                  </a:lnTo>
                  <a:lnTo>
                    <a:pt x="0" y="10804"/>
                  </a:lnTo>
                  <a:lnTo>
                    <a:pt x="20" y="11081"/>
                  </a:lnTo>
                  <a:lnTo>
                    <a:pt x="99" y="11339"/>
                  </a:lnTo>
                  <a:lnTo>
                    <a:pt x="198" y="11597"/>
                  </a:lnTo>
                  <a:lnTo>
                    <a:pt x="337" y="11815"/>
                  </a:lnTo>
                  <a:lnTo>
                    <a:pt x="496" y="12013"/>
                  </a:lnTo>
                  <a:lnTo>
                    <a:pt x="694" y="12191"/>
                  </a:lnTo>
                  <a:lnTo>
                    <a:pt x="932" y="12330"/>
                  </a:lnTo>
                  <a:lnTo>
                    <a:pt x="1190" y="12449"/>
                  </a:lnTo>
                  <a:lnTo>
                    <a:pt x="2042" y="12727"/>
                  </a:lnTo>
                  <a:lnTo>
                    <a:pt x="2121" y="12766"/>
                  </a:lnTo>
                  <a:lnTo>
                    <a:pt x="2201" y="12806"/>
                  </a:lnTo>
                  <a:lnTo>
                    <a:pt x="2260" y="12865"/>
                  </a:lnTo>
                  <a:lnTo>
                    <a:pt x="2320" y="12925"/>
                  </a:lnTo>
                  <a:lnTo>
                    <a:pt x="2359" y="12984"/>
                  </a:lnTo>
                  <a:lnTo>
                    <a:pt x="2379" y="13064"/>
                  </a:lnTo>
                  <a:lnTo>
                    <a:pt x="2399" y="13143"/>
                  </a:lnTo>
                  <a:lnTo>
                    <a:pt x="2419" y="13222"/>
                  </a:lnTo>
                  <a:lnTo>
                    <a:pt x="2419" y="25889"/>
                  </a:lnTo>
                  <a:lnTo>
                    <a:pt x="2280" y="25968"/>
                  </a:lnTo>
                  <a:lnTo>
                    <a:pt x="2181" y="26067"/>
                  </a:lnTo>
                  <a:lnTo>
                    <a:pt x="2082" y="26167"/>
                  </a:lnTo>
                  <a:lnTo>
                    <a:pt x="2002" y="26286"/>
                  </a:lnTo>
                  <a:lnTo>
                    <a:pt x="1943" y="26404"/>
                  </a:lnTo>
                  <a:lnTo>
                    <a:pt x="1883" y="26543"/>
                  </a:lnTo>
                  <a:lnTo>
                    <a:pt x="1864" y="26682"/>
                  </a:lnTo>
                  <a:lnTo>
                    <a:pt x="1844" y="26841"/>
                  </a:lnTo>
                  <a:lnTo>
                    <a:pt x="1844" y="39171"/>
                  </a:lnTo>
                  <a:lnTo>
                    <a:pt x="1864" y="39309"/>
                  </a:lnTo>
                  <a:lnTo>
                    <a:pt x="1883" y="39448"/>
                  </a:lnTo>
                  <a:lnTo>
                    <a:pt x="1903" y="39587"/>
                  </a:lnTo>
                  <a:lnTo>
                    <a:pt x="1963" y="39726"/>
                  </a:lnTo>
                  <a:lnTo>
                    <a:pt x="2022" y="39845"/>
                  </a:lnTo>
                  <a:lnTo>
                    <a:pt x="2082" y="39963"/>
                  </a:lnTo>
                  <a:lnTo>
                    <a:pt x="2161" y="40063"/>
                  </a:lnTo>
                  <a:lnTo>
                    <a:pt x="2260" y="40162"/>
                  </a:lnTo>
                  <a:lnTo>
                    <a:pt x="2359" y="40261"/>
                  </a:lnTo>
                  <a:lnTo>
                    <a:pt x="2458" y="40340"/>
                  </a:lnTo>
                  <a:lnTo>
                    <a:pt x="2577" y="40400"/>
                  </a:lnTo>
                  <a:lnTo>
                    <a:pt x="2696" y="40459"/>
                  </a:lnTo>
                  <a:lnTo>
                    <a:pt x="2835" y="40499"/>
                  </a:lnTo>
                  <a:lnTo>
                    <a:pt x="2954" y="40538"/>
                  </a:lnTo>
                  <a:lnTo>
                    <a:pt x="3093" y="40558"/>
                  </a:lnTo>
                  <a:lnTo>
                    <a:pt x="3251" y="40578"/>
                  </a:lnTo>
                  <a:lnTo>
                    <a:pt x="5967" y="40578"/>
                  </a:lnTo>
                  <a:lnTo>
                    <a:pt x="6106" y="40558"/>
                  </a:lnTo>
                  <a:lnTo>
                    <a:pt x="6245" y="40538"/>
                  </a:lnTo>
                  <a:lnTo>
                    <a:pt x="6383" y="40499"/>
                  </a:lnTo>
                  <a:lnTo>
                    <a:pt x="6502" y="40459"/>
                  </a:lnTo>
                  <a:lnTo>
                    <a:pt x="6641" y="40400"/>
                  </a:lnTo>
                  <a:lnTo>
                    <a:pt x="6740" y="40340"/>
                  </a:lnTo>
                  <a:lnTo>
                    <a:pt x="6859" y="40261"/>
                  </a:lnTo>
                  <a:lnTo>
                    <a:pt x="6958" y="40162"/>
                  </a:lnTo>
                  <a:lnTo>
                    <a:pt x="7037" y="40063"/>
                  </a:lnTo>
                  <a:lnTo>
                    <a:pt x="7117" y="39963"/>
                  </a:lnTo>
                  <a:lnTo>
                    <a:pt x="7196" y="39845"/>
                  </a:lnTo>
                  <a:lnTo>
                    <a:pt x="7256" y="39726"/>
                  </a:lnTo>
                  <a:lnTo>
                    <a:pt x="7295" y="39587"/>
                  </a:lnTo>
                  <a:lnTo>
                    <a:pt x="7335" y="39448"/>
                  </a:lnTo>
                  <a:lnTo>
                    <a:pt x="7355" y="39309"/>
                  </a:lnTo>
                  <a:lnTo>
                    <a:pt x="7355" y="39171"/>
                  </a:lnTo>
                  <a:lnTo>
                    <a:pt x="7355" y="26841"/>
                  </a:lnTo>
                  <a:lnTo>
                    <a:pt x="7355" y="26682"/>
                  </a:lnTo>
                  <a:lnTo>
                    <a:pt x="7315" y="26543"/>
                  </a:lnTo>
                  <a:lnTo>
                    <a:pt x="7275" y="26404"/>
                  </a:lnTo>
                  <a:lnTo>
                    <a:pt x="7216" y="26286"/>
                  </a:lnTo>
                  <a:lnTo>
                    <a:pt x="7137" y="26167"/>
                  </a:lnTo>
                  <a:lnTo>
                    <a:pt x="7037" y="26067"/>
                  </a:lnTo>
                  <a:lnTo>
                    <a:pt x="6919" y="25968"/>
                  </a:lnTo>
                  <a:lnTo>
                    <a:pt x="6800" y="25889"/>
                  </a:lnTo>
                  <a:lnTo>
                    <a:pt x="6800" y="19803"/>
                  </a:lnTo>
                  <a:lnTo>
                    <a:pt x="6800" y="19684"/>
                  </a:lnTo>
                  <a:lnTo>
                    <a:pt x="6760" y="19566"/>
                  </a:lnTo>
                  <a:lnTo>
                    <a:pt x="6700" y="19466"/>
                  </a:lnTo>
                  <a:lnTo>
                    <a:pt x="6621" y="19387"/>
                  </a:lnTo>
                  <a:lnTo>
                    <a:pt x="6542" y="19308"/>
                  </a:lnTo>
                  <a:lnTo>
                    <a:pt x="6443" y="19248"/>
                  </a:lnTo>
                  <a:lnTo>
                    <a:pt x="6324" y="19209"/>
                  </a:lnTo>
                  <a:lnTo>
                    <a:pt x="6086" y="19209"/>
                  </a:lnTo>
                  <a:lnTo>
                    <a:pt x="5967" y="19248"/>
                  </a:lnTo>
                  <a:lnTo>
                    <a:pt x="5868" y="19308"/>
                  </a:lnTo>
                  <a:lnTo>
                    <a:pt x="5789" y="19387"/>
                  </a:lnTo>
                  <a:lnTo>
                    <a:pt x="5709" y="19466"/>
                  </a:lnTo>
                  <a:lnTo>
                    <a:pt x="5670" y="19566"/>
                  </a:lnTo>
                  <a:lnTo>
                    <a:pt x="5630" y="19684"/>
                  </a:lnTo>
                  <a:lnTo>
                    <a:pt x="5610" y="19803"/>
                  </a:lnTo>
                  <a:lnTo>
                    <a:pt x="5610" y="23193"/>
                  </a:lnTo>
                  <a:lnTo>
                    <a:pt x="3608" y="23193"/>
                  </a:lnTo>
                  <a:lnTo>
                    <a:pt x="3608" y="13222"/>
                  </a:lnTo>
                  <a:lnTo>
                    <a:pt x="3568" y="12964"/>
                  </a:lnTo>
                  <a:lnTo>
                    <a:pt x="3509" y="12707"/>
                  </a:lnTo>
                  <a:lnTo>
                    <a:pt x="3410" y="12449"/>
                  </a:lnTo>
                  <a:lnTo>
                    <a:pt x="3271" y="12231"/>
                  </a:lnTo>
                  <a:lnTo>
                    <a:pt x="3112" y="12033"/>
                  </a:lnTo>
                  <a:lnTo>
                    <a:pt x="2914" y="11854"/>
                  </a:lnTo>
                  <a:lnTo>
                    <a:pt x="2676" y="11716"/>
                  </a:lnTo>
                  <a:lnTo>
                    <a:pt x="2419" y="11597"/>
                  </a:lnTo>
                  <a:lnTo>
                    <a:pt x="1566" y="11319"/>
                  </a:lnTo>
                  <a:lnTo>
                    <a:pt x="1487" y="11279"/>
                  </a:lnTo>
                  <a:lnTo>
                    <a:pt x="1408" y="11240"/>
                  </a:lnTo>
                  <a:lnTo>
                    <a:pt x="1348" y="11180"/>
                  </a:lnTo>
                  <a:lnTo>
                    <a:pt x="1289" y="11121"/>
                  </a:lnTo>
                  <a:lnTo>
                    <a:pt x="1249" y="11061"/>
                  </a:lnTo>
                  <a:lnTo>
                    <a:pt x="1229" y="10982"/>
                  </a:lnTo>
                  <a:lnTo>
                    <a:pt x="1209" y="10903"/>
                  </a:lnTo>
                  <a:lnTo>
                    <a:pt x="1190" y="10804"/>
                  </a:lnTo>
                  <a:lnTo>
                    <a:pt x="1190" y="9654"/>
                  </a:lnTo>
                  <a:lnTo>
                    <a:pt x="8009" y="9654"/>
                  </a:lnTo>
                  <a:lnTo>
                    <a:pt x="8009" y="10804"/>
                  </a:lnTo>
                  <a:lnTo>
                    <a:pt x="8009" y="10903"/>
                  </a:lnTo>
                  <a:lnTo>
                    <a:pt x="7989" y="10982"/>
                  </a:lnTo>
                  <a:lnTo>
                    <a:pt x="7969" y="11061"/>
                  </a:lnTo>
                  <a:lnTo>
                    <a:pt x="7910" y="11121"/>
                  </a:lnTo>
                  <a:lnTo>
                    <a:pt x="7870" y="11180"/>
                  </a:lnTo>
                  <a:lnTo>
                    <a:pt x="7811" y="11240"/>
                  </a:lnTo>
                  <a:lnTo>
                    <a:pt x="7731" y="11279"/>
                  </a:lnTo>
                  <a:lnTo>
                    <a:pt x="7652" y="11319"/>
                  </a:lnTo>
                  <a:lnTo>
                    <a:pt x="6780" y="11597"/>
                  </a:lnTo>
                  <a:lnTo>
                    <a:pt x="6542" y="11716"/>
                  </a:lnTo>
                  <a:lnTo>
                    <a:pt x="6304" y="11854"/>
                  </a:lnTo>
                  <a:lnTo>
                    <a:pt x="6106" y="12033"/>
                  </a:lnTo>
                  <a:lnTo>
                    <a:pt x="5927" y="12231"/>
                  </a:lnTo>
                  <a:lnTo>
                    <a:pt x="5808" y="12449"/>
                  </a:lnTo>
                  <a:lnTo>
                    <a:pt x="5689" y="12707"/>
                  </a:lnTo>
                  <a:lnTo>
                    <a:pt x="5630" y="12964"/>
                  </a:lnTo>
                  <a:lnTo>
                    <a:pt x="5610" y="13222"/>
                  </a:lnTo>
                  <a:lnTo>
                    <a:pt x="5610" y="17028"/>
                  </a:lnTo>
                  <a:lnTo>
                    <a:pt x="5630" y="17147"/>
                  </a:lnTo>
                  <a:lnTo>
                    <a:pt x="5670" y="17246"/>
                  </a:lnTo>
                  <a:lnTo>
                    <a:pt x="5709" y="17365"/>
                  </a:lnTo>
                  <a:lnTo>
                    <a:pt x="5789" y="17444"/>
                  </a:lnTo>
                  <a:lnTo>
                    <a:pt x="5868" y="17524"/>
                  </a:lnTo>
                  <a:lnTo>
                    <a:pt x="5967" y="17563"/>
                  </a:lnTo>
                  <a:lnTo>
                    <a:pt x="6086" y="17603"/>
                  </a:lnTo>
                  <a:lnTo>
                    <a:pt x="6205" y="17623"/>
                  </a:lnTo>
                  <a:lnTo>
                    <a:pt x="6324" y="17603"/>
                  </a:lnTo>
                  <a:lnTo>
                    <a:pt x="6443" y="17563"/>
                  </a:lnTo>
                  <a:lnTo>
                    <a:pt x="6542" y="17524"/>
                  </a:lnTo>
                  <a:lnTo>
                    <a:pt x="6621" y="17444"/>
                  </a:lnTo>
                  <a:lnTo>
                    <a:pt x="6700" y="17365"/>
                  </a:lnTo>
                  <a:lnTo>
                    <a:pt x="6760" y="17246"/>
                  </a:lnTo>
                  <a:lnTo>
                    <a:pt x="6800" y="17147"/>
                  </a:lnTo>
                  <a:lnTo>
                    <a:pt x="6800" y="17028"/>
                  </a:lnTo>
                  <a:lnTo>
                    <a:pt x="6800" y="13222"/>
                  </a:lnTo>
                  <a:lnTo>
                    <a:pt x="6800" y="13143"/>
                  </a:lnTo>
                  <a:lnTo>
                    <a:pt x="6819" y="13064"/>
                  </a:lnTo>
                  <a:lnTo>
                    <a:pt x="6859" y="12984"/>
                  </a:lnTo>
                  <a:lnTo>
                    <a:pt x="6899" y="12925"/>
                  </a:lnTo>
                  <a:lnTo>
                    <a:pt x="6958" y="12865"/>
                  </a:lnTo>
                  <a:lnTo>
                    <a:pt x="7018" y="12806"/>
                  </a:lnTo>
                  <a:lnTo>
                    <a:pt x="7077" y="12766"/>
                  </a:lnTo>
                  <a:lnTo>
                    <a:pt x="7156" y="12727"/>
                  </a:lnTo>
                  <a:lnTo>
                    <a:pt x="8029" y="12449"/>
                  </a:lnTo>
                  <a:lnTo>
                    <a:pt x="8286" y="12330"/>
                  </a:lnTo>
                  <a:lnTo>
                    <a:pt x="8504" y="12191"/>
                  </a:lnTo>
                  <a:lnTo>
                    <a:pt x="8703" y="12013"/>
                  </a:lnTo>
                  <a:lnTo>
                    <a:pt x="8881" y="11815"/>
                  </a:lnTo>
                  <a:lnTo>
                    <a:pt x="9020" y="11597"/>
                  </a:lnTo>
                  <a:lnTo>
                    <a:pt x="9119" y="11339"/>
                  </a:lnTo>
                  <a:lnTo>
                    <a:pt x="9178" y="11081"/>
                  </a:lnTo>
                  <a:lnTo>
                    <a:pt x="9198" y="10804"/>
                  </a:lnTo>
                  <a:lnTo>
                    <a:pt x="9198" y="595"/>
                  </a:lnTo>
                  <a:lnTo>
                    <a:pt x="9198" y="476"/>
                  </a:lnTo>
                  <a:lnTo>
                    <a:pt x="9159" y="357"/>
                  </a:lnTo>
                  <a:lnTo>
                    <a:pt x="9099" y="258"/>
                  </a:lnTo>
                  <a:lnTo>
                    <a:pt x="9040" y="159"/>
                  </a:lnTo>
                  <a:lnTo>
                    <a:pt x="8940" y="99"/>
                  </a:lnTo>
                  <a:lnTo>
                    <a:pt x="8841" y="40"/>
                  </a:lnTo>
                  <a:lnTo>
                    <a:pt x="8722" y="0"/>
                  </a:lnTo>
                  <a:lnTo>
                    <a:pt x="8485" y="0"/>
                  </a:lnTo>
                  <a:lnTo>
                    <a:pt x="8385" y="40"/>
                  </a:lnTo>
                  <a:lnTo>
                    <a:pt x="8286" y="99"/>
                  </a:lnTo>
                  <a:lnTo>
                    <a:pt x="8187" y="159"/>
                  </a:lnTo>
                  <a:lnTo>
                    <a:pt x="8128" y="258"/>
                  </a:lnTo>
                  <a:lnTo>
                    <a:pt x="8068" y="357"/>
                  </a:lnTo>
                  <a:lnTo>
                    <a:pt x="8029" y="476"/>
                  </a:lnTo>
                  <a:lnTo>
                    <a:pt x="8009" y="595"/>
                  </a:lnTo>
                  <a:lnTo>
                    <a:pt x="8009" y="8465"/>
                  </a:lnTo>
                  <a:lnTo>
                    <a:pt x="5194" y="8465"/>
                  </a:lnTo>
                  <a:lnTo>
                    <a:pt x="5194" y="595"/>
                  </a:lnTo>
                  <a:lnTo>
                    <a:pt x="5194" y="476"/>
                  </a:lnTo>
                  <a:lnTo>
                    <a:pt x="5154" y="357"/>
                  </a:lnTo>
                  <a:lnTo>
                    <a:pt x="5095" y="258"/>
                  </a:lnTo>
                  <a:lnTo>
                    <a:pt x="5035" y="159"/>
                  </a:lnTo>
                  <a:lnTo>
                    <a:pt x="4936" y="99"/>
                  </a:lnTo>
                  <a:lnTo>
                    <a:pt x="4837" y="40"/>
                  </a:lnTo>
                  <a:lnTo>
                    <a:pt x="4718" y="0"/>
                  </a:lnTo>
                  <a:lnTo>
                    <a:pt x="4480" y="0"/>
                  </a:lnTo>
                  <a:lnTo>
                    <a:pt x="4381" y="40"/>
                  </a:lnTo>
                  <a:lnTo>
                    <a:pt x="4282" y="99"/>
                  </a:lnTo>
                  <a:lnTo>
                    <a:pt x="4183" y="159"/>
                  </a:lnTo>
                  <a:lnTo>
                    <a:pt x="4104" y="258"/>
                  </a:lnTo>
                  <a:lnTo>
                    <a:pt x="4064" y="357"/>
                  </a:lnTo>
                  <a:lnTo>
                    <a:pt x="4024" y="476"/>
                  </a:lnTo>
                  <a:lnTo>
                    <a:pt x="4005" y="595"/>
                  </a:lnTo>
                  <a:lnTo>
                    <a:pt x="4005" y="8465"/>
                  </a:lnTo>
                  <a:lnTo>
                    <a:pt x="1190" y="8465"/>
                  </a:lnTo>
                  <a:lnTo>
                    <a:pt x="1190" y="595"/>
                  </a:lnTo>
                  <a:lnTo>
                    <a:pt x="1190" y="476"/>
                  </a:lnTo>
                  <a:lnTo>
                    <a:pt x="1150" y="357"/>
                  </a:lnTo>
                  <a:lnTo>
                    <a:pt x="1091" y="258"/>
                  </a:lnTo>
                  <a:lnTo>
                    <a:pt x="1031" y="159"/>
                  </a:lnTo>
                  <a:lnTo>
                    <a:pt x="932" y="99"/>
                  </a:lnTo>
                  <a:lnTo>
                    <a:pt x="833" y="40"/>
                  </a:lnTo>
                  <a:lnTo>
                    <a:pt x="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33"/>
          <p:cNvSpPr txBox="1">
            <a:spLocks noGrp="1"/>
          </p:cNvSpPr>
          <p:nvPr>
            <p:ph type="title"/>
          </p:nvPr>
        </p:nvSpPr>
        <p:spPr>
          <a:xfrm>
            <a:off x="2672141" y="2337232"/>
            <a:ext cx="5432768" cy="17038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0" i="1" dirty="0">
                <a:solidFill>
                  <a:srgbClr val="46D0D4"/>
                </a:solidFill>
                <a:latin typeface="Open Sans" panose="020B0606030504020204" pitchFamily="34" charset="0"/>
                <a:ea typeface="Open Sans" panose="020B0606030504020204" pitchFamily="34" charset="0"/>
                <a:cs typeface="Open Sans" panose="020B0606030504020204" pitchFamily="34" charset="0"/>
              </a:rPr>
              <a:t>Data Analysis </a:t>
            </a:r>
            <a:endParaRPr sz="4800" b="0" i="1" dirty="0">
              <a:solidFill>
                <a:srgbClr val="46D0D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34" name="Google Shape;1034;p33"/>
          <p:cNvSpPr txBox="1">
            <a:spLocks noGrp="1"/>
          </p:cNvSpPr>
          <p:nvPr>
            <p:ph type="subTitle" idx="1"/>
          </p:nvPr>
        </p:nvSpPr>
        <p:spPr>
          <a:xfrm>
            <a:off x="3311250" y="3675356"/>
            <a:ext cx="4890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1035" name="Google Shape;1035;p33"/>
          <p:cNvPicPr preferRelativeResize="0">
            <a:picLocks noGrp="1"/>
          </p:cNvPicPr>
          <p:nvPr>
            <p:ph type="pic" idx="2"/>
          </p:nvPr>
        </p:nvPicPr>
        <p:blipFill rotWithShape="1">
          <a:blip r:embed="rId3">
            <a:alphaModFix/>
          </a:blip>
          <a:srcRect l="10090" r="51601"/>
          <a:stretch/>
        </p:blipFill>
        <p:spPr>
          <a:xfrm>
            <a:off x="0" y="0"/>
            <a:ext cx="2955601" cy="5143500"/>
          </a:xfrm>
          <a:prstGeom prst="rect">
            <a:avLst/>
          </a:prstGeom>
        </p:spPr>
      </p:pic>
      <p:cxnSp>
        <p:nvCxnSpPr>
          <p:cNvPr id="1036" name="Google Shape;1036;p33"/>
          <p:cNvCxnSpPr/>
          <p:nvPr/>
        </p:nvCxnSpPr>
        <p:spPr>
          <a:xfrm>
            <a:off x="3307550" y="3674000"/>
            <a:ext cx="4894200" cy="0"/>
          </a:xfrm>
          <a:prstGeom prst="straightConnector1">
            <a:avLst/>
          </a:prstGeom>
          <a:noFill/>
          <a:ln w="9525" cap="flat" cmpd="sng">
            <a:solidFill>
              <a:srgbClr val="0529A5"/>
            </a:solidFill>
            <a:prstDash val="solid"/>
            <a:round/>
            <a:headEnd type="none" w="med" len="med"/>
            <a:tailEnd type="none" w="med" len="med"/>
          </a:ln>
        </p:spPr>
      </p:cxnSp>
      <p:cxnSp>
        <p:nvCxnSpPr>
          <p:cNvPr id="1037" name="Google Shape;1037;p33"/>
          <p:cNvCxnSpPr/>
          <p:nvPr/>
        </p:nvCxnSpPr>
        <p:spPr>
          <a:xfrm>
            <a:off x="3307550" y="1943575"/>
            <a:ext cx="4883400" cy="0"/>
          </a:xfrm>
          <a:prstGeom prst="straightConnector1">
            <a:avLst/>
          </a:prstGeom>
          <a:noFill/>
          <a:ln w="9525" cap="flat" cmpd="sng">
            <a:solidFill>
              <a:srgbClr val="0529A5"/>
            </a:solidFill>
            <a:prstDash val="solid"/>
            <a:round/>
            <a:headEnd type="none" w="med" len="med"/>
            <a:tailEnd type="none" w="med" len="med"/>
          </a:ln>
        </p:spPr>
      </p:cxnSp>
      <p:grpSp>
        <p:nvGrpSpPr>
          <p:cNvPr id="1038" name="Google Shape;1038;p33"/>
          <p:cNvGrpSpPr/>
          <p:nvPr/>
        </p:nvGrpSpPr>
        <p:grpSpPr>
          <a:xfrm rot="10800000">
            <a:off x="-11" y="-11"/>
            <a:ext cx="1681718" cy="832034"/>
            <a:chOff x="-335025" y="601363"/>
            <a:chExt cx="794425" cy="393025"/>
          </a:xfrm>
        </p:grpSpPr>
        <p:sp>
          <p:nvSpPr>
            <p:cNvPr id="1039" name="Google Shape;1039;p33"/>
            <p:cNvSpPr/>
            <p:nvPr/>
          </p:nvSpPr>
          <p:spPr>
            <a:xfrm>
              <a:off x="-335025" y="601363"/>
              <a:ext cx="794425" cy="393025"/>
            </a:xfrm>
            <a:custGeom>
              <a:avLst/>
              <a:gdLst/>
              <a:ahLst/>
              <a:cxnLst/>
              <a:rect l="l" t="t" r="r" b="b"/>
              <a:pathLst>
                <a:path w="31777" h="15721" extrusionOk="0">
                  <a:moveTo>
                    <a:pt x="6938" y="160"/>
                  </a:moveTo>
                  <a:lnTo>
                    <a:pt x="7156" y="199"/>
                  </a:lnTo>
                  <a:lnTo>
                    <a:pt x="7374" y="259"/>
                  </a:lnTo>
                  <a:lnTo>
                    <a:pt x="7593" y="318"/>
                  </a:lnTo>
                  <a:lnTo>
                    <a:pt x="7811" y="417"/>
                  </a:lnTo>
                  <a:lnTo>
                    <a:pt x="8029" y="516"/>
                  </a:lnTo>
                  <a:lnTo>
                    <a:pt x="8227" y="635"/>
                  </a:lnTo>
                  <a:lnTo>
                    <a:pt x="8425" y="754"/>
                  </a:lnTo>
                  <a:lnTo>
                    <a:pt x="8604" y="893"/>
                  </a:lnTo>
                  <a:lnTo>
                    <a:pt x="8960" y="1171"/>
                  </a:lnTo>
                  <a:lnTo>
                    <a:pt x="9238" y="1468"/>
                  </a:lnTo>
                  <a:lnTo>
                    <a:pt x="9634" y="1924"/>
                  </a:lnTo>
                  <a:lnTo>
                    <a:pt x="9932" y="2300"/>
                  </a:lnTo>
                  <a:lnTo>
                    <a:pt x="10249" y="2737"/>
                  </a:lnTo>
                  <a:lnTo>
                    <a:pt x="10526" y="3153"/>
                  </a:lnTo>
                  <a:lnTo>
                    <a:pt x="10645" y="3351"/>
                  </a:lnTo>
                  <a:lnTo>
                    <a:pt x="10744" y="3529"/>
                  </a:lnTo>
                  <a:lnTo>
                    <a:pt x="10804" y="3688"/>
                  </a:lnTo>
                  <a:lnTo>
                    <a:pt x="10844" y="3827"/>
                  </a:lnTo>
                  <a:lnTo>
                    <a:pt x="10844" y="3926"/>
                  </a:lnTo>
                  <a:lnTo>
                    <a:pt x="10824" y="3966"/>
                  </a:lnTo>
                  <a:lnTo>
                    <a:pt x="10784" y="3985"/>
                  </a:lnTo>
                  <a:lnTo>
                    <a:pt x="10764" y="4025"/>
                  </a:lnTo>
                  <a:lnTo>
                    <a:pt x="10368" y="3985"/>
                  </a:lnTo>
                  <a:lnTo>
                    <a:pt x="9951" y="3926"/>
                  </a:lnTo>
                  <a:lnTo>
                    <a:pt x="9575" y="3827"/>
                  </a:lnTo>
                  <a:lnTo>
                    <a:pt x="9178" y="3708"/>
                  </a:lnTo>
                  <a:lnTo>
                    <a:pt x="8802" y="3569"/>
                  </a:lnTo>
                  <a:lnTo>
                    <a:pt x="8445" y="3391"/>
                  </a:lnTo>
                  <a:lnTo>
                    <a:pt x="8088" y="3173"/>
                  </a:lnTo>
                  <a:lnTo>
                    <a:pt x="7771" y="2955"/>
                  </a:lnTo>
                  <a:lnTo>
                    <a:pt x="7454" y="2697"/>
                  </a:lnTo>
                  <a:lnTo>
                    <a:pt x="7176" y="2419"/>
                  </a:lnTo>
                  <a:lnTo>
                    <a:pt x="6919" y="2122"/>
                  </a:lnTo>
                  <a:lnTo>
                    <a:pt x="6681" y="1785"/>
                  </a:lnTo>
                  <a:lnTo>
                    <a:pt x="6482" y="1448"/>
                  </a:lnTo>
                  <a:lnTo>
                    <a:pt x="6324" y="1071"/>
                  </a:lnTo>
                  <a:lnTo>
                    <a:pt x="6185" y="695"/>
                  </a:lnTo>
                  <a:lnTo>
                    <a:pt x="6106" y="278"/>
                  </a:lnTo>
                  <a:lnTo>
                    <a:pt x="6304" y="219"/>
                  </a:lnTo>
                  <a:lnTo>
                    <a:pt x="6502" y="179"/>
                  </a:lnTo>
                  <a:lnTo>
                    <a:pt x="6720" y="160"/>
                  </a:lnTo>
                  <a:close/>
                  <a:moveTo>
                    <a:pt x="7711" y="3173"/>
                  </a:moveTo>
                  <a:lnTo>
                    <a:pt x="7989" y="3351"/>
                  </a:lnTo>
                  <a:lnTo>
                    <a:pt x="8267" y="3510"/>
                  </a:lnTo>
                  <a:lnTo>
                    <a:pt x="8544" y="3668"/>
                  </a:lnTo>
                  <a:lnTo>
                    <a:pt x="8841" y="3787"/>
                  </a:lnTo>
                  <a:lnTo>
                    <a:pt x="9159" y="3906"/>
                  </a:lnTo>
                  <a:lnTo>
                    <a:pt x="9456" y="4005"/>
                  </a:lnTo>
                  <a:lnTo>
                    <a:pt x="9773" y="4085"/>
                  </a:lnTo>
                  <a:lnTo>
                    <a:pt x="10090" y="4144"/>
                  </a:lnTo>
                  <a:lnTo>
                    <a:pt x="10229" y="4243"/>
                  </a:lnTo>
                  <a:lnTo>
                    <a:pt x="10328" y="4362"/>
                  </a:lnTo>
                  <a:lnTo>
                    <a:pt x="10427" y="4481"/>
                  </a:lnTo>
                  <a:lnTo>
                    <a:pt x="10507" y="4620"/>
                  </a:lnTo>
                  <a:lnTo>
                    <a:pt x="10665" y="4877"/>
                  </a:lnTo>
                  <a:lnTo>
                    <a:pt x="10764" y="4996"/>
                  </a:lnTo>
                  <a:lnTo>
                    <a:pt x="10863" y="5096"/>
                  </a:lnTo>
                  <a:lnTo>
                    <a:pt x="10467" y="4977"/>
                  </a:lnTo>
                  <a:lnTo>
                    <a:pt x="10051" y="4877"/>
                  </a:lnTo>
                  <a:lnTo>
                    <a:pt x="9614" y="4818"/>
                  </a:lnTo>
                  <a:lnTo>
                    <a:pt x="9416" y="4798"/>
                  </a:lnTo>
                  <a:lnTo>
                    <a:pt x="9198" y="4798"/>
                  </a:lnTo>
                  <a:lnTo>
                    <a:pt x="9079" y="4818"/>
                  </a:lnTo>
                  <a:lnTo>
                    <a:pt x="8485" y="4560"/>
                  </a:lnTo>
                  <a:lnTo>
                    <a:pt x="7890" y="4263"/>
                  </a:lnTo>
                  <a:lnTo>
                    <a:pt x="7335" y="3926"/>
                  </a:lnTo>
                  <a:lnTo>
                    <a:pt x="7057" y="3728"/>
                  </a:lnTo>
                  <a:lnTo>
                    <a:pt x="6800" y="3529"/>
                  </a:lnTo>
                  <a:lnTo>
                    <a:pt x="6760" y="3529"/>
                  </a:lnTo>
                  <a:lnTo>
                    <a:pt x="6720" y="3549"/>
                  </a:lnTo>
                  <a:lnTo>
                    <a:pt x="6700" y="3589"/>
                  </a:lnTo>
                  <a:lnTo>
                    <a:pt x="6720" y="3629"/>
                  </a:lnTo>
                  <a:lnTo>
                    <a:pt x="6958" y="3827"/>
                  </a:lnTo>
                  <a:lnTo>
                    <a:pt x="7196" y="4005"/>
                  </a:lnTo>
                  <a:lnTo>
                    <a:pt x="7692" y="4322"/>
                  </a:lnTo>
                  <a:lnTo>
                    <a:pt x="8207" y="4620"/>
                  </a:lnTo>
                  <a:lnTo>
                    <a:pt x="8742" y="4858"/>
                  </a:lnTo>
                  <a:lnTo>
                    <a:pt x="8445" y="4937"/>
                  </a:lnTo>
                  <a:lnTo>
                    <a:pt x="8128" y="5036"/>
                  </a:lnTo>
                  <a:lnTo>
                    <a:pt x="7830" y="5175"/>
                  </a:lnTo>
                  <a:lnTo>
                    <a:pt x="7553" y="5333"/>
                  </a:lnTo>
                  <a:lnTo>
                    <a:pt x="7434" y="5254"/>
                  </a:lnTo>
                  <a:lnTo>
                    <a:pt x="7315" y="5175"/>
                  </a:lnTo>
                  <a:lnTo>
                    <a:pt x="7216" y="5076"/>
                  </a:lnTo>
                  <a:lnTo>
                    <a:pt x="7117" y="4957"/>
                  </a:lnTo>
                  <a:lnTo>
                    <a:pt x="6958" y="4719"/>
                  </a:lnTo>
                  <a:lnTo>
                    <a:pt x="6839" y="4441"/>
                  </a:lnTo>
                  <a:lnTo>
                    <a:pt x="6720" y="4164"/>
                  </a:lnTo>
                  <a:lnTo>
                    <a:pt x="6641" y="3866"/>
                  </a:lnTo>
                  <a:lnTo>
                    <a:pt x="6582" y="3569"/>
                  </a:lnTo>
                  <a:lnTo>
                    <a:pt x="6542" y="3292"/>
                  </a:lnTo>
                  <a:lnTo>
                    <a:pt x="6542" y="3292"/>
                  </a:lnTo>
                  <a:lnTo>
                    <a:pt x="6839" y="3331"/>
                  </a:lnTo>
                  <a:lnTo>
                    <a:pt x="7018" y="3351"/>
                  </a:lnTo>
                  <a:lnTo>
                    <a:pt x="7196" y="3351"/>
                  </a:lnTo>
                  <a:lnTo>
                    <a:pt x="7374" y="3331"/>
                  </a:lnTo>
                  <a:lnTo>
                    <a:pt x="7513" y="3292"/>
                  </a:lnTo>
                  <a:lnTo>
                    <a:pt x="7632" y="3252"/>
                  </a:lnTo>
                  <a:lnTo>
                    <a:pt x="7692" y="3212"/>
                  </a:lnTo>
                  <a:lnTo>
                    <a:pt x="7711" y="3173"/>
                  </a:lnTo>
                  <a:close/>
                  <a:moveTo>
                    <a:pt x="11458" y="2657"/>
                  </a:moveTo>
                  <a:lnTo>
                    <a:pt x="11874" y="2875"/>
                  </a:lnTo>
                  <a:lnTo>
                    <a:pt x="12330" y="3133"/>
                  </a:lnTo>
                  <a:lnTo>
                    <a:pt x="12528" y="3272"/>
                  </a:lnTo>
                  <a:lnTo>
                    <a:pt x="12747" y="3411"/>
                  </a:lnTo>
                  <a:lnTo>
                    <a:pt x="12925" y="3569"/>
                  </a:lnTo>
                  <a:lnTo>
                    <a:pt x="13084" y="3728"/>
                  </a:lnTo>
                  <a:lnTo>
                    <a:pt x="13183" y="3827"/>
                  </a:lnTo>
                  <a:lnTo>
                    <a:pt x="13262" y="3946"/>
                  </a:lnTo>
                  <a:lnTo>
                    <a:pt x="13381" y="4203"/>
                  </a:lnTo>
                  <a:lnTo>
                    <a:pt x="13460" y="4461"/>
                  </a:lnTo>
                  <a:lnTo>
                    <a:pt x="13520" y="4759"/>
                  </a:lnTo>
                  <a:lnTo>
                    <a:pt x="13539" y="5056"/>
                  </a:lnTo>
                  <a:lnTo>
                    <a:pt x="13520" y="5333"/>
                  </a:lnTo>
                  <a:lnTo>
                    <a:pt x="13500" y="5631"/>
                  </a:lnTo>
                  <a:lnTo>
                    <a:pt x="13440" y="5908"/>
                  </a:lnTo>
                  <a:lnTo>
                    <a:pt x="12945" y="5571"/>
                  </a:lnTo>
                  <a:lnTo>
                    <a:pt x="12885" y="5234"/>
                  </a:lnTo>
                  <a:lnTo>
                    <a:pt x="12806" y="4858"/>
                  </a:lnTo>
                  <a:lnTo>
                    <a:pt x="12707" y="4461"/>
                  </a:lnTo>
                  <a:lnTo>
                    <a:pt x="12568" y="4085"/>
                  </a:lnTo>
                  <a:lnTo>
                    <a:pt x="12410" y="3728"/>
                  </a:lnTo>
                  <a:lnTo>
                    <a:pt x="12310" y="3549"/>
                  </a:lnTo>
                  <a:lnTo>
                    <a:pt x="12191" y="3391"/>
                  </a:lnTo>
                  <a:lnTo>
                    <a:pt x="12073" y="3252"/>
                  </a:lnTo>
                  <a:lnTo>
                    <a:pt x="11954" y="3113"/>
                  </a:lnTo>
                  <a:lnTo>
                    <a:pt x="11815" y="2994"/>
                  </a:lnTo>
                  <a:lnTo>
                    <a:pt x="11656" y="2895"/>
                  </a:lnTo>
                  <a:lnTo>
                    <a:pt x="11636" y="2895"/>
                  </a:lnTo>
                  <a:lnTo>
                    <a:pt x="11617" y="2915"/>
                  </a:lnTo>
                  <a:lnTo>
                    <a:pt x="11597" y="2935"/>
                  </a:lnTo>
                  <a:lnTo>
                    <a:pt x="11617" y="2955"/>
                  </a:lnTo>
                  <a:lnTo>
                    <a:pt x="11854" y="3232"/>
                  </a:lnTo>
                  <a:lnTo>
                    <a:pt x="12073" y="3529"/>
                  </a:lnTo>
                  <a:lnTo>
                    <a:pt x="12251" y="3827"/>
                  </a:lnTo>
                  <a:lnTo>
                    <a:pt x="12410" y="4144"/>
                  </a:lnTo>
                  <a:lnTo>
                    <a:pt x="12548" y="4461"/>
                  </a:lnTo>
                  <a:lnTo>
                    <a:pt x="12667" y="4798"/>
                  </a:lnTo>
                  <a:lnTo>
                    <a:pt x="12766" y="5155"/>
                  </a:lnTo>
                  <a:lnTo>
                    <a:pt x="12865" y="5512"/>
                  </a:lnTo>
                  <a:lnTo>
                    <a:pt x="12429" y="5195"/>
                  </a:lnTo>
                  <a:lnTo>
                    <a:pt x="11993" y="4877"/>
                  </a:lnTo>
                  <a:lnTo>
                    <a:pt x="11993" y="4858"/>
                  </a:lnTo>
                  <a:lnTo>
                    <a:pt x="11973" y="4838"/>
                  </a:lnTo>
                  <a:lnTo>
                    <a:pt x="11874" y="4778"/>
                  </a:lnTo>
                  <a:lnTo>
                    <a:pt x="11775" y="4699"/>
                  </a:lnTo>
                  <a:lnTo>
                    <a:pt x="11696" y="4600"/>
                  </a:lnTo>
                  <a:lnTo>
                    <a:pt x="11636" y="4481"/>
                  </a:lnTo>
                  <a:lnTo>
                    <a:pt x="11577" y="4342"/>
                  </a:lnTo>
                  <a:lnTo>
                    <a:pt x="11537" y="4203"/>
                  </a:lnTo>
                  <a:lnTo>
                    <a:pt x="11478" y="3886"/>
                  </a:lnTo>
                  <a:lnTo>
                    <a:pt x="11438" y="3549"/>
                  </a:lnTo>
                  <a:lnTo>
                    <a:pt x="11418" y="3212"/>
                  </a:lnTo>
                  <a:lnTo>
                    <a:pt x="11438" y="2915"/>
                  </a:lnTo>
                  <a:lnTo>
                    <a:pt x="11458" y="2657"/>
                  </a:lnTo>
                  <a:close/>
                  <a:moveTo>
                    <a:pt x="9714" y="4996"/>
                  </a:moveTo>
                  <a:lnTo>
                    <a:pt x="9971" y="5036"/>
                  </a:lnTo>
                  <a:lnTo>
                    <a:pt x="10229" y="5096"/>
                  </a:lnTo>
                  <a:lnTo>
                    <a:pt x="10487" y="5175"/>
                  </a:lnTo>
                  <a:lnTo>
                    <a:pt x="10744" y="5254"/>
                  </a:lnTo>
                  <a:lnTo>
                    <a:pt x="11002" y="5373"/>
                  </a:lnTo>
                  <a:lnTo>
                    <a:pt x="11478" y="5591"/>
                  </a:lnTo>
                  <a:lnTo>
                    <a:pt x="11656" y="5710"/>
                  </a:lnTo>
                  <a:lnTo>
                    <a:pt x="11815" y="5849"/>
                  </a:lnTo>
                  <a:lnTo>
                    <a:pt x="11973" y="5988"/>
                  </a:lnTo>
                  <a:lnTo>
                    <a:pt x="12152" y="6106"/>
                  </a:lnTo>
                  <a:lnTo>
                    <a:pt x="11736" y="6146"/>
                  </a:lnTo>
                  <a:lnTo>
                    <a:pt x="11299" y="6206"/>
                  </a:lnTo>
                  <a:lnTo>
                    <a:pt x="11062" y="6245"/>
                  </a:lnTo>
                  <a:lnTo>
                    <a:pt x="10824" y="6305"/>
                  </a:lnTo>
                  <a:lnTo>
                    <a:pt x="10606" y="6384"/>
                  </a:lnTo>
                  <a:lnTo>
                    <a:pt x="10388" y="6463"/>
                  </a:lnTo>
                  <a:lnTo>
                    <a:pt x="10189" y="6562"/>
                  </a:lnTo>
                  <a:lnTo>
                    <a:pt x="10011" y="6681"/>
                  </a:lnTo>
                  <a:lnTo>
                    <a:pt x="9852" y="6800"/>
                  </a:lnTo>
                  <a:lnTo>
                    <a:pt x="9674" y="6899"/>
                  </a:lnTo>
                  <a:lnTo>
                    <a:pt x="9634" y="6860"/>
                  </a:lnTo>
                  <a:lnTo>
                    <a:pt x="9614" y="6860"/>
                  </a:lnTo>
                  <a:lnTo>
                    <a:pt x="9198" y="6959"/>
                  </a:lnTo>
                  <a:lnTo>
                    <a:pt x="8802" y="7018"/>
                  </a:lnTo>
                  <a:lnTo>
                    <a:pt x="8405" y="7038"/>
                  </a:lnTo>
                  <a:lnTo>
                    <a:pt x="8187" y="7038"/>
                  </a:lnTo>
                  <a:lnTo>
                    <a:pt x="7989" y="7018"/>
                  </a:lnTo>
                  <a:lnTo>
                    <a:pt x="7791" y="6999"/>
                  </a:lnTo>
                  <a:lnTo>
                    <a:pt x="7593" y="6939"/>
                  </a:lnTo>
                  <a:lnTo>
                    <a:pt x="7394" y="6880"/>
                  </a:lnTo>
                  <a:lnTo>
                    <a:pt x="7196" y="6820"/>
                  </a:lnTo>
                  <a:lnTo>
                    <a:pt x="6978" y="6721"/>
                  </a:lnTo>
                  <a:lnTo>
                    <a:pt x="6800" y="6622"/>
                  </a:lnTo>
                  <a:lnTo>
                    <a:pt x="6621" y="6523"/>
                  </a:lnTo>
                  <a:lnTo>
                    <a:pt x="6482" y="6384"/>
                  </a:lnTo>
                  <a:lnTo>
                    <a:pt x="6780" y="6146"/>
                  </a:lnTo>
                  <a:lnTo>
                    <a:pt x="7077" y="5888"/>
                  </a:lnTo>
                  <a:lnTo>
                    <a:pt x="7374" y="5670"/>
                  </a:lnTo>
                  <a:lnTo>
                    <a:pt x="7711" y="5472"/>
                  </a:lnTo>
                  <a:lnTo>
                    <a:pt x="8048" y="5294"/>
                  </a:lnTo>
                  <a:lnTo>
                    <a:pt x="8385" y="5155"/>
                  </a:lnTo>
                  <a:lnTo>
                    <a:pt x="8762" y="5056"/>
                  </a:lnTo>
                  <a:lnTo>
                    <a:pt x="8940" y="5016"/>
                  </a:lnTo>
                  <a:lnTo>
                    <a:pt x="9139" y="4996"/>
                  </a:lnTo>
                  <a:close/>
                  <a:moveTo>
                    <a:pt x="10328" y="4184"/>
                  </a:moveTo>
                  <a:lnTo>
                    <a:pt x="10784" y="4223"/>
                  </a:lnTo>
                  <a:lnTo>
                    <a:pt x="10804" y="4203"/>
                  </a:lnTo>
                  <a:lnTo>
                    <a:pt x="11438" y="4719"/>
                  </a:lnTo>
                  <a:lnTo>
                    <a:pt x="12073" y="5195"/>
                  </a:lnTo>
                  <a:lnTo>
                    <a:pt x="12727" y="5670"/>
                  </a:lnTo>
                  <a:lnTo>
                    <a:pt x="13401" y="6106"/>
                  </a:lnTo>
                  <a:lnTo>
                    <a:pt x="13421" y="6126"/>
                  </a:lnTo>
                  <a:lnTo>
                    <a:pt x="13440" y="6166"/>
                  </a:lnTo>
                  <a:lnTo>
                    <a:pt x="13520" y="6166"/>
                  </a:lnTo>
                  <a:lnTo>
                    <a:pt x="14095" y="6483"/>
                  </a:lnTo>
                  <a:lnTo>
                    <a:pt x="14689" y="6761"/>
                  </a:lnTo>
                  <a:lnTo>
                    <a:pt x="14987" y="6899"/>
                  </a:lnTo>
                  <a:lnTo>
                    <a:pt x="15304" y="7018"/>
                  </a:lnTo>
                  <a:lnTo>
                    <a:pt x="15601" y="7117"/>
                  </a:lnTo>
                  <a:lnTo>
                    <a:pt x="15938" y="7217"/>
                  </a:lnTo>
                  <a:lnTo>
                    <a:pt x="15641" y="7197"/>
                  </a:lnTo>
                  <a:lnTo>
                    <a:pt x="15304" y="7217"/>
                  </a:lnTo>
                  <a:lnTo>
                    <a:pt x="15125" y="7236"/>
                  </a:lnTo>
                  <a:lnTo>
                    <a:pt x="14947" y="7256"/>
                  </a:lnTo>
                  <a:lnTo>
                    <a:pt x="14927" y="7236"/>
                  </a:lnTo>
                  <a:lnTo>
                    <a:pt x="14828" y="7098"/>
                  </a:lnTo>
                  <a:lnTo>
                    <a:pt x="14689" y="6959"/>
                  </a:lnTo>
                  <a:lnTo>
                    <a:pt x="14570" y="6840"/>
                  </a:lnTo>
                  <a:lnTo>
                    <a:pt x="14431" y="6721"/>
                  </a:lnTo>
                  <a:lnTo>
                    <a:pt x="14134" y="6543"/>
                  </a:lnTo>
                  <a:lnTo>
                    <a:pt x="13837" y="6384"/>
                  </a:lnTo>
                  <a:lnTo>
                    <a:pt x="13520" y="6265"/>
                  </a:lnTo>
                  <a:lnTo>
                    <a:pt x="13183" y="6186"/>
                  </a:lnTo>
                  <a:lnTo>
                    <a:pt x="12826" y="6126"/>
                  </a:lnTo>
                  <a:lnTo>
                    <a:pt x="12469" y="6106"/>
                  </a:lnTo>
                  <a:lnTo>
                    <a:pt x="12469" y="6067"/>
                  </a:lnTo>
                  <a:lnTo>
                    <a:pt x="12429" y="6027"/>
                  </a:lnTo>
                  <a:lnTo>
                    <a:pt x="12271" y="5948"/>
                  </a:lnTo>
                  <a:lnTo>
                    <a:pt x="12112" y="5829"/>
                  </a:lnTo>
                  <a:lnTo>
                    <a:pt x="11815" y="5591"/>
                  </a:lnTo>
                  <a:lnTo>
                    <a:pt x="11676" y="5492"/>
                  </a:lnTo>
                  <a:lnTo>
                    <a:pt x="11518" y="5393"/>
                  </a:lnTo>
                  <a:lnTo>
                    <a:pt x="11181" y="5234"/>
                  </a:lnTo>
                  <a:lnTo>
                    <a:pt x="11121" y="5195"/>
                  </a:lnTo>
                  <a:lnTo>
                    <a:pt x="11101" y="5175"/>
                  </a:lnTo>
                  <a:lnTo>
                    <a:pt x="10982" y="5096"/>
                  </a:lnTo>
                  <a:lnTo>
                    <a:pt x="10863" y="4977"/>
                  </a:lnTo>
                  <a:lnTo>
                    <a:pt x="10784" y="4838"/>
                  </a:lnTo>
                  <a:lnTo>
                    <a:pt x="10705" y="4699"/>
                  </a:lnTo>
                  <a:lnTo>
                    <a:pt x="10546" y="4422"/>
                  </a:lnTo>
                  <a:lnTo>
                    <a:pt x="10447" y="4283"/>
                  </a:lnTo>
                  <a:lnTo>
                    <a:pt x="10328" y="4184"/>
                  </a:lnTo>
                  <a:close/>
                  <a:moveTo>
                    <a:pt x="15641" y="4659"/>
                  </a:moveTo>
                  <a:lnTo>
                    <a:pt x="15760" y="4778"/>
                  </a:lnTo>
                  <a:lnTo>
                    <a:pt x="15859" y="4917"/>
                  </a:lnTo>
                  <a:lnTo>
                    <a:pt x="15938" y="5076"/>
                  </a:lnTo>
                  <a:lnTo>
                    <a:pt x="16017" y="5234"/>
                  </a:lnTo>
                  <a:lnTo>
                    <a:pt x="16136" y="5571"/>
                  </a:lnTo>
                  <a:lnTo>
                    <a:pt x="16235" y="5908"/>
                  </a:lnTo>
                  <a:lnTo>
                    <a:pt x="16354" y="6245"/>
                  </a:lnTo>
                  <a:lnTo>
                    <a:pt x="16493" y="6602"/>
                  </a:lnTo>
                  <a:lnTo>
                    <a:pt x="16553" y="6780"/>
                  </a:lnTo>
                  <a:lnTo>
                    <a:pt x="16612" y="6959"/>
                  </a:lnTo>
                  <a:lnTo>
                    <a:pt x="16632" y="7137"/>
                  </a:lnTo>
                  <a:lnTo>
                    <a:pt x="16652" y="7316"/>
                  </a:lnTo>
                  <a:lnTo>
                    <a:pt x="16414" y="7276"/>
                  </a:lnTo>
                  <a:lnTo>
                    <a:pt x="16394" y="7256"/>
                  </a:lnTo>
                  <a:lnTo>
                    <a:pt x="16037" y="7078"/>
                  </a:lnTo>
                  <a:lnTo>
                    <a:pt x="15680" y="6919"/>
                  </a:lnTo>
                  <a:lnTo>
                    <a:pt x="14967" y="6622"/>
                  </a:lnTo>
                  <a:lnTo>
                    <a:pt x="14947" y="6305"/>
                  </a:lnTo>
                  <a:lnTo>
                    <a:pt x="14967" y="6146"/>
                  </a:lnTo>
                  <a:lnTo>
                    <a:pt x="14987" y="5988"/>
                  </a:lnTo>
                  <a:lnTo>
                    <a:pt x="15026" y="5849"/>
                  </a:lnTo>
                  <a:lnTo>
                    <a:pt x="15066" y="5690"/>
                  </a:lnTo>
                  <a:lnTo>
                    <a:pt x="15205" y="5393"/>
                  </a:lnTo>
                  <a:lnTo>
                    <a:pt x="15423" y="5036"/>
                  </a:lnTo>
                  <a:lnTo>
                    <a:pt x="15522" y="4858"/>
                  </a:lnTo>
                  <a:lnTo>
                    <a:pt x="15641" y="4659"/>
                  </a:lnTo>
                  <a:close/>
                  <a:moveTo>
                    <a:pt x="12191" y="6265"/>
                  </a:moveTo>
                  <a:lnTo>
                    <a:pt x="12608" y="6285"/>
                  </a:lnTo>
                  <a:lnTo>
                    <a:pt x="13004" y="6325"/>
                  </a:lnTo>
                  <a:lnTo>
                    <a:pt x="13222" y="6364"/>
                  </a:lnTo>
                  <a:lnTo>
                    <a:pt x="13421" y="6404"/>
                  </a:lnTo>
                  <a:lnTo>
                    <a:pt x="13599" y="6483"/>
                  </a:lnTo>
                  <a:lnTo>
                    <a:pt x="13797" y="6562"/>
                  </a:lnTo>
                  <a:lnTo>
                    <a:pt x="13976" y="6642"/>
                  </a:lnTo>
                  <a:lnTo>
                    <a:pt x="14154" y="6741"/>
                  </a:lnTo>
                  <a:lnTo>
                    <a:pt x="14313" y="6860"/>
                  </a:lnTo>
                  <a:lnTo>
                    <a:pt x="14471" y="6999"/>
                  </a:lnTo>
                  <a:lnTo>
                    <a:pt x="14630" y="7137"/>
                  </a:lnTo>
                  <a:lnTo>
                    <a:pt x="14768" y="7316"/>
                  </a:lnTo>
                  <a:lnTo>
                    <a:pt x="14689" y="7336"/>
                  </a:lnTo>
                  <a:lnTo>
                    <a:pt x="14669" y="7316"/>
                  </a:lnTo>
                  <a:lnTo>
                    <a:pt x="14412" y="7256"/>
                  </a:lnTo>
                  <a:lnTo>
                    <a:pt x="14114" y="7217"/>
                  </a:lnTo>
                  <a:lnTo>
                    <a:pt x="13837" y="7177"/>
                  </a:lnTo>
                  <a:lnTo>
                    <a:pt x="13539" y="7177"/>
                  </a:lnTo>
                  <a:lnTo>
                    <a:pt x="12965" y="7157"/>
                  </a:lnTo>
                  <a:lnTo>
                    <a:pt x="12410" y="7177"/>
                  </a:lnTo>
                  <a:lnTo>
                    <a:pt x="11716" y="7217"/>
                  </a:lnTo>
                  <a:lnTo>
                    <a:pt x="10784" y="7217"/>
                  </a:lnTo>
                  <a:lnTo>
                    <a:pt x="10546" y="7256"/>
                  </a:lnTo>
                  <a:lnTo>
                    <a:pt x="10328" y="7276"/>
                  </a:lnTo>
                  <a:lnTo>
                    <a:pt x="10209" y="7256"/>
                  </a:lnTo>
                  <a:lnTo>
                    <a:pt x="10110" y="7236"/>
                  </a:lnTo>
                  <a:lnTo>
                    <a:pt x="10070" y="7236"/>
                  </a:lnTo>
                  <a:lnTo>
                    <a:pt x="10051" y="7256"/>
                  </a:lnTo>
                  <a:lnTo>
                    <a:pt x="10051" y="7296"/>
                  </a:lnTo>
                  <a:lnTo>
                    <a:pt x="10070" y="7336"/>
                  </a:lnTo>
                  <a:lnTo>
                    <a:pt x="10189" y="7375"/>
                  </a:lnTo>
                  <a:lnTo>
                    <a:pt x="10546" y="7375"/>
                  </a:lnTo>
                  <a:lnTo>
                    <a:pt x="10883" y="7355"/>
                  </a:lnTo>
                  <a:lnTo>
                    <a:pt x="11240" y="7375"/>
                  </a:lnTo>
                  <a:lnTo>
                    <a:pt x="11934" y="7375"/>
                  </a:lnTo>
                  <a:lnTo>
                    <a:pt x="12647" y="7355"/>
                  </a:lnTo>
                  <a:lnTo>
                    <a:pt x="13024" y="7336"/>
                  </a:lnTo>
                  <a:lnTo>
                    <a:pt x="13381" y="7336"/>
                  </a:lnTo>
                  <a:lnTo>
                    <a:pt x="13956" y="7395"/>
                  </a:lnTo>
                  <a:lnTo>
                    <a:pt x="14253" y="7415"/>
                  </a:lnTo>
                  <a:lnTo>
                    <a:pt x="14531" y="7395"/>
                  </a:lnTo>
                  <a:lnTo>
                    <a:pt x="14531" y="7395"/>
                  </a:lnTo>
                  <a:lnTo>
                    <a:pt x="14352" y="7514"/>
                  </a:lnTo>
                  <a:lnTo>
                    <a:pt x="14213" y="7653"/>
                  </a:lnTo>
                  <a:lnTo>
                    <a:pt x="13876" y="7712"/>
                  </a:lnTo>
                  <a:lnTo>
                    <a:pt x="13539" y="7791"/>
                  </a:lnTo>
                  <a:lnTo>
                    <a:pt x="12865" y="7950"/>
                  </a:lnTo>
                  <a:lnTo>
                    <a:pt x="12846" y="7930"/>
                  </a:lnTo>
                  <a:lnTo>
                    <a:pt x="12687" y="7910"/>
                  </a:lnTo>
                  <a:lnTo>
                    <a:pt x="12528" y="7891"/>
                  </a:lnTo>
                  <a:lnTo>
                    <a:pt x="12211" y="7910"/>
                  </a:lnTo>
                  <a:lnTo>
                    <a:pt x="12033" y="7891"/>
                  </a:lnTo>
                  <a:lnTo>
                    <a:pt x="11874" y="7871"/>
                  </a:lnTo>
                  <a:lnTo>
                    <a:pt x="11736" y="7811"/>
                  </a:lnTo>
                  <a:lnTo>
                    <a:pt x="11577" y="7732"/>
                  </a:lnTo>
                  <a:lnTo>
                    <a:pt x="11557" y="7732"/>
                  </a:lnTo>
                  <a:lnTo>
                    <a:pt x="11518" y="7752"/>
                  </a:lnTo>
                  <a:lnTo>
                    <a:pt x="11518" y="7772"/>
                  </a:lnTo>
                  <a:lnTo>
                    <a:pt x="11537" y="7811"/>
                  </a:lnTo>
                  <a:lnTo>
                    <a:pt x="11676" y="7891"/>
                  </a:lnTo>
                  <a:lnTo>
                    <a:pt x="11835" y="7970"/>
                  </a:lnTo>
                  <a:lnTo>
                    <a:pt x="12013" y="7990"/>
                  </a:lnTo>
                  <a:lnTo>
                    <a:pt x="12172" y="8029"/>
                  </a:lnTo>
                  <a:lnTo>
                    <a:pt x="12509" y="8029"/>
                  </a:lnTo>
                  <a:lnTo>
                    <a:pt x="12132" y="8109"/>
                  </a:lnTo>
                  <a:lnTo>
                    <a:pt x="11736" y="8168"/>
                  </a:lnTo>
                  <a:lnTo>
                    <a:pt x="11577" y="8188"/>
                  </a:lnTo>
                  <a:lnTo>
                    <a:pt x="11418" y="8168"/>
                  </a:lnTo>
                  <a:lnTo>
                    <a:pt x="11260" y="8148"/>
                  </a:lnTo>
                  <a:lnTo>
                    <a:pt x="11101" y="8128"/>
                  </a:lnTo>
                  <a:lnTo>
                    <a:pt x="10784" y="8029"/>
                  </a:lnTo>
                  <a:lnTo>
                    <a:pt x="10487" y="7910"/>
                  </a:lnTo>
                  <a:lnTo>
                    <a:pt x="9892" y="7633"/>
                  </a:lnTo>
                  <a:lnTo>
                    <a:pt x="9595" y="7494"/>
                  </a:lnTo>
                  <a:lnTo>
                    <a:pt x="9297" y="7375"/>
                  </a:lnTo>
                  <a:lnTo>
                    <a:pt x="9377" y="7276"/>
                  </a:lnTo>
                  <a:lnTo>
                    <a:pt x="9476" y="7177"/>
                  </a:lnTo>
                  <a:lnTo>
                    <a:pt x="9733" y="7018"/>
                  </a:lnTo>
                  <a:lnTo>
                    <a:pt x="10209" y="6761"/>
                  </a:lnTo>
                  <a:lnTo>
                    <a:pt x="10407" y="6662"/>
                  </a:lnTo>
                  <a:lnTo>
                    <a:pt x="10586" y="6582"/>
                  </a:lnTo>
                  <a:lnTo>
                    <a:pt x="10962" y="6463"/>
                  </a:lnTo>
                  <a:lnTo>
                    <a:pt x="11359" y="6384"/>
                  </a:lnTo>
                  <a:lnTo>
                    <a:pt x="11755" y="6305"/>
                  </a:lnTo>
                  <a:lnTo>
                    <a:pt x="12191" y="6265"/>
                  </a:lnTo>
                  <a:close/>
                  <a:moveTo>
                    <a:pt x="7414" y="7058"/>
                  </a:moveTo>
                  <a:lnTo>
                    <a:pt x="7652" y="7117"/>
                  </a:lnTo>
                  <a:lnTo>
                    <a:pt x="7870" y="7157"/>
                  </a:lnTo>
                  <a:lnTo>
                    <a:pt x="8207" y="7197"/>
                  </a:lnTo>
                  <a:lnTo>
                    <a:pt x="8584" y="7217"/>
                  </a:lnTo>
                  <a:lnTo>
                    <a:pt x="8782" y="7217"/>
                  </a:lnTo>
                  <a:lnTo>
                    <a:pt x="8960" y="7197"/>
                  </a:lnTo>
                  <a:lnTo>
                    <a:pt x="9159" y="7177"/>
                  </a:lnTo>
                  <a:lnTo>
                    <a:pt x="9337" y="7137"/>
                  </a:lnTo>
                  <a:lnTo>
                    <a:pt x="9258" y="7217"/>
                  </a:lnTo>
                  <a:lnTo>
                    <a:pt x="9198" y="7336"/>
                  </a:lnTo>
                  <a:lnTo>
                    <a:pt x="9159" y="7336"/>
                  </a:lnTo>
                  <a:lnTo>
                    <a:pt x="9139" y="7355"/>
                  </a:lnTo>
                  <a:lnTo>
                    <a:pt x="9139" y="7395"/>
                  </a:lnTo>
                  <a:lnTo>
                    <a:pt x="9159" y="7415"/>
                  </a:lnTo>
                  <a:lnTo>
                    <a:pt x="9159" y="7454"/>
                  </a:lnTo>
                  <a:lnTo>
                    <a:pt x="9178" y="7474"/>
                  </a:lnTo>
                  <a:lnTo>
                    <a:pt x="9218" y="7454"/>
                  </a:lnTo>
                  <a:lnTo>
                    <a:pt x="9238" y="7454"/>
                  </a:lnTo>
                  <a:lnTo>
                    <a:pt x="9753" y="7692"/>
                  </a:lnTo>
                  <a:lnTo>
                    <a:pt x="9714" y="7811"/>
                  </a:lnTo>
                  <a:lnTo>
                    <a:pt x="9674" y="7930"/>
                  </a:lnTo>
                  <a:lnTo>
                    <a:pt x="9654" y="8049"/>
                  </a:lnTo>
                  <a:lnTo>
                    <a:pt x="9634" y="8168"/>
                  </a:lnTo>
                  <a:lnTo>
                    <a:pt x="9654" y="8267"/>
                  </a:lnTo>
                  <a:lnTo>
                    <a:pt x="9674" y="8386"/>
                  </a:lnTo>
                  <a:lnTo>
                    <a:pt x="9753" y="8604"/>
                  </a:lnTo>
                  <a:lnTo>
                    <a:pt x="9872" y="8802"/>
                  </a:lnTo>
                  <a:lnTo>
                    <a:pt x="10011" y="8981"/>
                  </a:lnTo>
                  <a:lnTo>
                    <a:pt x="10189" y="9159"/>
                  </a:lnTo>
                  <a:lnTo>
                    <a:pt x="10368" y="9298"/>
                  </a:lnTo>
                  <a:lnTo>
                    <a:pt x="10407" y="9318"/>
                  </a:lnTo>
                  <a:lnTo>
                    <a:pt x="10170" y="9318"/>
                  </a:lnTo>
                  <a:lnTo>
                    <a:pt x="9932" y="9258"/>
                  </a:lnTo>
                  <a:lnTo>
                    <a:pt x="9694" y="9179"/>
                  </a:lnTo>
                  <a:lnTo>
                    <a:pt x="9476" y="9080"/>
                  </a:lnTo>
                  <a:lnTo>
                    <a:pt x="9258" y="8941"/>
                  </a:lnTo>
                  <a:lnTo>
                    <a:pt x="9040" y="8822"/>
                  </a:lnTo>
                  <a:lnTo>
                    <a:pt x="8643" y="8545"/>
                  </a:lnTo>
                  <a:lnTo>
                    <a:pt x="8425" y="8406"/>
                  </a:lnTo>
                  <a:lnTo>
                    <a:pt x="8227" y="8267"/>
                  </a:lnTo>
                  <a:lnTo>
                    <a:pt x="8048" y="8089"/>
                  </a:lnTo>
                  <a:lnTo>
                    <a:pt x="7870" y="7930"/>
                  </a:lnTo>
                  <a:lnTo>
                    <a:pt x="7711" y="7732"/>
                  </a:lnTo>
                  <a:lnTo>
                    <a:pt x="7573" y="7514"/>
                  </a:lnTo>
                  <a:lnTo>
                    <a:pt x="7474" y="7296"/>
                  </a:lnTo>
                  <a:lnTo>
                    <a:pt x="7414" y="7058"/>
                  </a:lnTo>
                  <a:close/>
                  <a:moveTo>
                    <a:pt x="15839" y="7375"/>
                  </a:moveTo>
                  <a:lnTo>
                    <a:pt x="16275" y="7435"/>
                  </a:lnTo>
                  <a:lnTo>
                    <a:pt x="16691" y="7514"/>
                  </a:lnTo>
                  <a:lnTo>
                    <a:pt x="16929" y="7573"/>
                  </a:lnTo>
                  <a:lnTo>
                    <a:pt x="17147" y="7653"/>
                  </a:lnTo>
                  <a:lnTo>
                    <a:pt x="17345" y="7732"/>
                  </a:lnTo>
                  <a:lnTo>
                    <a:pt x="17564" y="7831"/>
                  </a:lnTo>
                  <a:lnTo>
                    <a:pt x="17960" y="8069"/>
                  </a:lnTo>
                  <a:lnTo>
                    <a:pt x="18337" y="8327"/>
                  </a:lnTo>
                  <a:lnTo>
                    <a:pt x="19090" y="8882"/>
                  </a:lnTo>
                  <a:lnTo>
                    <a:pt x="19467" y="9159"/>
                  </a:lnTo>
                  <a:lnTo>
                    <a:pt x="19863" y="9397"/>
                  </a:lnTo>
                  <a:lnTo>
                    <a:pt x="19863" y="9397"/>
                  </a:lnTo>
                  <a:lnTo>
                    <a:pt x="19704" y="9357"/>
                  </a:lnTo>
                  <a:lnTo>
                    <a:pt x="19268" y="9239"/>
                  </a:lnTo>
                  <a:lnTo>
                    <a:pt x="19050" y="9199"/>
                  </a:lnTo>
                  <a:lnTo>
                    <a:pt x="18812" y="9199"/>
                  </a:lnTo>
                  <a:lnTo>
                    <a:pt x="18575" y="9219"/>
                  </a:lnTo>
                  <a:lnTo>
                    <a:pt x="18317" y="9278"/>
                  </a:lnTo>
                  <a:lnTo>
                    <a:pt x="17841" y="9417"/>
                  </a:lnTo>
                  <a:lnTo>
                    <a:pt x="17722" y="9437"/>
                  </a:lnTo>
                  <a:lnTo>
                    <a:pt x="17702" y="9417"/>
                  </a:lnTo>
                  <a:lnTo>
                    <a:pt x="17583" y="9357"/>
                  </a:lnTo>
                  <a:lnTo>
                    <a:pt x="17445" y="9298"/>
                  </a:lnTo>
                  <a:lnTo>
                    <a:pt x="17167" y="9199"/>
                  </a:lnTo>
                  <a:lnTo>
                    <a:pt x="17127" y="9219"/>
                  </a:lnTo>
                  <a:lnTo>
                    <a:pt x="17108" y="9239"/>
                  </a:lnTo>
                  <a:lnTo>
                    <a:pt x="17108" y="9258"/>
                  </a:lnTo>
                  <a:lnTo>
                    <a:pt x="17147" y="9298"/>
                  </a:lnTo>
                  <a:lnTo>
                    <a:pt x="17385" y="9377"/>
                  </a:lnTo>
                  <a:lnTo>
                    <a:pt x="17623" y="9457"/>
                  </a:lnTo>
                  <a:lnTo>
                    <a:pt x="17445" y="9476"/>
                  </a:lnTo>
                  <a:lnTo>
                    <a:pt x="17246" y="9496"/>
                  </a:lnTo>
                  <a:lnTo>
                    <a:pt x="17068" y="9476"/>
                  </a:lnTo>
                  <a:lnTo>
                    <a:pt x="16870" y="9457"/>
                  </a:lnTo>
                  <a:lnTo>
                    <a:pt x="16870" y="9437"/>
                  </a:lnTo>
                  <a:lnTo>
                    <a:pt x="16691" y="9338"/>
                  </a:lnTo>
                  <a:lnTo>
                    <a:pt x="16513" y="9258"/>
                  </a:lnTo>
                  <a:lnTo>
                    <a:pt x="16136" y="9100"/>
                  </a:lnTo>
                  <a:lnTo>
                    <a:pt x="16097" y="9120"/>
                  </a:lnTo>
                  <a:lnTo>
                    <a:pt x="16077" y="9139"/>
                  </a:lnTo>
                  <a:lnTo>
                    <a:pt x="16077" y="9159"/>
                  </a:lnTo>
                  <a:lnTo>
                    <a:pt x="16097" y="9199"/>
                  </a:lnTo>
                  <a:lnTo>
                    <a:pt x="16335" y="9298"/>
                  </a:lnTo>
                  <a:lnTo>
                    <a:pt x="16572" y="9417"/>
                  </a:lnTo>
                  <a:lnTo>
                    <a:pt x="16553" y="9417"/>
                  </a:lnTo>
                  <a:lnTo>
                    <a:pt x="16196" y="9377"/>
                  </a:lnTo>
                  <a:lnTo>
                    <a:pt x="15799" y="9159"/>
                  </a:lnTo>
                  <a:lnTo>
                    <a:pt x="15403" y="8961"/>
                  </a:lnTo>
                  <a:lnTo>
                    <a:pt x="15383" y="8961"/>
                  </a:lnTo>
                  <a:lnTo>
                    <a:pt x="15363" y="8981"/>
                  </a:lnTo>
                  <a:lnTo>
                    <a:pt x="15363" y="9020"/>
                  </a:lnTo>
                  <a:lnTo>
                    <a:pt x="15383" y="9040"/>
                  </a:lnTo>
                  <a:lnTo>
                    <a:pt x="15661" y="9199"/>
                  </a:lnTo>
                  <a:lnTo>
                    <a:pt x="15958" y="9357"/>
                  </a:lnTo>
                  <a:lnTo>
                    <a:pt x="15601" y="9338"/>
                  </a:lnTo>
                  <a:lnTo>
                    <a:pt x="15442" y="9318"/>
                  </a:lnTo>
                  <a:lnTo>
                    <a:pt x="15284" y="9278"/>
                  </a:lnTo>
                  <a:lnTo>
                    <a:pt x="15125" y="9239"/>
                  </a:lnTo>
                  <a:lnTo>
                    <a:pt x="14967" y="9179"/>
                  </a:lnTo>
                  <a:lnTo>
                    <a:pt x="14768" y="9080"/>
                  </a:lnTo>
                  <a:lnTo>
                    <a:pt x="14590" y="8961"/>
                  </a:lnTo>
                  <a:lnTo>
                    <a:pt x="14392" y="8842"/>
                  </a:lnTo>
                  <a:lnTo>
                    <a:pt x="14233" y="8703"/>
                  </a:lnTo>
                  <a:lnTo>
                    <a:pt x="14114" y="8565"/>
                  </a:lnTo>
                  <a:lnTo>
                    <a:pt x="14015" y="8406"/>
                  </a:lnTo>
                  <a:lnTo>
                    <a:pt x="14035" y="8386"/>
                  </a:lnTo>
                  <a:lnTo>
                    <a:pt x="14015" y="8346"/>
                  </a:lnTo>
                  <a:lnTo>
                    <a:pt x="14015" y="8327"/>
                  </a:lnTo>
                  <a:lnTo>
                    <a:pt x="14035" y="8267"/>
                  </a:lnTo>
                  <a:lnTo>
                    <a:pt x="14114" y="8089"/>
                  </a:lnTo>
                  <a:lnTo>
                    <a:pt x="14293" y="7811"/>
                  </a:lnTo>
                  <a:lnTo>
                    <a:pt x="14352" y="7732"/>
                  </a:lnTo>
                  <a:lnTo>
                    <a:pt x="14412" y="7673"/>
                  </a:lnTo>
                  <a:lnTo>
                    <a:pt x="14511" y="7613"/>
                  </a:lnTo>
                  <a:lnTo>
                    <a:pt x="14590" y="7573"/>
                  </a:lnTo>
                  <a:lnTo>
                    <a:pt x="14788" y="7494"/>
                  </a:lnTo>
                  <a:lnTo>
                    <a:pt x="14967" y="7435"/>
                  </a:lnTo>
                  <a:lnTo>
                    <a:pt x="15185" y="7395"/>
                  </a:lnTo>
                  <a:lnTo>
                    <a:pt x="15403" y="7375"/>
                  </a:lnTo>
                  <a:close/>
                  <a:moveTo>
                    <a:pt x="9833" y="7732"/>
                  </a:moveTo>
                  <a:lnTo>
                    <a:pt x="10249" y="7950"/>
                  </a:lnTo>
                  <a:lnTo>
                    <a:pt x="10685" y="8148"/>
                  </a:lnTo>
                  <a:lnTo>
                    <a:pt x="10903" y="8228"/>
                  </a:lnTo>
                  <a:lnTo>
                    <a:pt x="11141" y="8287"/>
                  </a:lnTo>
                  <a:lnTo>
                    <a:pt x="11359" y="8327"/>
                  </a:lnTo>
                  <a:lnTo>
                    <a:pt x="11617" y="8346"/>
                  </a:lnTo>
                  <a:lnTo>
                    <a:pt x="11914" y="8327"/>
                  </a:lnTo>
                  <a:lnTo>
                    <a:pt x="12231" y="8307"/>
                  </a:lnTo>
                  <a:lnTo>
                    <a:pt x="12528" y="8247"/>
                  </a:lnTo>
                  <a:lnTo>
                    <a:pt x="12846" y="8188"/>
                  </a:lnTo>
                  <a:lnTo>
                    <a:pt x="13480" y="8010"/>
                  </a:lnTo>
                  <a:lnTo>
                    <a:pt x="14075" y="7851"/>
                  </a:lnTo>
                  <a:lnTo>
                    <a:pt x="13976" y="8049"/>
                  </a:lnTo>
                  <a:lnTo>
                    <a:pt x="13936" y="8049"/>
                  </a:lnTo>
                  <a:lnTo>
                    <a:pt x="13896" y="8069"/>
                  </a:lnTo>
                  <a:lnTo>
                    <a:pt x="13480" y="8366"/>
                  </a:lnTo>
                  <a:lnTo>
                    <a:pt x="13044" y="8664"/>
                  </a:lnTo>
                  <a:lnTo>
                    <a:pt x="12826" y="8783"/>
                  </a:lnTo>
                  <a:lnTo>
                    <a:pt x="12707" y="8842"/>
                  </a:lnTo>
                  <a:lnTo>
                    <a:pt x="12588" y="8902"/>
                  </a:lnTo>
                  <a:lnTo>
                    <a:pt x="12410" y="8961"/>
                  </a:lnTo>
                  <a:lnTo>
                    <a:pt x="12330" y="9020"/>
                  </a:lnTo>
                  <a:lnTo>
                    <a:pt x="12251" y="9080"/>
                  </a:lnTo>
                  <a:lnTo>
                    <a:pt x="12191" y="9139"/>
                  </a:lnTo>
                  <a:lnTo>
                    <a:pt x="12172" y="9179"/>
                  </a:lnTo>
                  <a:lnTo>
                    <a:pt x="12172" y="9239"/>
                  </a:lnTo>
                  <a:lnTo>
                    <a:pt x="12191" y="9278"/>
                  </a:lnTo>
                  <a:lnTo>
                    <a:pt x="12211" y="9338"/>
                  </a:lnTo>
                  <a:lnTo>
                    <a:pt x="12251" y="9377"/>
                  </a:lnTo>
                  <a:lnTo>
                    <a:pt x="12370" y="9457"/>
                  </a:lnTo>
                  <a:lnTo>
                    <a:pt x="12528" y="9516"/>
                  </a:lnTo>
                  <a:lnTo>
                    <a:pt x="12687" y="9556"/>
                  </a:lnTo>
                  <a:lnTo>
                    <a:pt x="12945" y="9635"/>
                  </a:lnTo>
                  <a:lnTo>
                    <a:pt x="12647" y="9694"/>
                  </a:lnTo>
                  <a:lnTo>
                    <a:pt x="12350" y="9774"/>
                  </a:lnTo>
                  <a:lnTo>
                    <a:pt x="11914" y="9714"/>
                  </a:lnTo>
                  <a:lnTo>
                    <a:pt x="11696" y="9675"/>
                  </a:lnTo>
                  <a:lnTo>
                    <a:pt x="11458" y="9615"/>
                  </a:lnTo>
                  <a:lnTo>
                    <a:pt x="11240" y="9536"/>
                  </a:lnTo>
                  <a:lnTo>
                    <a:pt x="11002" y="9457"/>
                  </a:lnTo>
                  <a:lnTo>
                    <a:pt x="10784" y="9357"/>
                  </a:lnTo>
                  <a:lnTo>
                    <a:pt x="10586" y="9239"/>
                  </a:lnTo>
                  <a:lnTo>
                    <a:pt x="10388" y="9100"/>
                  </a:lnTo>
                  <a:lnTo>
                    <a:pt x="10209" y="8961"/>
                  </a:lnTo>
                  <a:lnTo>
                    <a:pt x="10070" y="8802"/>
                  </a:lnTo>
                  <a:lnTo>
                    <a:pt x="9951" y="8624"/>
                  </a:lnTo>
                  <a:lnTo>
                    <a:pt x="9872" y="8426"/>
                  </a:lnTo>
                  <a:lnTo>
                    <a:pt x="9813" y="8208"/>
                  </a:lnTo>
                  <a:lnTo>
                    <a:pt x="9813" y="7990"/>
                  </a:lnTo>
                  <a:lnTo>
                    <a:pt x="9833" y="7732"/>
                  </a:lnTo>
                  <a:close/>
                  <a:moveTo>
                    <a:pt x="13857" y="8307"/>
                  </a:moveTo>
                  <a:lnTo>
                    <a:pt x="13876" y="8446"/>
                  </a:lnTo>
                  <a:lnTo>
                    <a:pt x="13936" y="8565"/>
                  </a:lnTo>
                  <a:lnTo>
                    <a:pt x="13995" y="8683"/>
                  </a:lnTo>
                  <a:lnTo>
                    <a:pt x="14095" y="8783"/>
                  </a:lnTo>
                  <a:lnTo>
                    <a:pt x="14213" y="8862"/>
                  </a:lnTo>
                  <a:lnTo>
                    <a:pt x="14332" y="8961"/>
                  </a:lnTo>
                  <a:lnTo>
                    <a:pt x="14550" y="9100"/>
                  </a:lnTo>
                  <a:lnTo>
                    <a:pt x="14887" y="9278"/>
                  </a:lnTo>
                  <a:lnTo>
                    <a:pt x="15224" y="9437"/>
                  </a:lnTo>
                  <a:lnTo>
                    <a:pt x="15363" y="9476"/>
                  </a:lnTo>
                  <a:lnTo>
                    <a:pt x="15502" y="9496"/>
                  </a:lnTo>
                  <a:lnTo>
                    <a:pt x="15760" y="9476"/>
                  </a:lnTo>
                  <a:lnTo>
                    <a:pt x="15958" y="9496"/>
                  </a:lnTo>
                  <a:lnTo>
                    <a:pt x="16156" y="9516"/>
                  </a:lnTo>
                  <a:lnTo>
                    <a:pt x="16533" y="9576"/>
                  </a:lnTo>
                  <a:lnTo>
                    <a:pt x="16632" y="9595"/>
                  </a:lnTo>
                  <a:lnTo>
                    <a:pt x="16790" y="9734"/>
                  </a:lnTo>
                  <a:lnTo>
                    <a:pt x="16969" y="9853"/>
                  </a:lnTo>
                  <a:lnTo>
                    <a:pt x="16513" y="9873"/>
                  </a:lnTo>
                  <a:lnTo>
                    <a:pt x="16493" y="9853"/>
                  </a:lnTo>
                  <a:lnTo>
                    <a:pt x="16473" y="9833"/>
                  </a:lnTo>
                  <a:lnTo>
                    <a:pt x="16453" y="9833"/>
                  </a:lnTo>
                  <a:lnTo>
                    <a:pt x="16414" y="9873"/>
                  </a:lnTo>
                  <a:lnTo>
                    <a:pt x="16116" y="9893"/>
                  </a:lnTo>
                  <a:lnTo>
                    <a:pt x="15819" y="9873"/>
                  </a:lnTo>
                  <a:lnTo>
                    <a:pt x="15423" y="9734"/>
                  </a:lnTo>
                  <a:lnTo>
                    <a:pt x="15006" y="9595"/>
                  </a:lnTo>
                  <a:lnTo>
                    <a:pt x="14987" y="9595"/>
                  </a:lnTo>
                  <a:lnTo>
                    <a:pt x="14967" y="9615"/>
                  </a:lnTo>
                  <a:lnTo>
                    <a:pt x="14967" y="9655"/>
                  </a:lnTo>
                  <a:lnTo>
                    <a:pt x="14987" y="9675"/>
                  </a:lnTo>
                  <a:lnTo>
                    <a:pt x="15423" y="9833"/>
                  </a:lnTo>
                  <a:lnTo>
                    <a:pt x="14987" y="9754"/>
                  </a:lnTo>
                  <a:lnTo>
                    <a:pt x="14967" y="9734"/>
                  </a:lnTo>
                  <a:lnTo>
                    <a:pt x="14650" y="9576"/>
                  </a:lnTo>
                  <a:lnTo>
                    <a:pt x="14293" y="9457"/>
                  </a:lnTo>
                  <a:lnTo>
                    <a:pt x="13976" y="9318"/>
                  </a:lnTo>
                  <a:lnTo>
                    <a:pt x="13797" y="9239"/>
                  </a:lnTo>
                  <a:lnTo>
                    <a:pt x="13639" y="9139"/>
                  </a:lnTo>
                  <a:lnTo>
                    <a:pt x="13619" y="9139"/>
                  </a:lnTo>
                  <a:lnTo>
                    <a:pt x="13579" y="9159"/>
                  </a:lnTo>
                  <a:lnTo>
                    <a:pt x="13579" y="9179"/>
                  </a:lnTo>
                  <a:lnTo>
                    <a:pt x="13599" y="9219"/>
                  </a:lnTo>
                  <a:lnTo>
                    <a:pt x="13777" y="9338"/>
                  </a:lnTo>
                  <a:lnTo>
                    <a:pt x="13976" y="9437"/>
                  </a:lnTo>
                  <a:lnTo>
                    <a:pt x="14194" y="9536"/>
                  </a:lnTo>
                  <a:lnTo>
                    <a:pt x="14392" y="9635"/>
                  </a:lnTo>
                  <a:lnTo>
                    <a:pt x="14154" y="9595"/>
                  </a:lnTo>
                  <a:lnTo>
                    <a:pt x="13896" y="9576"/>
                  </a:lnTo>
                  <a:lnTo>
                    <a:pt x="13718" y="9516"/>
                  </a:lnTo>
                  <a:lnTo>
                    <a:pt x="13520" y="9457"/>
                  </a:lnTo>
                  <a:lnTo>
                    <a:pt x="13222" y="9318"/>
                  </a:lnTo>
                  <a:lnTo>
                    <a:pt x="13084" y="9219"/>
                  </a:lnTo>
                  <a:lnTo>
                    <a:pt x="12945" y="9120"/>
                  </a:lnTo>
                  <a:lnTo>
                    <a:pt x="12925" y="9100"/>
                  </a:lnTo>
                  <a:lnTo>
                    <a:pt x="12885" y="9120"/>
                  </a:lnTo>
                  <a:lnTo>
                    <a:pt x="12885" y="9159"/>
                  </a:lnTo>
                  <a:lnTo>
                    <a:pt x="12885" y="9199"/>
                  </a:lnTo>
                  <a:lnTo>
                    <a:pt x="13004" y="9318"/>
                  </a:lnTo>
                  <a:lnTo>
                    <a:pt x="13143" y="9417"/>
                  </a:lnTo>
                  <a:lnTo>
                    <a:pt x="13302" y="9516"/>
                  </a:lnTo>
                  <a:lnTo>
                    <a:pt x="13460" y="9576"/>
                  </a:lnTo>
                  <a:lnTo>
                    <a:pt x="13064" y="9615"/>
                  </a:lnTo>
                  <a:lnTo>
                    <a:pt x="13064" y="9595"/>
                  </a:lnTo>
                  <a:lnTo>
                    <a:pt x="13044" y="9595"/>
                  </a:lnTo>
                  <a:lnTo>
                    <a:pt x="12687" y="9437"/>
                  </a:lnTo>
                  <a:lnTo>
                    <a:pt x="12509" y="9357"/>
                  </a:lnTo>
                  <a:lnTo>
                    <a:pt x="12330" y="9258"/>
                  </a:lnTo>
                  <a:lnTo>
                    <a:pt x="12310" y="9258"/>
                  </a:lnTo>
                  <a:lnTo>
                    <a:pt x="12310" y="9239"/>
                  </a:lnTo>
                  <a:lnTo>
                    <a:pt x="12350" y="9199"/>
                  </a:lnTo>
                  <a:lnTo>
                    <a:pt x="12509" y="9120"/>
                  </a:lnTo>
                  <a:lnTo>
                    <a:pt x="12806" y="9001"/>
                  </a:lnTo>
                  <a:lnTo>
                    <a:pt x="13084" y="8862"/>
                  </a:lnTo>
                  <a:lnTo>
                    <a:pt x="13361" y="8703"/>
                  </a:lnTo>
                  <a:lnTo>
                    <a:pt x="13619" y="8505"/>
                  </a:lnTo>
                  <a:lnTo>
                    <a:pt x="13857" y="8307"/>
                  </a:lnTo>
                  <a:close/>
                  <a:moveTo>
                    <a:pt x="19566" y="6106"/>
                  </a:moveTo>
                  <a:lnTo>
                    <a:pt x="19903" y="6166"/>
                  </a:lnTo>
                  <a:lnTo>
                    <a:pt x="20240" y="6265"/>
                  </a:lnTo>
                  <a:lnTo>
                    <a:pt x="20557" y="6384"/>
                  </a:lnTo>
                  <a:lnTo>
                    <a:pt x="20854" y="6543"/>
                  </a:lnTo>
                  <a:lnTo>
                    <a:pt x="21132" y="6741"/>
                  </a:lnTo>
                  <a:lnTo>
                    <a:pt x="21389" y="6939"/>
                  </a:lnTo>
                  <a:lnTo>
                    <a:pt x="21607" y="7177"/>
                  </a:lnTo>
                  <a:lnTo>
                    <a:pt x="21826" y="7435"/>
                  </a:lnTo>
                  <a:lnTo>
                    <a:pt x="22004" y="7712"/>
                  </a:lnTo>
                  <a:lnTo>
                    <a:pt x="22163" y="7990"/>
                  </a:lnTo>
                  <a:lnTo>
                    <a:pt x="22301" y="8307"/>
                  </a:lnTo>
                  <a:lnTo>
                    <a:pt x="22400" y="8624"/>
                  </a:lnTo>
                  <a:lnTo>
                    <a:pt x="22460" y="8961"/>
                  </a:lnTo>
                  <a:lnTo>
                    <a:pt x="22499" y="9298"/>
                  </a:lnTo>
                  <a:lnTo>
                    <a:pt x="22519" y="9635"/>
                  </a:lnTo>
                  <a:lnTo>
                    <a:pt x="22499" y="9992"/>
                  </a:lnTo>
                  <a:lnTo>
                    <a:pt x="22281" y="9972"/>
                  </a:lnTo>
                  <a:lnTo>
                    <a:pt x="22242" y="9932"/>
                  </a:lnTo>
                  <a:lnTo>
                    <a:pt x="22202" y="9774"/>
                  </a:lnTo>
                  <a:lnTo>
                    <a:pt x="22143" y="9635"/>
                  </a:lnTo>
                  <a:lnTo>
                    <a:pt x="22024" y="9338"/>
                  </a:lnTo>
                  <a:lnTo>
                    <a:pt x="21865" y="9060"/>
                  </a:lnTo>
                  <a:lnTo>
                    <a:pt x="21687" y="8802"/>
                  </a:lnTo>
                  <a:lnTo>
                    <a:pt x="21568" y="8604"/>
                  </a:lnTo>
                  <a:lnTo>
                    <a:pt x="21409" y="8426"/>
                  </a:lnTo>
                  <a:lnTo>
                    <a:pt x="21072" y="8049"/>
                  </a:lnTo>
                  <a:lnTo>
                    <a:pt x="20715" y="7692"/>
                  </a:lnTo>
                  <a:lnTo>
                    <a:pt x="20359" y="7395"/>
                  </a:lnTo>
                  <a:lnTo>
                    <a:pt x="20299" y="7395"/>
                  </a:lnTo>
                  <a:lnTo>
                    <a:pt x="20279" y="7435"/>
                  </a:lnTo>
                  <a:lnTo>
                    <a:pt x="20299" y="7454"/>
                  </a:lnTo>
                  <a:lnTo>
                    <a:pt x="20537" y="7752"/>
                  </a:lnTo>
                  <a:lnTo>
                    <a:pt x="20795" y="8049"/>
                  </a:lnTo>
                  <a:lnTo>
                    <a:pt x="21310" y="8604"/>
                  </a:lnTo>
                  <a:lnTo>
                    <a:pt x="21548" y="8882"/>
                  </a:lnTo>
                  <a:lnTo>
                    <a:pt x="21766" y="9199"/>
                  </a:lnTo>
                  <a:lnTo>
                    <a:pt x="21964" y="9516"/>
                  </a:lnTo>
                  <a:lnTo>
                    <a:pt x="22143" y="9873"/>
                  </a:lnTo>
                  <a:lnTo>
                    <a:pt x="21925" y="9694"/>
                  </a:lnTo>
                  <a:lnTo>
                    <a:pt x="21726" y="9516"/>
                  </a:lnTo>
                  <a:lnTo>
                    <a:pt x="21350" y="9139"/>
                  </a:lnTo>
                  <a:lnTo>
                    <a:pt x="20993" y="8743"/>
                  </a:lnTo>
                  <a:lnTo>
                    <a:pt x="20795" y="8565"/>
                  </a:lnTo>
                  <a:lnTo>
                    <a:pt x="20577" y="8386"/>
                  </a:lnTo>
                  <a:lnTo>
                    <a:pt x="20458" y="8307"/>
                  </a:lnTo>
                  <a:lnTo>
                    <a:pt x="20339" y="8247"/>
                  </a:lnTo>
                  <a:lnTo>
                    <a:pt x="20200" y="8188"/>
                  </a:lnTo>
                  <a:lnTo>
                    <a:pt x="20081" y="8109"/>
                  </a:lnTo>
                  <a:lnTo>
                    <a:pt x="20002" y="8029"/>
                  </a:lnTo>
                  <a:lnTo>
                    <a:pt x="19942" y="7950"/>
                  </a:lnTo>
                  <a:lnTo>
                    <a:pt x="19903" y="7851"/>
                  </a:lnTo>
                  <a:lnTo>
                    <a:pt x="19863" y="7752"/>
                  </a:lnTo>
                  <a:lnTo>
                    <a:pt x="19804" y="7554"/>
                  </a:lnTo>
                  <a:lnTo>
                    <a:pt x="19764" y="7336"/>
                  </a:lnTo>
                  <a:lnTo>
                    <a:pt x="19645" y="6721"/>
                  </a:lnTo>
                  <a:lnTo>
                    <a:pt x="19566" y="6106"/>
                  </a:lnTo>
                  <a:close/>
                  <a:moveTo>
                    <a:pt x="4837" y="7692"/>
                  </a:moveTo>
                  <a:lnTo>
                    <a:pt x="5154" y="7712"/>
                  </a:lnTo>
                  <a:lnTo>
                    <a:pt x="5491" y="7772"/>
                  </a:lnTo>
                  <a:lnTo>
                    <a:pt x="5808" y="7851"/>
                  </a:lnTo>
                  <a:lnTo>
                    <a:pt x="6126" y="7970"/>
                  </a:lnTo>
                  <a:lnTo>
                    <a:pt x="6423" y="8148"/>
                  </a:lnTo>
                  <a:lnTo>
                    <a:pt x="6720" y="8346"/>
                  </a:lnTo>
                  <a:lnTo>
                    <a:pt x="6998" y="8584"/>
                  </a:lnTo>
                  <a:lnTo>
                    <a:pt x="7236" y="8842"/>
                  </a:lnTo>
                  <a:lnTo>
                    <a:pt x="7454" y="9120"/>
                  </a:lnTo>
                  <a:lnTo>
                    <a:pt x="7573" y="9298"/>
                  </a:lnTo>
                  <a:lnTo>
                    <a:pt x="7652" y="9457"/>
                  </a:lnTo>
                  <a:lnTo>
                    <a:pt x="7711" y="9635"/>
                  </a:lnTo>
                  <a:lnTo>
                    <a:pt x="7771" y="9813"/>
                  </a:lnTo>
                  <a:lnTo>
                    <a:pt x="7791" y="9952"/>
                  </a:lnTo>
                  <a:lnTo>
                    <a:pt x="7811" y="10071"/>
                  </a:lnTo>
                  <a:lnTo>
                    <a:pt x="7612" y="9972"/>
                  </a:lnTo>
                  <a:lnTo>
                    <a:pt x="7394" y="9913"/>
                  </a:lnTo>
                  <a:lnTo>
                    <a:pt x="7018" y="9853"/>
                  </a:lnTo>
                  <a:lnTo>
                    <a:pt x="6621" y="9813"/>
                  </a:lnTo>
                  <a:lnTo>
                    <a:pt x="6245" y="9774"/>
                  </a:lnTo>
                  <a:lnTo>
                    <a:pt x="6046" y="9754"/>
                  </a:lnTo>
                  <a:lnTo>
                    <a:pt x="5868" y="9694"/>
                  </a:lnTo>
                  <a:lnTo>
                    <a:pt x="5690" y="9655"/>
                  </a:lnTo>
                  <a:lnTo>
                    <a:pt x="5531" y="9576"/>
                  </a:lnTo>
                  <a:lnTo>
                    <a:pt x="5353" y="9496"/>
                  </a:lnTo>
                  <a:lnTo>
                    <a:pt x="5214" y="9397"/>
                  </a:lnTo>
                  <a:lnTo>
                    <a:pt x="4916" y="9179"/>
                  </a:lnTo>
                  <a:lnTo>
                    <a:pt x="4659" y="8941"/>
                  </a:lnTo>
                  <a:lnTo>
                    <a:pt x="4421" y="8664"/>
                  </a:lnTo>
                  <a:lnTo>
                    <a:pt x="4203" y="8366"/>
                  </a:lnTo>
                  <a:lnTo>
                    <a:pt x="4005" y="8049"/>
                  </a:lnTo>
                  <a:lnTo>
                    <a:pt x="3826" y="7752"/>
                  </a:lnTo>
                  <a:lnTo>
                    <a:pt x="4163" y="7712"/>
                  </a:lnTo>
                  <a:lnTo>
                    <a:pt x="4500" y="7692"/>
                  </a:lnTo>
                  <a:close/>
                  <a:moveTo>
                    <a:pt x="19050" y="9357"/>
                  </a:moveTo>
                  <a:lnTo>
                    <a:pt x="19348" y="9417"/>
                  </a:lnTo>
                  <a:lnTo>
                    <a:pt x="19645" y="9496"/>
                  </a:lnTo>
                  <a:lnTo>
                    <a:pt x="19942" y="9576"/>
                  </a:lnTo>
                  <a:lnTo>
                    <a:pt x="20220" y="9655"/>
                  </a:lnTo>
                  <a:lnTo>
                    <a:pt x="21013" y="9794"/>
                  </a:lnTo>
                  <a:lnTo>
                    <a:pt x="21409" y="9873"/>
                  </a:lnTo>
                  <a:lnTo>
                    <a:pt x="21786" y="9952"/>
                  </a:lnTo>
                  <a:lnTo>
                    <a:pt x="21528" y="9992"/>
                  </a:lnTo>
                  <a:lnTo>
                    <a:pt x="21270" y="10051"/>
                  </a:lnTo>
                  <a:lnTo>
                    <a:pt x="21152" y="10111"/>
                  </a:lnTo>
                  <a:lnTo>
                    <a:pt x="21052" y="10170"/>
                  </a:lnTo>
                  <a:lnTo>
                    <a:pt x="20953" y="10230"/>
                  </a:lnTo>
                  <a:lnTo>
                    <a:pt x="20854" y="10309"/>
                  </a:lnTo>
                  <a:lnTo>
                    <a:pt x="20815" y="10368"/>
                  </a:lnTo>
                  <a:lnTo>
                    <a:pt x="20815" y="10388"/>
                  </a:lnTo>
                  <a:lnTo>
                    <a:pt x="20834" y="10428"/>
                  </a:lnTo>
                  <a:lnTo>
                    <a:pt x="20854" y="10448"/>
                  </a:lnTo>
                  <a:lnTo>
                    <a:pt x="20696" y="10468"/>
                  </a:lnTo>
                  <a:lnTo>
                    <a:pt x="20537" y="10448"/>
                  </a:lnTo>
                  <a:lnTo>
                    <a:pt x="20259" y="10388"/>
                  </a:lnTo>
                  <a:lnTo>
                    <a:pt x="19804" y="10289"/>
                  </a:lnTo>
                  <a:lnTo>
                    <a:pt x="19348" y="10170"/>
                  </a:lnTo>
                  <a:lnTo>
                    <a:pt x="18793" y="10031"/>
                  </a:lnTo>
                  <a:lnTo>
                    <a:pt x="18238" y="9932"/>
                  </a:lnTo>
                  <a:lnTo>
                    <a:pt x="17682" y="9873"/>
                  </a:lnTo>
                  <a:lnTo>
                    <a:pt x="17127" y="9833"/>
                  </a:lnTo>
                  <a:lnTo>
                    <a:pt x="17088" y="9833"/>
                  </a:lnTo>
                  <a:lnTo>
                    <a:pt x="16969" y="9734"/>
                  </a:lnTo>
                  <a:lnTo>
                    <a:pt x="16872" y="9637"/>
                  </a:lnTo>
                  <a:lnTo>
                    <a:pt x="16872" y="9637"/>
                  </a:lnTo>
                  <a:lnTo>
                    <a:pt x="17068" y="9655"/>
                  </a:lnTo>
                  <a:lnTo>
                    <a:pt x="17286" y="9655"/>
                  </a:lnTo>
                  <a:lnTo>
                    <a:pt x="17504" y="9635"/>
                  </a:lnTo>
                  <a:lnTo>
                    <a:pt x="17742" y="9615"/>
                  </a:lnTo>
                  <a:lnTo>
                    <a:pt x="18059" y="9536"/>
                  </a:lnTo>
                  <a:lnTo>
                    <a:pt x="18396" y="9437"/>
                  </a:lnTo>
                  <a:lnTo>
                    <a:pt x="18713" y="9377"/>
                  </a:lnTo>
                  <a:lnTo>
                    <a:pt x="18872" y="9357"/>
                  </a:lnTo>
                  <a:close/>
                  <a:moveTo>
                    <a:pt x="2577" y="10091"/>
                  </a:moveTo>
                  <a:lnTo>
                    <a:pt x="2815" y="10111"/>
                  </a:lnTo>
                  <a:lnTo>
                    <a:pt x="3053" y="10131"/>
                  </a:lnTo>
                  <a:lnTo>
                    <a:pt x="3291" y="10190"/>
                  </a:lnTo>
                  <a:lnTo>
                    <a:pt x="3529" y="10269"/>
                  </a:lnTo>
                  <a:lnTo>
                    <a:pt x="3985" y="10448"/>
                  </a:lnTo>
                  <a:lnTo>
                    <a:pt x="4441" y="10626"/>
                  </a:lnTo>
                  <a:lnTo>
                    <a:pt x="4897" y="10805"/>
                  </a:lnTo>
                  <a:lnTo>
                    <a:pt x="5134" y="10864"/>
                  </a:lnTo>
                  <a:lnTo>
                    <a:pt x="5372" y="10924"/>
                  </a:lnTo>
                  <a:lnTo>
                    <a:pt x="5590" y="10943"/>
                  </a:lnTo>
                  <a:lnTo>
                    <a:pt x="5789" y="10943"/>
                  </a:lnTo>
                  <a:lnTo>
                    <a:pt x="5095" y="11042"/>
                  </a:lnTo>
                  <a:lnTo>
                    <a:pt x="4401" y="11122"/>
                  </a:lnTo>
                  <a:lnTo>
                    <a:pt x="3707" y="11181"/>
                  </a:lnTo>
                  <a:lnTo>
                    <a:pt x="3013" y="11221"/>
                  </a:lnTo>
                  <a:lnTo>
                    <a:pt x="2320" y="11260"/>
                  </a:lnTo>
                  <a:lnTo>
                    <a:pt x="1606" y="11280"/>
                  </a:lnTo>
                  <a:lnTo>
                    <a:pt x="199" y="11260"/>
                  </a:lnTo>
                  <a:lnTo>
                    <a:pt x="159" y="11221"/>
                  </a:lnTo>
                  <a:lnTo>
                    <a:pt x="139" y="11181"/>
                  </a:lnTo>
                  <a:lnTo>
                    <a:pt x="139" y="11122"/>
                  </a:lnTo>
                  <a:lnTo>
                    <a:pt x="159" y="11082"/>
                  </a:lnTo>
                  <a:lnTo>
                    <a:pt x="238" y="10963"/>
                  </a:lnTo>
                  <a:lnTo>
                    <a:pt x="337" y="10844"/>
                  </a:lnTo>
                  <a:lnTo>
                    <a:pt x="456" y="10745"/>
                  </a:lnTo>
                  <a:lnTo>
                    <a:pt x="595" y="10666"/>
                  </a:lnTo>
                  <a:lnTo>
                    <a:pt x="754" y="10567"/>
                  </a:lnTo>
                  <a:lnTo>
                    <a:pt x="952" y="10448"/>
                  </a:lnTo>
                  <a:lnTo>
                    <a:pt x="1170" y="10368"/>
                  </a:lnTo>
                  <a:lnTo>
                    <a:pt x="1626" y="10230"/>
                  </a:lnTo>
                  <a:lnTo>
                    <a:pt x="1864" y="10150"/>
                  </a:lnTo>
                  <a:lnTo>
                    <a:pt x="2102" y="10111"/>
                  </a:lnTo>
                  <a:lnTo>
                    <a:pt x="2339" y="10091"/>
                  </a:lnTo>
                  <a:close/>
                  <a:moveTo>
                    <a:pt x="22202" y="10131"/>
                  </a:moveTo>
                  <a:lnTo>
                    <a:pt x="22440" y="10150"/>
                  </a:lnTo>
                  <a:lnTo>
                    <a:pt x="22698" y="10190"/>
                  </a:lnTo>
                  <a:lnTo>
                    <a:pt x="23134" y="10289"/>
                  </a:lnTo>
                  <a:lnTo>
                    <a:pt x="23471" y="10368"/>
                  </a:lnTo>
                  <a:lnTo>
                    <a:pt x="23808" y="10507"/>
                  </a:lnTo>
                  <a:lnTo>
                    <a:pt x="23966" y="10587"/>
                  </a:lnTo>
                  <a:lnTo>
                    <a:pt x="24125" y="10686"/>
                  </a:lnTo>
                  <a:lnTo>
                    <a:pt x="24264" y="10785"/>
                  </a:lnTo>
                  <a:lnTo>
                    <a:pt x="24383" y="10904"/>
                  </a:lnTo>
                  <a:lnTo>
                    <a:pt x="24502" y="11082"/>
                  </a:lnTo>
                  <a:lnTo>
                    <a:pt x="24621" y="11280"/>
                  </a:lnTo>
                  <a:lnTo>
                    <a:pt x="24720" y="11459"/>
                  </a:lnTo>
                  <a:lnTo>
                    <a:pt x="24779" y="11538"/>
                  </a:lnTo>
                  <a:lnTo>
                    <a:pt x="24858" y="11617"/>
                  </a:lnTo>
                  <a:lnTo>
                    <a:pt x="24858" y="11617"/>
                  </a:lnTo>
                  <a:lnTo>
                    <a:pt x="24521" y="11459"/>
                  </a:lnTo>
                  <a:lnTo>
                    <a:pt x="24184" y="11320"/>
                  </a:lnTo>
                  <a:lnTo>
                    <a:pt x="23828" y="11201"/>
                  </a:lnTo>
                  <a:lnTo>
                    <a:pt x="23471" y="11082"/>
                  </a:lnTo>
                  <a:lnTo>
                    <a:pt x="23431" y="11082"/>
                  </a:lnTo>
                  <a:lnTo>
                    <a:pt x="23411" y="11102"/>
                  </a:lnTo>
                  <a:lnTo>
                    <a:pt x="23411" y="11142"/>
                  </a:lnTo>
                  <a:lnTo>
                    <a:pt x="23431" y="11161"/>
                  </a:lnTo>
                  <a:lnTo>
                    <a:pt x="24521" y="11657"/>
                  </a:lnTo>
                  <a:lnTo>
                    <a:pt x="24264" y="11697"/>
                  </a:lnTo>
                  <a:lnTo>
                    <a:pt x="24026" y="11716"/>
                  </a:lnTo>
                  <a:lnTo>
                    <a:pt x="23768" y="11736"/>
                  </a:lnTo>
                  <a:lnTo>
                    <a:pt x="23530" y="11716"/>
                  </a:lnTo>
                  <a:lnTo>
                    <a:pt x="23273" y="11697"/>
                  </a:lnTo>
                  <a:lnTo>
                    <a:pt x="23035" y="11657"/>
                  </a:lnTo>
                  <a:lnTo>
                    <a:pt x="22777" y="11597"/>
                  </a:lnTo>
                  <a:lnTo>
                    <a:pt x="22539" y="11518"/>
                  </a:lnTo>
                  <a:lnTo>
                    <a:pt x="22281" y="11419"/>
                  </a:lnTo>
                  <a:lnTo>
                    <a:pt x="22024" y="11280"/>
                  </a:lnTo>
                  <a:lnTo>
                    <a:pt x="21766" y="11142"/>
                  </a:lnTo>
                  <a:lnTo>
                    <a:pt x="21528" y="10983"/>
                  </a:lnTo>
                  <a:lnTo>
                    <a:pt x="21330" y="10805"/>
                  </a:lnTo>
                  <a:lnTo>
                    <a:pt x="21152" y="10606"/>
                  </a:lnTo>
                  <a:lnTo>
                    <a:pt x="21112" y="10527"/>
                  </a:lnTo>
                  <a:lnTo>
                    <a:pt x="21092" y="10468"/>
                  </a:lnTo>
                  <a:lnTo>
                    <a:pt x="21052" y="10408"/>
                  </a:lnTo>
                  <a:lnTo>
                    <a:pt x="21072" y="10368"/>
                  </a:lnTo>
                  <a:lnTo>
                    <a:pt x="21112" y="10329"/>
                  </a:lnTo>
                  <a:lnTo>
                    <a:pt x="21270" y="10250"/>
                  </a:lnTo>
                  <a:lnTo>
                    <a:pt x="21489" y="10190"/>
                  </a:lnTo>
                  <a:lnTo>
                    <a:pt x="21726" y="10150"/>
                  </a:lnTo>
                  <a:lnTo>
                    <a:pt x="21964" y="10131"/>
                  </a:lnTo>
                  <a:close/>
                  <a:moveTo>
                    <a:pt x="13084" y="10051"/>
                  </a:moveTo>
                  <a:lnTo>
                    <a:pt x="13024" y="10131"/>
                  </a:lnTo>
                  <a:lnTo>
                    <a:pt x="12965" y="10210"/>
                  </a:lnTo>
                  <a:lnTo>
                    <a:pt x="12965" y="10230"/>
                  </a:lnTo>
                  <a:lnTo>
                    <a:pt x="12984" y="10250"/>
                  </a:lnTo>
                  <a:lnTo>
                    <a:pt x="13024" y="10250"/>
                  </a:lnTo>
                  <a:lnTo>
                    <a:pt x="13044" y="10230"/>
                  </a:lnTo>
                  <a:lnTo>
                    <a:pt x="13084" y="10170"/>
                  </a:lnTo>
                  <a:lnTo>
                    <a:pt x="13143" y="10131"/>
                  </a:lnTo>
                  <a:lnTo>
                    <a:pt x="13262" y="10071"/>
                  </a:lnTo>
                  <a:lnTo>
                    <a:pt x="13500" y="10091"/>
                  </a:lnTo>
                  <a:lnTo>
                    <a:pt x="13738" y="10150"/>
                  </a:lnTo>
                  <a:lnTo>
                    <a:pt x="13520" y="10170"/>
                  </a:lnTo>
                  <a:lnTo>
                    <a:pt x="13321" y="10250"/>
                  </a:lnTo>
                  <a:lnTo>
                    <a:pt x="13302" y="10269"/>
                  </a:lnTo>
                  <a:lnTo>
                    <a:pt x="13302" y="10289"/>
                  </a:lnTo>
                  <a:lnTo>
                    <a:pt x="13321" y="10309"/>
                  </a:lnTo>
                  <a:lnTo>
                    <a:pt x="13361" y="10309"/>
                  </a:lnTo>
                  <a:lnTo>
                    <a:pt x="13500" y="10250"/>
                  </a:lnTo>
                  <a:lnTo>
                    <a:pt x="13639" y="10230"/>
                  </a:lnTo>
                  <a:lnTo>
                    <a:pt x="13916" y="10190"/>
                  </a:lnTo>
                  <a:lnTo>
                    <a:pt x="14095" y="10269"/>
                  </a:lnTo>
                  <a:lnTo>
                    <a:pt x="14293" y="10349"/>
                  </a:lnTo>
                  <a:lnTo>
                    <a:pt x="14114" y="10329"/>
                  </a:lnTo>
                  <a:lnTo>
                    <a:pt x="13916" y="10329"/>
                  </a:lnTo>
                  <a:lnTo>
                    <a:pt x="13738" y="10349"/>
                  </a:lnTo>
                  <a:lnTo>
                    <a:pt x="13579" y="10408"/>
                  </a:lnTo>
                  <a:lnTo>
                    <a:pt x="13559" y="10428"/>
                  </a:lnTo>
                  <a:lnTo>
                    <a:pt x="13559" y="10448"/>
                  </a:lnTo>
                  <a:lnTo>
                    <a:pt x="13579" y="10468"/>
                  </a:lnTo>
                  <a:lnTo>
                    <a:pt x="13599" y="10448"/>
                  </a:lnTo>
                  <a:lnTo>
                    <a:pt x="13698" y="10408"/>
                  </a:lnTo>
                  <a:lnTo>
                    <a:pt x="13817" y="10388"/>
                  </a:lnTo>
                  <a:lnTo>
                    <a:pt x="13916" y="10388"/>
                  </a:lnTo>
                  <a:lnTo>
                    <a:pt x="14035" y="10408"/>
                  </a:lnTo>
                  <a:lnTo>
                    <a:pt x="14471" y="10468"/>
                  </a:lnTo>
                  <a:lnTo>
                    <a:pt x="14491" y="10448"/>
                  </a:lnTo>
                  <a:lnTo>
                    <a:pt x="14630" y="10547"/>
                  </a:lnTo>
                  <a:lnTo>
                    <a:pt x="14828" y="10686"/>
                  </a:lnTo>
                  <a:lnTo>
                    <a:pt x="15006" y="10864"/>
                  </a:lnTo>
                  <a:lnTo>
                    <a:pt x="15185" y="11042"/>
                  </a:lnTo>
                  <a:lnTo>
                    <a:pt x="15324" y="11221"/>
                  </a:lnTo>
                  <a:lnTo>
                    <a:pt x="15601" y="11637"/>
                  </a:lnTo>
                  <a:lnTo>
                    <a:pt x="15859" y="12034"/>
                  </a:lnTo>
                  <a:lnTo>
                    <a:pt x="16037" y="12291"/>
                  </a:lnTo>
                  <a:lnTo>
                    <a:pt x="16116" y="12430"/>
                  </a:lnTo>
                  <a:lnTo>
                    <a:pt x="16235" y="12549"/>
                  </a:lnTo>
                  <a:lnTo>
                    <a:pt x="16017" y="12509"/>
                  </a:lnTo>
                  <a:lnTo>
                    <a:pt x="15799" y="12490"/>
                  </a:lnTo>
                  <a:lnTo>
                    <a:pt x="15363" y="12490"/>
                  </a:lnTo>
                  <a:lnTo>
                    <a:pt x="14669" y="12529"/>
                  </a:lnTo>
                  <a:lnTo>
                    <a:pt x="13976" y="12549"/>
                  </a:lnTo>
                  <a:lnTo>
                    <a:pt x="13658" y="12430"/>
                  </a:lnTo>
                  <a:lnTo>
                    <a:pt x="13361" y="12311"/>
                  </a:lnTo>
                  <a:lnTo>
                    <a:pt x="13064" y="12192"/>
                  </a:lnTo>
                  <a:lnTo>
                    <a:pt x="12786" y="12113"/>
                  </a:lnTo>
                  <a:lnTo>
                    <a:pt x="12509" y="12073"/>
                  </a:lnTo>
                  <a:lnTo>
                    <a:pt x="12211" y="12073"/>
                  </a:lnTo>
                  <a:lnTo>
                    <a:pt x="12013" y="11934"/>
                  </a:lnTo>
                  <a:lnTo>
                    <a:pt x="11835" y="11776"/>
                  </a:lnTo>
                  <a:lnTo>
                    <a:pt x="11676" y="11578"/>
                  </a:lnTo>
                  <a:lnTo>
                    <a:pt x="11537" y="11379"/>
                  </a:lnTo>
                  <a:lnTo>
                    <a:pt x="11478" y="11280"/>
                  </a:lnTo>
                  <a:lnTo>
                    <a:pt x="11458" y="11201"/>
                  </a:lnTo>
                  <a:lnTo>
                    <a:pt x="11438" y="11122"/>
                  </a:lnTo>
                  <a:lnTo>
                    <a:pt x="11438" y="11042"/>
                  </a:lnTo>
                  <a:lnTo>
                    <a:pt x="11438" y="10963"/>
                  </a:lnTo>
                  <a:lnTo>
                    <a:pt x="11458" y="10884"/>
                  </a:lnTo>
                  <a:lnTo>
                    <a:pt x="11537" y="10745"/>
                  </a:lnTo>
                  <a:lnTo>
                    <a:pt x="11636" y="10626"/>
                  </a:lnTo>
                  <a:lnTo>
                    <a:pt x="11775" y="10507"/>
                  </a:lnTo>
                  <a:lnTo>
                    <a:pt x="11914" y="10408"/>
                  </a:lnTo>
                  <a:lnTo>
                    <a:pt x="12053" y="10329"/>
                  </a:lnTo>
                  <a:lnTo>
                    <a:pt x="12310" y="10190"/>
                  </a:lnTo>
                  <a:lnTo>
                    <a:pt x="12548" y="10111"/>
                  </a:lnTo>
                  <a:lnTo>
                    <a:pt x="12826" y="10071"/>
                  </a:lnTo>
                  <a:lnTo>
                    <a:pt x="13084" y="10051"/>
                  </a:lnTo>
                  <a:close/>
                  <a:moveTo>
                    <a:pt x="13718" y="9794"/>
                  </a:moveTo>
                  <a:lnTo>
                    <a:pt x="14134" y="9813"/>
                  </a:lnTo>
                  <a:lnTo>
                    <a:pt x="14570" y="9853"/>
                  </a:lnTo>
                  <a:lnTo>
                    <a:pt x="14907" y="9913"/>
                  </a:lnTo>
                  <a:lnTo>
                    <a:pt x="15224" y="9992"/>
                  </a:lnTo>
                  <a:lnTo>
                    <a:pt x="15561" y="10051"/>
                  </a:lnTo>
                  <a:lnTo>
                    <a:pt x="15898" y="10091"/>
                  </a:lnTo>
                  <a:lnTo>
                    <a:pt x="16216" y="10091"/>
                  </a:lnTo>
                  <a:lnTo>
                    <a:pt x="16553" y="10071"/>
                  </a:lnTo>
                  <a:lnTo>
                    <a:pt x="16691" y="10230"/>
                  </a:lnTo>
                  <a:lnTo>
                    <a:pt x="16850" y="10368"/>
                  </a:lnTo>
                  <a:lnTo>
                    <a:pt x="17187" y="10626"/>
                  </a:lnTo>
                  <a:lnTo>
                    <a:pt x="17544" y="10844"/>
                  </a:lnTo>
                  <a:lnTo>
                    <a:pt x="17920" y="11042"/>
                  </a:lnTo>
                  <a:lnTo>
                    <a:pt x="18297" y="11201"/>
                  </a:lnTo>
                  <a:lnTo>
                    <a:pt x="18693" y="11360"/>
                  </a:lnTo>
                  <a:lnTo>
                    <a:pt x="19467" y="11657"/>
                  </a:lnTo>
                  <a:lnTo>
                    <a:pt x="20022" y="11835"/>
                  </a:lnTo>
                  <a:lnTo>
                    <a:pt x="20557" y="12014"/>
                  </a:lnTo>
                  <a:lnTo>
                    <a:pt x="21112" y="12192"/>
                  </a:lnTo>
                  <a:lnTo>
                    <a:pt x="21667" y="12331"/>
                  </a:lnTo>
                  <a:lnTo>
                    <a:pt x="21984" y="12390"/>
                  </a:lnTo>
                  <a:lnTo>
                    <a:pt x="22321" y="12450"/>
                  </a:lnTo>
                  <a:lnTo>
                    <a:pt x="21389" y="12509"/>
                  </a:lnTo>
                  <a:lnTo>
                    <a:pt x="20458" y="12549"/>
                  </a:lnTo>
                  <a:lnTo>
                    <a:pt x="19526" y="12569"/>
                  </a:lnTo>
                  <a:lnTo>
                    <a:pt x="18594" y="12608"/>
                  </a:lnTo>
                  <a:lnTo>
                    <a:pt x="18178" y="12648"/>
                  </a:lnTo>
                  <a:lnTo>
                    <a:pt x="17742" y="12708"/>
                  </a:lnTo>
                  <a:lnTo>
                    <a:pt x="17326" y="12727"/>
                  </a:lnTo>
                  <a:lnTo>
                    <a:pt x="16890" y="12727"/>
                  </a:lnTo>
                  <a:lnTo>
                    <a:pt x="16870" y="12668"/>
                  </a:lnTo>
                  <a:lnTo>
                    <a:pt x="16850" y="12668"/>
                  </a:lnTo>
                  <a:lnTo>
                    <a:pt x="16830" y="12648"/>
                  </a:lnTo>
                  <a:lnTo>
                    <a:pt x="16751" y="12648"/>
                  </a:lnTo>
                  <a:lnTo>
                    <a:pt x="16672" y="12628"/>
                  </a:lnTo>
                  <a:lnTo>
                    <a:pt x="16533" y="12569"/>
                  </a:lnTo>
                  <a:lnTo>
                    <a:pt x="16394" y="12450"/>
                  </a:lnTo>
                  <a:lnTo>
                    <a:pt x="16275" y="12331"/>
                  </a:lnTo>
                  <a:lnTo>
                    <a:pt x="16176" y="12192"/>
                  </a:lnTo>
                  <a:lnTo>
                    <a:pt x="16077" y="12034"/>
                  </a:lnTo>
                  <a:lnTo>
                    <a:pt x="15918" y="11756"/>
                  </a:lnTo>
                  <a:lnTo>
                    <a:pt x="15601" y="11280"/>
                  </a:lnTo>
                  <a:lnTo>
                    <a:pt x="15442" y="11062"/>
                  </a:lnTo>
                  <a:lnTo>
                    <a:pt x="15264" y="10844"/>
                  </a:lnTo>
                  <a:lnTo>
                    <a:pt x="15026" y="10606"/>
                  </a:lnTo>
                  <a:lnTo>
                    <a:pt x="14768" y="10408"/>
                  </a:lnTo>
                  <a:lnTo>
                    <a:pt x="14491" y="10250"/>
                  </a:lnTo>
                  <a:lnTo>
                    <a:pt x="14194" y="10111"/>
                  </a:lnTo>
                  <a:lnTo>
                    <a:pt x="13896" y="9992"/>
                  </a:lnTo>
                  <a:lnTo>
                    <a:pt x="13559" y="9932"/>
                  </a:lnTo>
                  <a:lnTo>
                    <a:pt x="13242" y="9873"/>
                  </a:lnTo>
                  <a:lnTo>
                    <a:pt x="12905" y="9873"/>
                  </a:lnTo>
                  <a:lnTo>
                    <a:pt x="13302" y="9813"/>
                  </a:lnTo>
                  <a:lnTo>
                    <a:pt x="13718" y="9794"/>
                  </a:lnTo>
                  <a:close/>
                  <a:moveTo>
                    <a:pt x="17405" y="10051"/>
                  </a:moveTo>
                  <a:lnTo>
                    <a:pt x="17682" y="10071"/>
                  </a:lnTo>
                  <a:lnTo>
                    <a:pt x="17980" y="10091"/>
                  </a:lnTo>
                  <a:lnTo>
                    <a:pt x="18535" y="10190"/>
                  </a:lnTo>
                  <a:lnTo>
                    <a:pt x="19090" y="10309"/>
                  </a:lnTo>
                  <a:lnTo>
                    <a:pt x="19625" y="10468"/>
                  </a:lnTo>
                  <a:lnTo>
                    <a:pt x="19942" y="10547"/>
                  </a:lnTo>
                  <a:lnTo>
                    <a:pt x="20299" y="10646"/>
                  </a:lnTo>
                  <a:lnTo>
                    <a:pt x="20478" y="10686"/>
                  </a:lnTo>
                  <a:lnTo>
                    <a:pt x="20656" y="10705"/>
                  </a:lnTo>
                  <a:lnTo>
                    <a:pt x="20834" y="10686"/>
                  </a:lnTo>
                  <a:lnTo>
                    <a:pt x="20973" y="10646"/>
                  </a:lnTo>
                  <a:lnTo>
                    <a:pt x="21132" y="10844"/>
                  </a:lnTo>
                  <a:lnTo>
                    <a:pt x="21310" y="11023"/>
                  </a:lnTo>
                  <a:lnTo>
                    <a:pt x="21508" y="11181"/>
                  </a:lnTo>
                  <a:lnTo>
                    <a:pt x="21726" y="11320"/>
                  </a:lnTo>
                  <a:lnTo>
                    <a:pt x="21944" y="11459"/>
                  </a:lnTo>
                  <a:lnTo>
                    <a:pt x="22163" y="11558"/>
                  </a:lnTo>
                  <a:lnTo>
                    <a:pt x="22400" y="11657"/>
                  </a:lnTo>
                  <a:lnTo>
                    <a:pt x="22638" y="11716"/>
                  </a:lnTo>
                  <a:lnTo>
                    <a:pt x="22896" y="11776"/>
                  </a:lnTo>
                  <a:lnTo>
                    <a:pt x="23154" y="11835"/>
                  </a:lnTo>
                  <a:lnTo>
                    <a:pt x="23411" y="11855"/>
                  </a:lnTo>
                  <a:lnTo>
                    <a:pt x="23907" y="11855"/>
                  </a:lnTo>
                  <a:lnTo>
                    <a:pt x="24165" y="11816"/>
                  </a:lnTo>
                  <a:lnTo>
                    <a:pt x="24403" y="11776"/>
                  </a:lnTo>
                  <a:lnTo>
                    <a:pt x="24640" y="11716"/>
                  </a:lnTo>
                  <a:lnTo>
                    <a:pt x="24997" y="11895"/>
                  </a:lnTo>
                  <a:lnTo>
                    <a:pt x="25354" y="12093"/>
                  </a:lnTo>
                  <a:lnTo>
                    <a:pt x="25691" y="12331"/>
                  </a:lnTo>
                  <a:lnTo>
                    <a:pt x="25830" y="12430"/>
                  </a:lnTo>
                  <a:lnTo>
                    <a:pt x="25949" y="12569"/>
                  </a:lnTo>
                  <a:lnTo>
                    <a:pt x="26206" y="12807"/>
                  </a:lnTo>
                  <a:lnTo>
                    <a:pt x="26127" y="12767"/>
                  </a:lnTo>
                  <a:lnTo>
                    <a:pt x="25889" y="12668"/>
                  </a:lnTo>
                  <a:lnTo>
                    <a:pt x="25671" y="12608"/>
                  </a:lnTo>
                  <a:lnTo>
                    <a:pt x="25453" y="12549"/>
                  </a:lnTo>
                  <a:lnTo>
                    <a:pt x="25215" y="12509"/>
                  </a:lnTo>
                  <a:lnTo>
                    <a:pt x="24779" y="12470"/>
                  </a:lnTo>
                  <a:lnTo>
                    <a:pt x="24284" y="12450"/>
                  </a:lnTo>
                  <a:lnTo>
                    <a:pt x="23748" y="12410"/>
                  </a:lnTo>
                  <a:lnTo>
                    <a:pt x="23193" y="12371"/>
                  </a:lnTo>
                  <a:lnTo>
                    <a:pt x="22638" y="12291"/>
                  </a:lnTo>
                  <a:lnTo>
                    <a:pt x="22103" y="12192"/>
                  </a:lnTo>
                  <a:lnTo>
                    <a:pt x="21568" y="12073"/>
                  </a:lnTo>
                  <a:lnTo>
                    <a:pt x="21033" y="11934"/>
                  </a:lnTo>
                  <a:lnTo>
                    <a:pt x="20497" y="11776"/>
                  </a:lnTo>
                  <a:lnTo>
                    <a:pt x="19962" y="11617"/>
                  </a:lnTo>
                  <a:lnTo>
                    <a:pt x="19130" y="11340"/>
                  </a:lnTo>
                  <a:lnTo>
                    <a:pt x="18674" y="11181"/>
                  </a:lnTo>
                  <a:lnTo>
                    <a:pt x="18238" y="11023"/>
                  </a:lnTo>
                  <a:lnTo>
                    <a:pt x="17821" y="10824"/>
                  </a:lnTo>
                  <a:lnTo>
                    <a:pt x="17405" y="10606"/>
                  </a:lnTo>
                  <a:lnTo>
                    <a:pt x="17227" y="10487"/>
                  </a:lnTo>
                  <a:lnTo>
                    <a:pt x="17028" y="10368"/>
                  </a:lnTo>
                  <a:lnTo>
                    <a:pt x="16850" y="10230"/>
                  </a:lnTo>
                  <a:lnTo>
                    <a:pt x="16691" y="10071"/>
                  </a:lnTo>
                  <a:lnTo>
                    <a:pt x="17048" y="10051"/>
                  </a:lnTo>
                  <a:close/>
                  <a:moveTo>
                    <a:pt x="15482" y="12589"/>
                  </a:moveTo>
                  <a:lnTo>
                    <a:pt x="15740" y="12608"/>
                  </a:lnTo>
                  <a:lnTo>
                    <a:pt x="15998" y="12628"/>
                  </a:lnTo>
                  <a:lnTo>
                    <a:pt x="16255" y="12668"/>
                  </a:lnTo>
                  <a:lnTo>
                    <a:pt x="15938" y="12708"/>
                  </a:lnTo>
                  <a:lnTo>
                    <a:pt x="15601" y="12807"/>
                  </a:lnTo>
                  <a:lnTo>
                    <a:pt x="15006" y="12985"/>
                  </a:lnTo>
                  <a:lnTo>
                    <a:pt x="14788" y="12886"/>
                  </a:lnTo>
                  <a:lnTo>
                    <a:pt x="14570" y="12787"/>
                  </a:lnTo>
                  <a:lnTo>
                    <a:pt x="14114" y="12608"/>
                  </a:lnTo>
                  <a:lnTo>
                    <a:pt x="15205" y="12608"/>
                  </a:lnTo>
                  <a:lnTo>
                    <a:pt x="15482" y="12589"/>
                  </a:lnTo>
                  <a:close/>
                  <a:moveTo>
                    <a:pt x="18912" y="12767"/>
                  </a:moveTo>
                  <a:lnTo>
                    <a:pt x="18297" y="13144"/>
                  </a:lnTo>
                  <a:lnTo>
                    <a:pt x="17980" y="13342"/>
                  </a:lnTo>
                  <a:lnTo>
                    <a:pt x="17663" y="13501"/>
                  </a:lnTo>
                  <a:lnTo>
                    <a:pt x="17345" y="13659"/>
                  </a:lnTo>
                  <a:lnTo>
                    <a:pt x="17028" y="13818"/>
                  </a:lnTo>
                  <a:lnTo>
                    <a:pt x="16691" y="13937"/>
                  </a:lnTo>
                  <a:lnTo>
                    <a:pt x="16335" y="14056"/>
                  </a:lnTo>
                  <a:lnTo>
                    <a:pt x="15978" y="14135"/>
                  </a:lnTo>
                  <a:lnTo>
                    <a:pt x="15621" y="14174"/>
                  </a:lnTo>
                  <a:lnTo>
                    <a:pt x="15244" y="14174"/>
                  </a:lnTo>
                  <a:lnTo>
                    <a:pt x="14887" y="14155"/>
                  </a:lnTo>
                  <a:lnTo>
                    <a:pt x="14709" y="14135"/>
                  </a:lnTo>
                  <a:lnTo>
                    <a:pt x="14531" y="14095"/>
                  </a:lnTo>
                  <a:lnTo>
                    <a:pt x="14194" y="13996"/>
                  </a:lnTo>
                  <a:lnTo>
                    <a:pt x="13837" y="13917"/>
                  </a:lnTo>
                  <a:lnTo>
                    <a:pt x="13658" y="13877"/>
                  </a:lnTo>
                  <a:lnTo>
                    <a:pt x="13480" y="13877"/>
                  </a:lnTo>
                  <a:lnTo>
                    <a:pt x="14372" y="13421"/>
                  </a:lnTo>
                  <a:lnTo>
                    <a:pt x="14669" y="13302"/>
                  </a:lnTo>
                  <a:lnTo>
                    <a:pt x="14967" y="13183"/>
                  </a:lnTo>
                  <a:lnTo>
                    <a:pt x="15006" y="13164"/>
                  </a:lnTo>
                  <a:lnTo>
                    <a:pt x="15442" y="13025"/>
                  </a:lnTo>
                  <a:lnTo>
                    <a:pt x="15898" y="12926"/>
                  </a:lnTo>
                  <a:lnTo>
                    <a:pt x="16335" y="12866"/>
                  </a:lnTo>
                  <a:lnTo>
                    <a:pt x="16553" y="12846"/>
                  </a:lnTo>
                  <a:lnTo>
                    <a:pt x="16790" y="12846"/>
                  </a:lnTo>
                  <a:lnTo>
                    <a:pt x="16810" y="12827"/>
                  </a:lnTo>
                  <a:lnTo>
                    <a:pt x="16989" y="12866"/>
                  </a:lnTo>
                  <a:lnTo>
                    <a:pt x="17464" y="12866"/>
                  </a:lnTo>
                  <a:lnTo>
                    <a:pt x="17801" y="12827"/>
                  </a:lnTo>
                  <a:lnTo>
                    <a:pt x="18119" y="12787"/>
                  </a:lnTo>
                  <a:lnTo>
                    <a:pt x="18912" y="12767"/>
                  </a:lnTo>
                  <a:close/>
                  <a:moveTo>
                    <a:pt x="12449" y="12252"/>
                  </a:moveTo>
                  <a:lnTo>
                    <a:pt x="12628" y="12291"/>
                  </a:lnTo>
                  <a:lnTo>
                    <a:pt x="12786" y="12331"/>
                  </a:lnTo>
                  <a:lnTo>
                    <a:pt x="13103" y="12430"/>
                  </a:lnTo>
                  <a:lnTo>
                    <a:pt x="13440" y="12589"/>
                  </a:lnTo>
                  <a:lnTo>
                    <a:pt x="13758" y="12708"/>
                  </a:lnTo>
                  <a:lnTo>
                    <a:pt x="14075" y="12827"/>
                  </a:lnTo>
                  <a:lnTo>
                    <a:pt x="14392" y="12945"/>
                  </a:lnTo>
                  <a:lnTo>
                    <a:pt x="14709" y="13084"/>
                  </a:lnTo>
                  <a:lnTo>
                    <a:pt x="14511" y="13164"/>
                  </a:lnTo>
                  <a:lnTo>
                    <a:pt x="14293" y="13243"/>
                  </a:lnTo>
                  <a:lnTo>
                    <a:pt x="13896" y="13461"/>
                  </a:lnTo>
                  <a:lnTo>
                    <a:pt x="13500" y="13679"/>
                  </a:lnTo>
                  <a:lnTo>
                    <a:pt x="13103" y="13877"/>
                  </a:lnTo>
                  <a:lnTo>
                    <a:pt x="12588" y="14135"/>
                  </a:lnTo>
                  <a:lnTo>
                    <a:pt x="12073" y="14373"/>
                  </a:lnTo>
                  <a:lnTo>
                    <a:pt x="11557" y="14611"/>
                  </a:lnTo>
                  <a:lnTo>
                    <a:pt x="11042" y="14848"/>
                  </a:lnTo>
                  <a:lnTo>
                    <a:pt x="10824" y="14948"/>
                  </a:lnTo>
                  <a:lnTo>
                    <a:pt x="10566" y="15027"/>
                  </a:lnTo>
                  <a:lnTo>
                    <a:pt x="10308" y="15086"/>
                  </a:lnTo>
                  <a:lnTo>
                    <a:pt x="10031" y="15126"/>
                  </a:lnTo>
                  <a:lnTo>
                    <a:pt x="9892" y="15126"/>
                  </a:lnTo>
                  <a:lnTo>
                    <a:pt x="9753" y="15106"/>
                  </a:lnTo>
                  <a:lnTo>
                    <a:pt x="9634" y="15086"/>
                  </a:lnTo>
                  <a:lnTo>
                    <a:pt x="9515" y="15047"/>
                  </a:lnTo>
                  <a:lnTo>
                    <a:pt x="9396" y="14987"/>
                  </a:lnTo>
                  <a:lnTo>
                    <a:pt x="9277" y="14928"/>
                  </a:lnTo>
                  <a:lnTo>
                    <a:pt x="9178" y="14848"/>
                  </a:lnTo>
                  <a:lnTo>
                    <a:pt x="9099" y="14730"/>
                  </a:lnTo>
                  <a:lnTo>
                    <a:pt x="9059" y="14710"/>
                  </a:lnTo>
                  <a:lnTo>
                    <a:pt x="9020" y="14730"/>
                  </a:lnTo>
                  <a:lnTo>
                    <a:pt x="8980" y="14690"/>
                  </a:lnTo>
                  <a:lnTo>
                    <a:pt x="8940" y="14650"/>
                  </a:lnTo>
                  <a:lnTo>
                    <a:pt x="8940" y="14591"/>
                  </a:lnTo>
                  <a:lnTo>
                    <a:pt x="8921" y="14551"/>
                  </a:lnTo>
                  <a:lnTo>
                    <a:pt x="8960" y="14432"/>
                  </a:lnTo>
                  <a:lnTo>
                    <a:pt x="9020" y="14313"/>
                  </a:lnTo>
                  <a:lnTo>
                    <a:pt x="9119" y="14174"/>
                  </a:lnTo>
                  <a:lnTo>
                    <a:pt x="9238" y="14056"/>
                  </a:lnTo>
                  <a:lnTo>
                    <a:pt x="9535" y="13758"/>
                  </a:lnTo>
                  <a:lnTo>
                    <a:pt x="9892" y="13481"/>
                  </a:lnTo>
                  <a:lnTo>
                    <a:pt x="10229" y="13243"/>
                  </a:lnTo>
                  <a:lnTo>
                    <a:pt x="10665" y="12945"/>
                  </a:lnTo>
                  <a:lnTo>
                    <a:pt x="11002" y="12747"/>
                  </a:lnTo>
                  <a:lnTo>
                    <a:pt x="11339" y="12549"/>
                  </a:lnTo>
                  <a:lnTo>
                    <a:pt x="11518" y="12470"/>
                  </a:lnTo>
                  <a:lnTo>
                    <a:pt x="11716" y="12390"/>
                  </a:lnTo>
                  <a:lnTo>
                    <a:pt x="11894" y="12331"/>
                  </a:lnTo>
                  <a:lnTo>
                    <a:pt x="12092" y="12271"/>
                  </a:lnTo>
                  <a:lnTo>
                    <a:pt x="12271" y="12252"/>
                  </a:lnTo>
                  <a:close/>
                  <a:moveTo>
                    <a:pt x="6601" y="1"/>
                  </a:moveTo>
                  <a:lnTo>
                    <a:pt x="6482" y="21"/>
                  </a:lnTo>
                  <a:lnTo>
                    <a:pt x="6344" y="60"/>
                  </a:lnTo>
                  <a:lnTo>
                    <a:pt x="6205" y="100"/>
                  </a:lnTo>
                  <a:lnTo>
                    <a:pt x="6086" y="160"/>
                  </a:lnTo>
                  <a:lnTo>
                    <a:pt x="6066" y="140"/>
                  </a:lnTo>
                  <a:lnTo>
                    <a:pt x="6007" y="140"/>
                  </a:lnTo>
                  <a:lnTo>
                    <a:pt x="5987" y="160"/>
                  </a:lnTo>
                  <a:lnTo>
                    <a:pt x="5967" y="318"/>
                  </a:lnTo>
                  <a:lnTo>
                    <a:pt x="5967" y="457"/>
                  </a:lnTo>
                  <a:lnTo>
                    <a:pt x="5987" y="635"/>
                  </a:lnTo>
                  <a:lnTo>
                    <a:pt x="6046" y="794"/>
                  </a:lnTo>
                  <a:lnTo>
                    <a:pt x="6165" y="1111"/>
                  </a:lnTo>
                  <a:lnTo>
                    <a:pt x="6304" y="1389"/>
                  </a:lnTo>
                  <a:lnTo>
                    <a:pt x="6502" y="1785"/>
                  </a:lnTo>
                  <a:lnTo>
                    <a:pt x="6740" y="2162"/>
                  </a:lnTo>
                  <a:lnTo>
                    <a:pt x="6879" y="2340"/>
                  </a:lnTo>
                  <a:lnTo>
                    <a:pt x="7018" y="2519"/>
                  </a:lnTo>
                  <a:lnTo>
                    <a:pt x="7156" y="2677"/>
                  </a:lnTo>
                  <a:lnTo>
                    <a:pt x="7335" y="2836"/>
                  </a:lnTo>
                  <a:lnTo>
                    <a:pt x="7593" y="3074"/>
                  </a:lnTo>
                  <a:lnTo>
                    <a:pt x="7037" y="3153"/>
                  </a:lnTo>
                  <a:lnTo>
                    <a:pt x="6760" y="3153"/>
                  </a:lnTo>
                  <a:lnTo>
                    <a:pt x="6601" y="3133"/>
                  </a:lnTo>
                  <a:lnTo>
                    <a:pt x="6463" y="3113"/>
                  </a:lnTo>
                  <a:lnTo>
                    <a:pt x="6423" y="3113"/>
                  </a:lnTo>
                  <a:lnTo>
                    <a:pt x="6383" y="3133"/>
                  </a:lnTo>
                  <a:lnTo>
                    <a:pt x="6363" y="3153"/>
                  </a:lnTo>
                  <a:lnTo>
                    <a:pt x="6363" y="3192"/>
                  </a:lnTo>
                  <a:lnTo>
                    <a:pt x="6403" y="3490"/>
                  </a:lnTo>
                  <a:lnTo>
                    <a:pt x="6463" y="3807"/>
                  </a:lnTo>
                  <a:lnTo>
                    <a:pt x="6542" y="4124"/>
                  </a:lnTo>
                  <a:lnTo>
                    <a:pt x="6661" y="4441"/>
                  </a:lnTo>
                  <a:lnTo>
                    <a:pt x="6800" y="4739"/>
                  </a:lnTo>
                  <a:lnTo>
                    <a:pt x="6879" y="4877"/>
                  </a:lnTo>
                  <a:lnTo>
                    <a:pt x="6978" y="4996"/>
                  </a:lnTo>
                  <a:lnTo>
                    <a:pt x="7077" y="5115"/>
                  </a:lnTo>
                  <a:lnTo>
                    <a:pt x="7196" y="5234"/>
                  </a:lnTo>
                  <a:lnTo>
                    <a:pt x="7315" y="5314"/>
                  </a:lnTo>
                  <a:lnTo>
                    <a:pt x="7434" y="5393"/>
                  </a:lnTo>
                  <a:lnTo>
                    <a:pt x="7156" y="5611"/>
                  </a:lnTo>
                  <a:lnTo>
                    <a:pt x="6879" y="5829"/>
                  </a:lnTo>
                  <a:lnTo>
                    <a:pt x="6621" y="6067"/>
                  </a:lnTo>
                  <a:lnTo>
                    <a:pt x="6403" y="6325"/>
                  </a:lnTo>
                  <a:lnTo>
                    <a:pt x="6363" y="6305"/>
                  </a:lnTo>
                  <a:lnTo>
                    <a:pt x="6344" y="6305"/>
                  </a:lnTo>
                  <a:lnTo>
                    <a:pt x="6324" y="6344"/>
                  </a:lnTo>
                  <a:lnTo>
                    <a:pt x="6324" y="6384"/>
                  </a:lnTo>
                  <a:lnTo>
                    <a:pt x="6344" y="6384"/>
                  </a:lnTo>
                  <a:lnTo>
                    <a:pt x="6363" y="6424"/>
                  </a:lnTo>
                  <a:lnTo>
                    <a:pt x="6403" y="6443"/>
                  </a:lnTo>
                  <a:lnTo>
                    <a:pt x="6582" y="6622"/>
                  </a:lnTo>
                  <a:lnTo>
                    <a:pt x="6800" y="6780"/>
                  </a:lnTo>
                  <a:lnTo>
                    <a:pt x="7037" y="6899"/>
                  </a:lnTo>
                  <a:lnTo>
                    <a:pt x="7295" y="7018"/>
                  </a:lnTo>
                  <a:lnTo>
                    <a:pt x="7295" y="7137"/>
                  </a:lnTo>
                  <a:lnTo>
                    <a:pt x="7315" y="7276"/>
                  </a:lnTo>
                  <a:lnTo>
                    <a:pt x="7355" y="7395"/>
                  </a:lnTo>
                  <a:lnTo>
                    <a:pt x="7394" y="7514"/>
                  </a:lnTo>
                  <a:lnTo>
                    <a:pt x="7513" y="7732"/>
                  </a:lnTo>
                  <a:lnTo>
                    <a:pt x="7672" y="7950"/>
                  </a:lnTo>
                  <a:lnTo>
                    <a:pt x="7850" y="8148"/>
                  </a:lnTo>
                  <a:lnTo>
                    <a:pt x="8048" y="8327"/>
                  </a:lnTo>
                  <a:lnTo>
                    <a:pt x="8445" y="8664"/>
                  </a:lnTo>
                  <a:lnTo>
                    <a:pt x="8901" y="8981"/>
                  </a:lnTo>
                  <a:lnTo>
                    <a:pt x="9159" y="9159"/>
                  </a:lnTo>
                  <a:lnTo>
                    <a:pt x="9436" y="9298"/>
                  </a:lnTo>
                  <a:lnTo>
                    <a:pt x="9714" y="9417"/>
                  </a:lnTo>
                  <a:lnTo>
                    <a:pt x="10011" y="9496"/>
                  </a:lnTo>
                  <a:lnTo>
                    <a:pt x="10150" y="9516"/>
                  </a:lnTo>
                  <a:lnTo>
                    <a:pt x="10427" y="9516"/>
                  </a:lnTo>
                  <a:lnTo>
                    <a:pt x="10566" y="9476"/>
                  </a:lnTo>
                  <a:lnTo>
                    <a:pt x="10606" y="9457"/>
                  </a:lnTo>
                  <a:lnTo>
                    <a:pt x="10863" y="9595"/>
                  </a:lnTo>
                  <a:lnTo>
                    <a:pt x="11161" y="9754"/>
                  </a:lnTo>
                  <a:lnTo>
                    <a:pt x="11458" y="9873"/>
                  </a:lnTo>
                  <a:lnTo>
                    <a:pt x="11755" y="9952"/>
                  </a:lnTo>
                  <a:lnTo>
                    <a:pt x="11200" y="10131"/>
                  </a:lnTo>
                  <a:lnTo>
                    <a:pt x="10625" y="10289"/>
                  </a:lnTo>
                  <a:lnTo>
                    <a:pt x="10288" y="10368"/>
                  </a:lnTo>
                  <a:lnTo>
                    <a:pt x="9951" y="10388"/>
                  </a:lnTo>
                  <a:lnTo>
                    <a:pt x="9277" y="10428"/>
                  </a:lnTo>
                  <a:lnTo>
                    <a:pt x="8921" y="10448"/>
                  </a:lnTo>
                  <a:lnTo>
                    <a:pt x="8564" y="10468"/>
                  </a:lnTo>
                  <a:lnTo>
                    <a:pt x="8306" y="10349"/>
                  </a:lnTo>
                  <a:lnTo>
                    <a:pt x="8048" y="10190"/>
                  </a:lnTo>
                  <a:lnTo>
                    <a:pt x="8048" y="10170"/>
                  </a:lnTo>
                  <a:lnTo>
                    <a:pt x="8009" y="10031"/>
                  </a:lnTo>
                  <a:lnTo>
                    <a:pt x="7969" y="9893"/>
                  </a:lnTo>
                  <a:lnTo>
                    <a:pt x="7949" y="9774"/>
                  </a:lnTo>
                  <a:lnTo>
                    <a:pt x="7930" y="9635"/>
                  </a:lnTo>
                  <a:lnTo>
                    <a:pt x="7870" y="9476"/>
                  </a:lnTo>
                  <a:lnTo>
                    <a:pt x="7791" y="9318"/>
                  </a:lnTo>
                  <a:lnTo>
                    <a:pt x="7612" y="9001"/>
                  </a:lnTo>
                  <a:lnTo>
                    <a:pt x="7513" y="8862"/>
                  </a:lnTo>
                  <a:lnTo>
                    <a:pt x="7394" y="8703"/>
                  </a:lnTo>
                  <a:lnTo>
                    <a:pt x="7117" y="8446"/>
                  </a:lnTo>
                  <a:lnTo>
                    <a:pt x="6839" y="8208"/>
                  </a:lnTo>
                  <a:lnTo>
                    <a:pt x="6542" y="8010"/>
                  </a:lnTo>
                  <a:lnTo>
                    <a:pt x="6383" y="7910"/>
                  </a:lnTo>
                  <a:lnTo>
                    <a:pt x="6225" y="7831"/>
                  </a:lnTo>
                  <a:lnTo>
                    <a:pt x="5888" y="7692"/>
                  </a:lnTo>
                  <a:lnTo>
                    <a:pt x="5551" y="7593"/>
                  </a:lnTo>
                  <a:lnTo>
                    <a:pt x="5194" y="7534"/>
                  </a:lnTo>
                  <a:lnTo>
                    <a:pt x="4837" y="7514"/>
                  </a:lnTo>
                  <a:lnTo>
                    <a:pt x="4480" y="7534"/>
                  </a:lnTo>
                  <a:lnTo>
                    <a:pt x="4123" y="7573"/>
                  </a:lnTo>
                  <a:lnTo>
                    <a:pt x="3767" y="7653"/>
                  </a:lnTo>
                  <a:lnTo>
                    <a:pt x="3747" y="7633"/>
                  </a:lnTo>
                  <a:lnTo>
                    <a:pt x="3707" y="7633"/>
                  </a:lnTo>
                  <a:lnTo>
                    <a:pt x="3668" y="7653"/>
                  </a:lnTo>
                  <a:lnTo>
                    <a:pt x="3668" y="7692"/>
                  </a:lnTo>
                  <a:lnTo>
                    <a:pt x="3668" y="7732"/>
                  </a:lnTo>
                  <a:lnTo>
                    <a:pt x="3687" y="7752"/>
                  </a:lnTo>
                  <a:lnTo>
                    <a:pt x="3707" y="7752"/>
                  </a:lnTo>
                  <a:lnTo>
                    <a:pt x="4005" y="8307"/>
                  </a:lnTo>
                  <a:lnTo>
                    <a:pt x="4183" y="8584"/>
                  </a:lnTo>
                  <a:lnTo>
                    <a:pt x="4361" y="8842"/>
                  </a:lnTo>
                  <a:lnTo>
                    <a:pt x="4560" y="9080"/>
                  </a:lnTo>
                  <a:lnTo>
                    <a:pt x="4778" y="9298"/>
                  </a:lnTo>
                  <a:lnTo>
                    <a:pt x="5035" y="9496"/>
                  </a:lnTo>
                  <a:lnTo>
                    <a:pt x="5313" y="9655"/>
                  </a:lnTo>
                  <a:lnTo>
                    <a:pt x="5491" y="9754"/>
                  </a:lnTo>
                  <a:lnTo>
                    <a:pt x="5670" y="9813"/>
                  </a:lnTo>
                  <a:lnTo>
                    <a:pt x="5868" y="9873"/>
                  </a:lnTo>
                  <a:lnTo>
                    <a:pt x="6046" y="9913"/>
                  </a:lnTo>
                  <a:lnTo>
                    <a:pt x="6423" y="9992"/>
                  </a:lnTo>
                  <a:lnTo>
                    <a:pt x="6819" y="10012"/>
                  </a:lnTo>
                  <a:lnTo>
                    <a:pt x="7097" y="10051"/>
                  </a:lnTo>
                  <a:lnTo>
                    <a:pt x="7355" y="10091"/>
                  </a:lnTo>
                  <a:lnTo>
                    <a:pt x="7593" y="10190"/>
                  </a:lnTo>
                  <a:lnTo>
                    <a:pt x="7850" y="10309"/>
                  </a:lnTo>
                  <a:lnTo>
                    <a:pt x="8227" y="10527"/>
                  </a:lnTo>
                  <a:lnTo>
                    <a:pt x="7513" y="10626"/>
                  </a:lnTo>
                  <a:lnTo>
                    <a:pt x="6780" y="10765"/>
                  </a:lnTo>
                  <a:lnTo>
                    <a:pt x="6740" y="10745"/>
                  </a:lnTo>
                  <a:lnTo>
                    <a:pt x="6700" y="10765"/>
                  </a:lnTo>
                  <a:lnTo>
                    <a:pt x="6582" y="10785"/>
                  </a:lnTo>
                  <a:lnTo>
                    <a:pt x="6463" y="10765"/>
                  </a:lnTo>
                  <a:lnTo>
                    <a:pt x="6225" y="10725"/>
                  </a:lnTo>
                  <a:lnTo>
                    <a:pt x="5670" y="10725"/>
                  </a:lnTo>
                  <a:lnTo>
                    <a:pt x="5491" y="10705"/>
                  </a:lnTo>
                  <a:lnTo>
                    <a:pt x="5313" y="10686"/>
                  </a:lnTo>
                  <a:lnTo>
                    <a:pt x="4976" y="10587"/>
                  </a:lnTo>
                  <a:lnTo>
                    <a:pt x="4639" y="10468"/>
                  </a:lnTo>
                  <a:lnTo>
                    <a:pt x="4302" y="10349"/>
                  </a:lnTo>
                  <a:lnTo>
                    <a:pt x="3767" y="10131"/>
                  </a:lnTo>
                  <a:lnTo>
                    <a:pt x="3509" y="10051"/>
                  </a:lnTo>
                  <a:lnTo>
                    <a:pt x="3231" y="9972"/>
                  </a:lnTo>
                  <a:lnTo>
                    <a:pt x="2974" y="9913"/>
                  </a:lnTo>
                  <a:lnTo>
                    <a:pt x="2696" y="9873"/>
                  </a:lnTo>
                  <a:lnTo>
                    <a:pt x="2419" y="9873"/>
                  </a:lnTo>
                  <a:lnTo>
                    <a:pt x="2121" y="9893"/>
                  </a:lnTo>
                  <a:lnTo>
                    <a:pt x="1665" y="9992"/>
                  </a:lnTo>
                  <a:lnTo>
                    <a:pt x="1428" y="10051"/>
                  </a:lnTo>
                  <a:lnTo>
                    <a:pt x="1209" y="10131"/>
                  </a:lnTo>
                  <a:lnTo>
                    <a:pt x="991" y="10230"/>
                  </a:lnTo>
                  <a:lnTo>
                    <a:pt x="773" y="10329"/>
                  </a:lnTo>
                  <a:lnTo>
                    <a:pt x="555" y="10448"/>
                  </a:lnTo>
                  <a:lnTo>
                    <a:pt x="357" y="10567"/>
                  </a:lnTo>
                  <a:lnTo>
                    <a:pt x="278" y="10646"/>
                  </a:lnTo>
                  <a:lnTo>
                    <a:pt x="179" y="10745"/>
                  </a:lnTo>
                  <a:lnTo>
                    <a:pt x="99" y="10844"/>
                  </a:lnTo>
                  <a:lnTo>
                    <a:pt x="40" y="10943"/>
                  </a:lnTo>
                  <a:lnTo>
                    <a:pt x="20" y="11042"/>
                  </a:lnTo>
                  <a:lnTo>
                    <a:pt x="0" y="11142"/>
                  </a:lnTo>
                  <a:lnTo>
                    <a:pt x="40" y="11241"/>
                  </a:lnTo>
                  <a:lnTo>
                    <a:pt x="119" y="11300"/>
                  </a:lnTo>
                  <a:lnTo>
                    <a:pt x="119" y="11340"/>
                  </a:lnTo>
                  <a:lnTo>
                    <a:pt x="159" y="11360"/>
                  </a:lnTo>
                  <a:lnTo>
                    <a:pt x="278" y="11360"/>
                  </a:lnTo>
                  <a:lnTo>
                    <a:pt x="1011" y="11399"/>
                  </a:lnTo>
                  <a:lnTo>
                    <a:pt x="1745" y="11419"/>
                  </a:lnTo>
                  <a:lnTo>
                    <a:pt x="2498" y="11419"/>
                  </a:lnTo>
                  <a:lnTo>
                    <a:pt x="3231" y="11379"/>
                  </a:lnTo>
                  <a:lnTo>
                    <a:pt x="3985" y="11340"/>
                  </a:lnTo>
                  <a:lnTo>
                    <a:pt x="4718" y="11280"/>
                  </a:lnTo>
                  <a:lnTo>
                    <a:pt x="5452" y="11181"/>
                  </a:lnTo>
                  <a:lnTo>
                    <a:pt x="6185" y="11062"/>
                  </a:lnTo>
                  <a:lnTo>
                    <a:pt x="6938" y="10924"/>
                  </a:lnTo>
                  <a:lnTo>
                    <a:pt x="7711" y="10785"/>
                  </a:lnTo>
                  <a:lnTo>
                    <a:pt x="8485" y="10666"/>
                  </a:lnTo>
                  <a:lnTo>
                    <a:pt x="8881" y="10646"/>
                  </a:lnTo>
                  <a:lnTo>
                    <a:pt x="9258" y="10626"/>
                  </a:lnTo>
                  <a:lnTo>
                    <a:pt x="9872" y="10587"/>
                  </a:lnTo>
                  <a:lnTo>
                    <a:pt x="10467" y="10507"/>
                  </a:lnTo>
                  <a:lnTo>
                    <a:pt x="11062" y="10368"/>
                  </a:lnTo>
                  <a:lnTo>
                    <a:pt x="11656" y="10190"/>
                  </a:lnTo>
                  <a:lnTo>
                    <a:pt x="12172" y="10051"/>
                  </a:lnTo>
                  <a:lnTo>
                    <a:pt x="12013" y="10111"/>
                  </a:lnTo>
                  <a:lnTo>
                    <a:pt x="11854" y="10190"/>
                  </a:lnTo>
                  <a:lnTo>
                    <a:pt x="11716" y="10289"/>
                  </a:lnTo>
                  <a:lnTo>
                    <a:pt x="11577" y="10388"/>
                  </a:lnTo>
                  <a:lnTo>
                    <a:pt x="11458" y="10507"/>
                  </a:lnTo>
                  <a:lnTo>
                    <a:pt x="11379" y="10646"/>
                  </a:lnTo>
                  <a:lnTo>
                    <a:pt x="11299" y="10765"/>
                  </a:lnTo>
                  <a:lnTo>
                    <a:pt x="11260" y="10924"/>
                  </a:lnTo>
                  <a:lnTo>
                    <a:pt x="11260" y="11102"/>
                  </a:lnTo>
                  <a:lnTo>
                    <a:pt x="11299" y="11260"/>
                  </a:lnTo>
                  <a:lnTo>
                    <a:pt x="11359" y="11439"/>
                  </a:lnTo>
                  <a:lnTo>
                    <a:pt x="11458" y="11597"/>
                  </a:lnTo>
                  <a:lnTo>
                    <a:pt x="11577" y="11736"/>
                  </a:lnTo>
                  <a:lnTo>
                    <a:pt x="11716" y="11875"/>
                  </a:lnTo>
                  <a:lnTo>
                    <a:pt x="11874" y="11994"/>
                  </a:lnTo>
                  <a:lnTo>
                    <a:pt x="12033" y="12093"/>
                  </a:lnTo>
                  <a:lnTo>
                    <a:pt x="11815" y="12133"/>
                  </a:lnTo>
                  <a:lnTo>
                    <a:pt x="11597" y="12212"/>
                  </a:lnTo>
                  <a:lnTo>
                    <a:pt x="11399" y="12291"/>
                  </a:lnTo>
                  <a:lnTo>
                    <a:pt x="11200" y="12390"/>
                  </a:lnTo>
                  <a:lnTo>
                    <a:pt x="10804" y="12628"/>
                  </a:lnTo>
                  <a:lnTo>
                    <a:pt x="10427" y="12886"/>
                  </a:lnTo>
                  <a:lnTo>
                    <a:pt x="9951" y="13203"/>
                  </a:lnTo>
                  <a:lnTo>
                    <a:pt x="9614" y="13461"/>
                  </a:lnTo>
                  <a:lnTo>
                    <a:pt x="9277" y="13758"/>
                  </a:lnTo>
                  <a:lnTo>
                    <a:pt x="9119" y="13917"/>
                  </a:lnTo>
                  <a:lnTo>
                    <a:pt x="8980" y="14075"/>
                  </a:lnTo>
                  <a:lnTo>
                    <a:pt x="8881" y="14214"/>
                  </a:lnTo>
                  <a:lnTo>
                    <a:pt x="8802" y="14353"/>
                  </a:lnTo>
                  <a:lnTo>
                    <a:pt x="8782" y="14492"/>
                  </a:lnTo>
                  <a:lnTo>
                    <a:pt x="8782" y="14551"/>
                  </a:lnTo>
                  <a:lnTo>
                    <a:pt x="8782" y="14591"/>
                  </a:lnTo>
                  <a:lnTo>
                    <a:pt x="8822" y="14650"/>
                  </a:lnTo>
                  <a:lnTo>
                    <a:pt x="8861" y="14710"/>
                  </a:lnTo>
                  <a:lnTo>
                    <a:pt x="8921" y="14749"/>
                  </a:lnTo>
                  <a:lnTo>
                    <a:pt x="9000" y="14789"/>
                  </a:lnTo>
                  <a:lnTo>
                    <a:pt x="9000" y="14809"/>
                  </a:lnTo>
                  <a:lnTo>
                    <a:pt x="9119" y="14948"/>
                  </a:lnTo>
                  <a:lnTo>
                    <a:pt x="9238" y="15047"/>
                  </a:lnTo>
                  <a:lnTo>
                    <a:pt x="9396" y="15126"/>
                  </a:lnTo>
                  <a:lnTo>
                    <a:pt x="9575" y="15185"/>
                  </a:lnTo>
                  <a:lnTo>
                    <a:pt x="9733" y="15225"/>
                  </a:lnTo>
                  <a:lnTo>
                    <a:pt x="9912" y="15245"/>
                  </a:lnTo>
                  <a:lnTo>
                    <a:pt x="10090" y="15265"/>
                  </a:lnTo>
                  <a:lnTo>
                    <a:pt x="10249" y="15265"/>
                  </a:lnTo>
                  <a:lnTo>
                    <a:pt x="10447" y="15245"/>
                  </a:lnTo>
                  <a:lnTo>
                    <a:pt x="10625" y="15185"/>
                  </a:lnTo>
                  <a:lnTo>
                    <a:pt x="10804" y="15126"/>
                  </a:lnTo>
                  <a:lnTo>
                    <a:pt x="10982" y="15067"/>
                  </a:lnTo>
                  <a:lnTo>
                    <a:pt x="11597" y="14789"/>
                  </a:lnTo>
                  <a:lnTo>
                    <a:pt x="12211" y="14511"/>
                  </a:lnTo>
                  <a:lnTo>
                    <a:pt x="12786" y="14234"/>
                  </a:lnTo>
                  <a:lnTo>
                    <a:pt x="13341" y="13937"/>
                  </a:lnTo>
                  <a:lnTo>
                    <a:pt x="13381" y="13976"/>
                  </a:lnTo>
                  <a:lnTo>
                    <a:pt x="14154" y="14155"/>
                  </a:lnTo>
                  <a:lnTo>
                    <a:pt x="14550" y="14234"/>
                  </a:lnTo>
                  <a:lnTo>
                    <a:pt x="14927" y="14293"/>
                  </a:lnTo>
                  <a:lnTo>
                    <a:pt x="15304" y="14313"/>
                  </a:lnTo>
                  <a:lnTo>
                    <a:pt x="15680" y="14313"/>
                  </a:lnTo>
                  <a:lnTo>
                    <a:pt x="16077" y="14274"/>
                  </a:lnTo>
                  <a:lnTo>
                    <a:pt x="16493" y="14174"/>
                  </a:lnTo>
                  <a:lnTo>
                    <a:pt x="16830" y="14075"/>
                  </a:lnTo>
                  <a:lnTo>
                    <a:pt x="17187" y="13956"/>
                  </a:lnTo>
                  <a:lnTo>
                    <a:pt x="17544" y="13818"/>
                  </a:lnTo>
                  <a:lnTo>
                    <a:pt x="17901" y="13659"/>
                  </a:lnTo>
                  <a:lnTo>
                    <a:pt x="18238" y="13461"/>
                  </a:lnTo>
                  <a:lnTo>
                    <a:pt x="18535" y="13263"/>
                  </a:lnTo>
                  <a:lnTo>
                    <a:pt x="18832" y="13025"/>
                  </a:lnTo>
                  <a:lnTo>
                    <a:pt x="18951" y="12886"/>
                  </a:lnTo>
                  <a:lnTo>
                    <a:pt x="19070" y="12747"/>
                  </a:lnTo>
                  <a:lnTo>
                    <a:pt x="19764" y="12727"/>
                  </a:lnTo>
                  <a:lnTo>
                    <a:pt x="20438" y="12727"/>
                  </a:lnTo>
                  <a:lnTo>
                    <a:pt x="21449" y="12708"/>
                  </a:lnTo>
                  <a:lnTo>
                    <a:pt x="22480" y="12628"/>
                  </a:lnTo>
                  <a:lnTo>
                    <a:pt x="23015" y="12608"/>
                  </a:lnTo>
                  <a:lnTo>
                    <a:pt x="23273" y="12608"/>
                  </a:lnTo>
                  <a:lnTo>
                    <a:pt x="23550" y="12648"/>
                  </a:lnTo>
                  <a:lnTo>
                    <a:pt x="23808" y="12668"/>
                  </a:lnTo>
                  <a:lnTo>
                    <a:pt x="23927" y="12668"/>
                  </a:lnTo>
                  <a:lnTo>
                    <a:pt x="24046" y="12648"/>
                  </a:lnTo>
                  <a:lnTo>
                    <a:pt x="24442" y="12668"/>
                  </a:lnTo>
                  <a:lnTo>
                    <a:pt x="24819" y="12688"/>
                  </a:lnTo>
                  <a:lnTo>
                    <a:pt x="24977" y="12688"/>
                  </a:lnTo>
                  <a:lnTo>
                    <a:pt x="25136" y="12708"/>
                  </a:lnTo>
                  <a:lnTo>
                    <a:pt x="25433" y="12787"/>
                  </a:lnTo>
                  <a:lnTo>
                    <a:pt x="25731" y="12886"/>
                  </a:lnTo>
                  <a:lnTo>
                    <a:pt x="26028" y="13005"/>
                  </a:lnTo>
                  <a:lnTo>
                    <a:pt x="26563" y="13263"/>
                  </a:lnTo>
                  <a:lnTo>
                    <a:pt x="27079" y="13520"/>
                  </a:lnTo>
                  <a:lnTo>
                    <a:pt x="27594" y="13778"/>
                  </a:lnTo>
                  <a:lnTo>
                    <a:pt x="28109" y="14036"/>
                  </a:lnTo>
                  <a:lnTo>
                    <a:pt x="29239" y="14591"/>
                  </a:lnTo>
                  <a:lnTo>
                    <a:pt x="30349" y="15146"/>
                  </a:lnTo>
                  <a:lnTo>
                    <a:pt x="30667" y="15324"/>
                  </a:lnTo>
                  <a:lnTo>
                    <a:pt x="31004" y="15542"/>
                  </a:lnTo>
                  <a:lnTo>
                    <a:pt x="31182" y="15622"/>
                  </a:lnTo>
                  <a:lnTo>
                    <a:pt x="31360" y="15681"/>
                  </a:lnTo>
                  <a:lnTo>
                    <a:pt x="31539" y="15721"/>
                  </a:lnTo>
                  <a:lnTo>
                    <a:pt x="31717" y="15721"/>
                  </a:lnTo>
                  <a:lnTo>
                    <a:pt x="31737" y="15701"/>
                  </a:lnTo>
                  <a:lnTo>
                    <a:pt x="31777" y="15681"/>
                  </a:lnTo>
                  <a:lnTo>
                    <a:pt x="31777" y="15622"/>
                  </a:lnTo>
                  <a:lnTo>
                    <a:pt x="31757" y="15562"/>
                  </a:lnTo>
                  <a:lnTo>
                    <a:pt x="31737" y="15542"/>
                  </a:lnTo>
                  <a:lnTo>
                    <a:pt x="31697" y="15542"/>
                  </a:lnTo>
                  <a:lnTo>
                    <a:pt x="31598" y="15522"/>
                  </a:lnTo>
                  <a:lnTo>
                    <a:pt x="31499" y="15483"/>
                  </a:lnTo>
                  <a:lnTo>
                    <a:pt x="31281" y="15384"/>
                  </a:lnTo>
                  <a:lnTo>
                    <a:pt x="31103" y="15285"/>
                  </a:lnTo>
                  <a:lnTo>
                    <a:pt x="30924" y="15166"/>
                  </a:lnTo>
                  <a:lnTo>
                    <a:pt x="30528" y="14948"/>
                  </a:lnTo>
                  <a:lnTo>
                    <a:pt x="30131" y="14749"/>
                  </a:lnTo>
                  <a:lnTo>
                    <a:pt x="29101" y="14234"/>
                  </a:lnTo>
                  <a:lnTo>
                    <a:pt x="28050" y="13719"/>
                  </a:lnTo>
                  <a:lnTo>
                    <a:pt x="27198" y="13302"/>
                  </a:lnTo>
                  <a:lnTo>
                    <a:pt x="26325" y="12866"/>
                  </a:lnTo>
                  <a:lnTo>
                    <a:pt x="26345" y="12846"/>
                  </a:lnTo>
                  <a:lnTo>
                    <a:pt x="26365" y="12807"/>
                  </a:lnTo>
                  <a:lnTo>
                    <a:pt x="26325" y="12727"/>
                  </a:lnTo>
                  <a:lnTo>
                    <a:pt x="26286" y="12648"/>
                  </a:lnTo>
                  <a:lnTo>
                    <a:pt x="26187" y="12490"/>
                  </a:lnTo>
                  <a:lnTo>
                    <a:pt x="26048" y="12351"/>
                  </a:lnTo>
                  <a:lnTo>
                    <a:pt x="25889" y="12212"/>
                  </a:lnTo>
                  <a:lnTo>
                    <a:pt x="25711" y="12093"/>
                  </a:lnTo>
                  <a:lnTo>
                    <a:pt x="25532" y="11974"/>
                  </a:lnTo>
                  <a:lnTo>
                    <a:pt x="25215" y="11796"/>
                  </a:lnTo>
                  <a:lnTo>
                    <a:pt x="24977" y="11677"/>
                  </a:lnTo>
                  <a:lnTo>
                    <a:pt x="25037" y="11657"/>
                  </a:lnTo>
                  <a:lnTo>
                    <a:pt x="25057" y="11617"/>
                  </a:lnTo>
                  <a:lnTo>
                    <a:pt x="25057" y="11558"/>
                  </a:lnTo>
                  <a:lnTo>
                    <a:pt x="25037" y="11498"/>
                  </a:lnTo>
                  <a:lnTo>
                    <a:pt x="24958" y="11439"/>
                  </a:lnTo>
                  <a:lnTo>
                    <a:pt x="24898" y="11360"/>
                  </a:lnTo>
                  <a:lnTo>
                    <a:pt x="24799" y="11201"/>
                  </a:lnTo>
                  <a:lnTo>
                    <a:pt x="24700" y="11042"/>
                  </a:lnTo>
                  <a:lnTo>
                    <a:pt x="24601" y="10884"/>
                  </a:lnTo>
                  <a:lnTo>
                    <a:pt x="24482" y="10745"/>
                  </a:lnTo>
                  <a:lnTo>
                    <a:pt x="24363" y="10626"/>
                  </a:lnTo>
                  <a:lnTo>
                    <a:pt x="24224" y="10527"/>
                  </a:lnTo>
                  <a:lnTo>
                    <a:pt x="24066" y="10428"/>
                  </a:lnTo>
                  <a:lnTo>
                    <a:pt x="23808" y="10289"/>
                  </a:lnTo>
                  <a:lnTo>
                    <a:pt x="23510" y="10190"/>
                  </a:lnTo>
                  <a:lnTo>
                    <a:pt x="23233" y="10111"/>
                  </a:lnTo>
                  <a:lnTo>
                    <a:pt x="22936" y="10051"/>
                  </a:lnTo>
                  <a:lnTo>
                    <a:pt x="22678" y="10012"/>
                  </a:lnTo>
                  <a:lnTo>
                    <a:pt x="22737" y="9635"/>
                  </a:lnTo>
                  <a:lnTo>
                    <a:pt x="22737" y="9278"/>
                  </a:lnTo>
                  <a:lnTo>
                    <a:pt x="22698" y="8921"/>
                  </a:lnTo>
                  <a:lnTo>
                    <a:pt x="22618" y="8565"/>
                  </a:lnTo>
                  <a:lnTo>
                    <a:pt x="22499" y="8228"/>
                  </a:lnTo>
                  <a:lnTo>
                    <a:pt x="22341" y="7891"/>
                  </a:lnTo>
                  <a:lnTo>
                    <a:pt x="22163" y="7593"/>
                  </a:lnTo>
                  <a:lnTo>
                    <a:pt x="21944" y="7296"/>
                  </a:lnTo>
                  <a:lnTo>
                    <a:pt x="21707" y="7018"/>
                  </a:lnTo>
                  <a:lnTo>
                    <a:pt x="21429" y="6780"/>
                  </a:lnTo>
                  <a:lnTo>
                    <a:pt x="21152" y="6562"/>
                  </a:lnTo>
                  <a:lnTo>
                    <a:pt x="20834" y="6364"/>
                  </a:lnTo>
                  <a:lnTo>
                    <a:pt x="20517" y="6206"/>
                  </a:lnTo>
                  <a:lnTo>
                    <a:pt x="20180" y="6067"/>
                  </a:lnTo>
                  <a:lnTo>
                    <a:pt x="19823" y="5988"/>
                  </a:lnTo>
                  <a:lnTo>
                    <a:pt x="19467" y="5928"/>
                  </a:lnTo>
                  <a:lnTo>
                    <a:pt x="19427" y="5928"/>
                  </a:lnTo>
                  <a:lnTo>
                    <a:pt x="19387" y="5948"/>
                  </a:lnTo>
                  <a:lnTo>
                    <a:pt x="19387" y="5988"/>
                  </a:lnTo>
                  <a:lnTo>
                    <a:pt x="19367" y="6027"/>
                  </a:lnTo>
                  <a:lnTo>
                    <a:pt x="19407" y="6424"/>
                  </a:lnTo>
                  <a:lnTo>
                    <a:pt x="19467" y="6820"/>
                  </a:lnTo>
                  <a:lnTo>
                    <a:pt x="19625" y="7613"/>
                  </a:lnTo>
                  <a:lnTo>
                    <a:pt x="19665" y="7752"/>
                  </a:lnTo>
                  <a:lnTo>
                    <a:pt x="19704" y="7871"/>
                  </a:lnTo>
                  <a:lnTo>
                    <a:pt x="19744" y="7990"/>
                  </a:lnTo>
                  <a:lnTo>
                    <a:pt x="19804" y="8089"/>
                  </a:lnTo>
                  <a:lnTo>
                    <a:pt x="19883" y="8188"/>
                  </a:lnTo>
                  <a:lnTo>
                    <a:pt x="19982" y="8267"/>
                  </a:lnTo>
                  <a:lnTo>
                    <a:pt x="20081" y="8346"/>
                  </a:lnTo>
                  <a:lnTo>
                    <a:pt x="20200" y="8426"/>
                  </a:lnTo>
                  <a:lnTo>
                    <a:pt x="20418" y="8545"/>
                  </a:lnTo>
                  <a:lnTo>
                    <a:pt x="20616" y="8703"/>
                  </a:lnTo>
                  <a:lnTo>
                    <a:pt x="20815" y="8882"/>
                  </a:lnTo>
                  <a:lnTo>
                    <a:pt x="20993" y="9060"/>
                  </a:lnTo>
                  <a:lnTo>
                    <a:pt x="21330" y="9417"/>
                  </a:lnTo>
                  <a:lnTo>
                    <a:pt x="21528" y="9595"/>
                  </a:lnTo>
                  <a:lnTo>
                    <a:pt x="21707" y="9754"/>
                  </a:lnTo>
                  <a:lnTo>
                    <a:pt x="21707" y="9754"/>
                  </a:lnTo>
                  <a:lnTo>
                    <a:pt x="21370" y="9675"/>
                  </a:lnTo>
                  <a:lnTo>
                    <a:pt x="21033" y="9615"/>
                  </a:lnTo>
                  <a:lnTo>
                    <a:pt x="20339" y="9496"/>
                  </a:lnTo>
                  <a:lnTo>
                    <a:pt x="20299" y="9476"/>
                  </a:lnTo>
                  <a:lnTo>
                    <a:pt x="19962" y="9298"/>
                  </a:lnTo>
                  <a:lnTo>
                    <a:pt x="19645" y="9080"/>
                  </a:lnTo>
                  <a:lnTo>
                    <a:pt x="19328" y="8862"/>
                  </a:lnTo>
                  <a:lnTo>
                    <a:pt x="19030" y="8644"/>
                  </a:lnTo>
                  <a:lnTo>
                    <a:pt x="18416" y="8188"/>
                  </a:lnTo>
                  <a:lnTo>
                    <a:pt x="18099" y="7970"/>
                  </a:lnTo>
                  <a:lnTo>
                    <a:pt x="17782" y="7772"/>
                  </a:lnTo>
                  <a:lnTo>
                    <a:pt x="17544" y="7633"/>
                  </a:lnTo>
                  <a:lnTo>
                    <a:pt x="17306" y="7534"/>
                  </a:lnTo>
                  <a:lnTo>
                    <a:pt x="17068" y="7435"/>
                  </a:lnTo>
                  <a:lnTo>
                    <a:pt x="16810" y="7355"/>
                  </a:lnTo>
                  <a:lnTo>
                    <a:pt x="16830" y="7316"/>
                  </a:lnTo>
                  <a:lnTo>
                    <a:pt x="16810" y="7117"/>
                  </a:lnTo>
                  <a:lnTo>
                    <a:pt x="16790" y="6899"/>
                  </a:lnTo>
                  <a:lnTo>
                    <a:pt x="16731" y="6681"/>
                  </a:lnTo>
                  <a:lnTo>
                    <a:pt x="16652" y="6463"/>
                  </a:lnTo>
                  <a:lnTo>
                    <a:pt x="16493" y="6047"/>
                  </a:lnTo>
                  <a:lnTo>
                    <a:pt x="16354" y="5651"/>
                  </a:lnTo>
                  <a:lnTo>
                    <a:pt x="16235" y="5314"/>
                  </a:lnTo>
                  <a:lnTo>
                    <a:pt x="16097" y="4977"/>
                  </a:lnTo>
                  <a:lnTo>
                    <a:pt x="16017" y="4818"/>
                  </a:lnTo>
                  <a:lnTo>
                    <a:pt x="15918" y="4679"/>
                  </a:lnTo>
                  <a:lnTo>
                    <a:pt x="15799" y="4540"/>
                  </a:lnTo>
                  <a:lnTo>
                    <a:pt x="15661" y="4441"/>
                  </a:lnTo>
                  <a:lnTo>
                    <a:pt x="15621" y="4422"/>
                  </a:lnTo>
                  <a:lnTo>
                    <a:pt x="15581" y="4422"/>
                  </a:lnTo>
                  <a:lnTo>
                    <a:pt x="15542" y="4441"/>
                  </a:lnTo>
                  <a:lnTo>
                    <a:pt x="15522" y="4481"/>
                  </a:lnTo>
                  <a:lnTo>
                    <a:pt x="15403" y="4739"/>
                  </a:lnTo>
                  <a:lnTo>
                    <a:pt x="15264" y="4996"/>
                  </a:lnTo>
                  <a:lnTo>
                    <a:pt x="15145" y="5254"/>
                  </a:lnTo>
                  <a:lnTo>
                    <a:pt x="15006" y="5492"/>
                  </a:lnTo>
                  <a:lnTo>
                    <a:pt x="14927" y="5750"/>
                  </a:lnTo>
                  <a:lnTo>
                    <a:pt x="14848" y="6007"/>
                  </a:lnTo>
                  <a:lnTo>
                    <a:pt x="14828" y="6146"/>
                  </a:lnTo>
                  <a:lnTo>
                    <a:pt x="14828" y="6285"/>
                  </a:lnTo>
                  <a:lnTo>
                    <a:pt x="14828" y="6424"/>
                  </a:lnTo>
                  <a:lnTo>
                    <a:pt x="14848" y="6582"/>
                  </a:lnTo>
                  <a:lnTo>
                    <a:pt x="14213" y="6305"/>
                  </a:lnTo>
                  <a:lnTo>
                    <a:pt x="13916" y="6166"/>
                  </a:lnTo>
                  <a:lnTo>
                    <a:pt x="13599" y="5988"/>
                  </a:lnTo>
                  <a:lnTo>
                    <a:pt x="13678" y="5730"/>
                  </a:lnTo>
                  <a:lnTo>
                    <a:pt x="13718" y="5452"/>
                  </a:lnTo>
                  <a:lnTo>
                    <a:pt x="13738" y="5155"/>
                  </a:lnTo>
                  <a:lnTo>
                    <a:pt x="13718" y="4877"/>
                  </a:lnTo>
                  <a:lnTo>
                    <a:pt x="13678" y="4600"/>
                  </a:lnTo>
                  <a:lnTo>
                    <a:pt x="13619" y="4322"/>
                  </a:lnTo>
                  <a:lnTo>
                    <a:pt x="13520" y="4065"/>
                  </a:lnTo>
                  <a:lnTo>
                    <a:pt x="13401" y="3807"/>
                  </a:lnTo>
                  <a:lnTo>
                    <a:pt x="13321" y="3708"/>
                  </a:lnTo>
                  <a:lnTo>
                    <a:pt x="13242" y="3609"/>
                  </a:lnTo>
                  <a:lnTo>
                    <a:pt x="13084" y="3430"/>
                  </a:lnTo>
                  <a:lnTo>
                    <a:pt x="12885" y="3272"/>
                  </a:lnTo>
                  <a:lnTo>
                    <a:pt x="12667" y="3133"/>
                  </a:lnTo>
                  <a:lnTo>
                    <a:pt x="12033" y="2756"/>
                  </a:lnTo>
                  <a:lnTo>
                    <a:pt x="11399" y="2419"/>
                  </a:lnTo>
                  <a:lnTo>
                    <a:pt x="11359" y="2400"/>
                  </a:lnTo>
                  <a:lnTo>
                    <a:pt x="11319" y="2419"/>
                  </a:lnTo>
                  <a:lnTo>
                    <a:pt x="11299" y="2459"/>
                  </a:lnTo>
                  <a:lnTo>
                    <a:pt x="11280" y="2499"/>
                  </a:lnTo>
                  <a:lnTo>
                    <a:pt x="11280" y="2895"/>
                  </a:lnTo>
                  <a:lnTo>
                    <a:pt x="11319" y="3311"/>
                  </a:lnTo>
                  <a:lnTo>
                    <a:pt x="11359" y="3708"/>
                  </a:lnTo>
                  <a:lnTo>
                    <a:pt x="11438" y="4104"/>
                  </a:lnTo>
                  <a:lnTo>
                    <a:pt x="11498" y="4322"/>
                  </a:lnTo>
                  <a:lnTo>
                    <a:pt x="11577" y="4560"/>
                  </a:lnTo>
                  <a:lnTo>
                    <a:pt x="11002" y="4085"/>
                  </a:lnTo>
                  <a:lnTo>
                    <a:pt x="11022" y="4025"/>
                  </a:lnTo>
                  <a:lnTo>
                    <a:pt x="11042" y="3966"/>
                  </a:lnTo>
                  <a:lnTo>
                    <a:pt x="11042" y="3827"/>
                  </a:lnTo>
                  <a:lnTo>
                    <a:pt x="11022" y="3648"/>
                  </a:lnTo>
                  <a:lnTo>
                    <a:pt x="10962" y="3470"/>
                  </a:lnTo>
                  <a:lnTo>
                    <a:pt x="10883" y="3292"/>
                  </a:lnTo>
                  <a:lnTo>
                    <a:pt x="10764" y="3093"/>
                  </a:lnTo>
                  <a:lnTo>
                    <a:pt x="10507" y="2697"/>
                  </a:lnTo>
                  <a:lnTo>
                    <a:pt x="10209" y="2300"/>
                  </a:lnTo>
                  <a:lnTo>
                    <a:pt x="9932" y="1944"/>
                  </a:lnTo>
                  <a:lnTo>
                    <a:pt x="9555" y="1508"/>
                  </a:lnTo>
                  <a:lnTo>
                    <a:pt x="9258" y="1190"/>
                  </a:lnTo>
                  <a:lnTo>
                    <a:pt x="8960" y="913"/>
                  </a:lnTo>
                  <a:lnTo>
                    <a:pt x="8623" y="675"/>
                  </a:lnTo>
                  <a:lnTo>
                    <a:pt x="8425" y="556"/>
                  </a:lnTo>
                  <a:lnTo>
                    <a:pt x="8247" y="457"/>
                  </a:lnTo>
                  <a:lnTo>
                    <a:pt x="7989" y="338"/>
                  </a:lnTo>
                  <a:lnTo>
                    <a:pt x="7731" y="219"/>
                  </a:lnTo>
                  <a:lnTo>
                    <a:pt x="7454" y="120"/>
                  </a:lnTo>
                  <a:lnTo>
                    <a:pt x="7176" y="60"/>
                  </a:lnTo>
                  <a:lnTo>
                    <a:pt x="6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318175" y="872963"/>
              <a:ext cx="96150" cy="4975"/>
            </a:xfrm>
            <a:custGeom>
              <a:avLst/>
              <a:gdLst/>
              <a:ahLst/>
              <a:cxnLst/>
              <a:rect l="l" t="t" r="r" b="b"/>
              <a:pathLst>
                <a:path w="3846" h="199" extrusionOk="0">
                  <a:moveTo>
                    <a:pt x="496" y="0"/>
                  </a:moveTo>
                  <a:lnTo>
                    <a:pt x="20" y="40"/>
                  </a:lnTo>
                  <a:lnTo>
                    <a:pt x="0" y="60"/>
                  </a:lnTo>
                  <a:lnTo>
                    <a:pt x="0" y="79"/>
                  </a:lnTo>
                  <a:lnTo>
                    <a:pt x="20" y="99"/>
                  </a:lnTo>
                  <a:lnTo>
                    <a:pt x="40" y="99"/>
                  </a:lnTo>
                  <a:lnTo>
                    <a:pt x="278" y="79"/>
                  </a:lnTo>
                  <a:lnTo>
                    <a:pt x="991" y="79"/>
                  </a:lnTo>
                  <a:lnTo>
                    <a:pt x="1467" y="119"/>
                  </a:lnTo>
                  <a:lnTo>
                    <a:pt x="1943" y="159"/>
                  </a:lnTo>
                  <a:lnTo>
                    <a:pt x="2419" y="178"/>
                  </a:lnTo>
                  <a:lnTo>
                    <a:pt x="2894" y="198"/>
                  </a:lnTo>
                  <a:lnTo>
                    <a:pt x="3132" y="178"/>
                  </a:lnTo>
                  <a:lnTo>
                    <a:pt x="3370" y="159"/>
                  </a:lnTo>
                  <a:lnTo>
                    <a:pt x="3608" y="119"/>
                  </a:lnTo>
                  <a:lnTo>
                    <a:pt x="3846" y="60"/>
                  </a:lnTo>
                  <a:lnTo>
                    <a:pt x="3846" y="40"/>
                  </a:lnTo>
                  <a:lnTo>
                    <a:pt x="3826" y="40"/>
                  </a:lnTo>
                  <a:lnTo>
                    <a:pt x="3350" y="79"/>
                  </a:lnTo>
                  <a:lnTo>
                    <a:pt x="2875" y="79"/>
                  </a:lnTo>
                  <a:lnTo>
                    <a:pt x="2399" y="60"/>
                  </a:lnTo>
                  <a:lnTo>
                    <a:pt x="1923" y="40"/>
                  </a:lnTo>
                  <a:lnTo>
                    <a:pt x="1447" y="20"/>
                  </a:lnTo>
                  <a:lnTo>
                    <a:pt x="9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a:off x="-102100" y="927463"/>
              <a:ext cx="120925" cy="32725"/>
            </a:xfrm>
            <a:custGeom>
              <a:avLst/>
              <a:gdLst/>
              <a:ahLst/>
              <a:cxnLst/>
              <a:rect l="l" t="t" r="r" b="b"/>
              <a:pathLst>
                <a:path w="4837" h="1309" extrusionOk="0">
                  <a:moveTo>
                    <a:pt x="4797" y="1"/>
                  </a:moveTo>
                  <a:lnTo>
                    <a:pt x="4282" y="80"/>
                  </a:lnTo>
                  <a:lnTo>
                    <a:pt x="4024" y="139"/>
                  </a:lnTo>
                  <a:lnTo>
                    <a:pt x="3786" y="199"/>
                  </a:lnTo>
                  <a:lnTo>
                    <a:pt x="3489" y="298"/>
                  </a:lnTo>
                  <a:lnTo>
                    <a:pt x="3192" y="437"/>
                  </a:lnTo>
                  <a:lnTo>
                    <a:pt x="2914" y="556"/>
                  </a:lnTo>
                  <a:lnTo>
                    <a:pt x="2617" y="675"/>
                  </a:lnTo>
                  <a:lnTo>
                    <a:pt x="2300" y="793"/>
                  </a:lnTo>
                  <a:lnTo>
                    <a:pt x="1982" y="893"/>
                  </a:lnTo>
                  <a:lnTo>
                    <a:pt x="1665" y="992"/>
                  </a:lnTo>
                  <a:lnTo>
                    <a:pt x="1348" y="1071"/>
                  </a:lnTo>
                  <a:lnTo>
                    <a:pt x="1031" y="1130"/>
                  </a:lnTo>
                  <a:lnTo>
                    <a:pt x="694" y="1190"/>
                  </a:lnTo>
                  <a:lnTo>
                    <a:pt x="357" y="1230"/>
                  </a:lnTo>
                  <a:lnTo>
                    <a:pt x="40" y="1249"/>
                  </a:lnTo>
                  <a:lnTo>
                    <a:pt x="20" y="1249"/>
                  </a:lnTo>
                  <a:lnTo>
                    <a:pt x="0" y="1289"/>
                  </a:lnTo>
                  <a:lnTo>
                    <a:pt x="20" y="1309"/>
                  </a:lnTo>
                  <a:lnTo>
                    <a:pt x="40" y="1309"/>
                  </a:lnTo>
                  <a:lnTo>
                    <a:pt x="634" y="1269"/>
                  </a:lnTo>
                  <a:lnTo>
                    <a:pt x="1229" y="1190"/>
                  </a:lnTo>
                  <a:lnTo>
                    <a:pt x="1804" y="1051"/>
                  </a:lnTo>
                  <a:lnTo>
                    <a:pt x="2399" y="893"/>
                  </a:lnTo>
                  <a:lnTo>
                    <a:pt x="2696" y="774"/>
                  </a:lnTo>
                  <a:lnTo>
                    <a:pt x="2993" y="655"/>
                  </a:lnTo>
                  <a:lnTo>
                    <a:pt x="3568" y="397"/>
                  </a:lnTo>
                  <a:lnTo>
                    <a:pt x="3727" y="338"/>
                  </a:lnTo>
                  <a:lnTo>
                    <a:pt x="3885" y="298"/>
                  </a:lnTo>
                  <a:lnTo>
                    <a:pt x="4203" y="238"/>
                  </a:lnTo>
                  <a:lnTo>
                    <a:pt x="4520" y="159"/>
                  </a:lnTo>
                  <a:lnTo>
                    <a:pt x="4678" y="120"/>
                  </a:lnTo>
                  <a:lnTo>
                    <a:pt x="4817" y="40"/>
                  </a:lnTo>
                  <a:lnTo>
                    <a:pt x="4837" y="20"/>
                  </a:lnTo>
                  <a:lnTo>
                    <a:pt x="4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a:off x="-169500" y="620213"/>
              <a:ext cx="99125" cy="79800"/>
            </a:xfrm>
            <a:custGeom>
              <a:avLst/>
              <a:gdLst/>
              <a:ahLst/>
              <a:cxnLst/>
              <a:rect l="l" t="t" r="r" b="b"/>
              <a:pathLst>
                <a:path w="3965" h="3192" extrusionOk="0">
                  <a:moveTo>
                    <a:pt x="20" y="0"/>
                  </a:moveTo>
                  <a:lnTo>
                    <a:pt x="0" y="20"/>
                  </a:lnTo>
                  <a:lnTo>
                    <a:pt x="0" y="60"/>
                  </a:lnTo>
                  <a:lnTo>
                    <a:pt x="456" y="476"/>
                  </a:lnTo>
                  <a:lnTo>
                    <a:pt x="912" y="872"/>
                  </a:lnTo>
                  <a:lnTo>
                    <a:pt x="1864" y="1646"/>
                  </a:lnTo>
                  <a:lnTo>
                    <a:pt x="2101" y="1864"/>
                  </a:lnTo>
                  <a:lnTo>
                    <a:pt x="2339" y="2082"/>
                  </a:lnTo>
                  <a:lnTo>
                    <a:pt x="2795" y="2538"/>
                  </a:lnTo>
                  <a:lnTo>
                    <a:pt x="3053" y="2736"/>
                  </a:lnTo>
                  <a:lnTo>
                    <a:pt x="3311" y="2914"/>
                  </a:lnTo>
                  <a:lnTo>
                    <a:pt x="3588" y="3073"/>
                  </a:lnTo>
                  <a:lnTo>
                    <a:pt x="3747" y="3132"/>
                  </a:lnTo>
                  <a:lnTo>
                    <a:pt x="3905" y="3192"/>
                  </a:lnTo>
                  <a:lnTo>
                    <a:pt x="3945" y="3172"/>
                  </a:lnTo>
                  <a:lnTo>
                    <a:pt x="3965" y="3152"/>
                  </a:lnTo>
                  <a:lnTo>
                    <a:pt x="3965" y="3112"/>
                  </a:lnTo>
                  <a:lnTo>
                    <a:pt x="3945" y="3073"/>
                  </a:lnTo>
                  <a:lnTo>
                    <a:pt x="3667" y="2954"/>
                  </a:lnTo>
                  <a:lnTo>
                    <a:pt x="3410" y="2795"/>
                  </a:lnTo>
                  <a:lnTo>
                    <a:pt x="3172" y="2617"/>
                  </a:lnTo>
                  <a:lnTo>
                    <a:pt x="2934" y="2438"/>
                  </a:lnTo>
                  <a:lnTo>
                    <a:pt x="2498" y="2042"/>
                  </a:lnTo>
                  <a:lnTo>
                    <a:pt x="2042" y="1626"/>
                  </a:lnTo>
                  <a:lnTo>
                    <a:pt x="1546" y="1229"/>
                  </a:lnTo>
                  <a:lnTo>
                    <a:pt x="1051" y="833"/>
                  </a:lnTo>
                  <a:lnTo>
                    <a:pt x="535" y="436"/>
                  </a:lnTo>
                  <a:lnTo>
                    <a:pt x="298" y="218"/>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153650" y="747063"/>
              <a:ext cx="111025" cy="15400"/>
            </a:xfrm>
            <a:custGeom>
              <a:avLst/>
              <a:gdLst/>
              <a:ahLst/>
              <a:cxnLst/>
              <a:rect l="l" t="t" r="r" b="b"/>
              <a:pathLst>
                <a:path w="4441" h="616" extrusionOk="0">
                  <a:moveTo>
                    <a:pt x="3152" y="1"/>
                  </a:moveTo>
                  <a:lnTo>
                    <a:pt x="2875" y="41"/>
                  </a:lnTo>
                  <a:lnTo>
                    <a:pt x="2359" y="80"/>
                  </a:lnTo>
                  <a:lnTo>
                    <a:pt x="1804" y="120"/>
                  </a:lnTo>
                  <a:lnTo>
                    <a:pt x="1507" y="140"/>
                  </a:lnTo>
                  <a:lnTo>
                    <a:pt x="1230" y="179"/>
                  </a:lnTo>
                  <a:lnTo>
                    <a:pt x="1071" y="219"/>
                  </a:lnTo>
                  <a:lnTo>
                    <a:pt x="932" y="259"/>
                  </a:lnTo>
                  <a:lnTo>
                    <a:pt x="635" y="378"/>
                  </a:lnTo>
                  <a:lnTo>
                    <a:pt x="338" y="477"/>
                  </a:lnTo>
                  <a:lnTo>
                    <a:pt x="179" y="516"/>
                  </a:lnTo>
                  <a:lnTo>
                    <a:pt x="20" y="536"/>
                  </a:lnTo>
                  <a:lnTo>
                    <a:pt x="1" y="556"/>
                  </a:lnTo>
                  <a:lnTo>
                    <a:pt x="1" y="576"/>
                  </a:lnTo>
                  <a:lnTo>
                    <a:pt x="1" y="596"/>
                  </a:lnTo>
                  <a:lnTo>
                    <a:pt x="20" y="615"/>
                  </a:lnTo>
                  <a:lnTo>
                    <a:pt x="219" y="596"/>
                  </a:lnTo>
                  <a:lnTo>
                    <a:pt x="397" y="556"/>
                  </a:lnTo>
                  <a:lnTo>
                    <a:pt x="595" y="497"/>
                  </a:lnTo>
                  <a:lnTo>
                    <a:pt x="774" y="437"/>
                  </a:lnTo>
                  <a:lnTo>
                    <a:pt x="932" y="378"/>
                  </a:lnTo>
                  <a:lnTo>
                    <a:pt x="1091" y="338"/>
                  </a:lnTo>
                  <a:lnTo>
                    <a:pt x="1428" y="278"/>
                  </a:lnTo>
                  <a:lnTo>
                    <a:pt x="1745" y="239"/>
                  </a:lnTo>
                  <a:lnTo>
                    <a:pt x="2082" y="239"/>
                  </a:lnTo>
                  <a:lnTo>
                    <a:pt x="3252" y="160"/>
                  </a:lnTo>
                  <a:lnTo>
                    <a:pt x="3549" y="160"/>
                  </a:lnTo>
                  <a:lnTo>
                    <a:pt x="3826" y="179"/>
                  </a:lnTo>
                  <a:lnTo>
                    <a:pt x="4401" y="278"/>
                  </a:lnTo>
                  <a:lnTo>
                    <a:pt x="4421" y="278"/>
                  </a:lnTo>
                  <a:lnTo>
                    <a:pt x="4441" y="259"/>
                  </a:lnTo>
                  <a:lnTo>
                    <a:pt x="4441" y="239"/>
                  </a:lnTo>
                  <a:lnTo>
                    <a:pt x="4421" y="219"/>
                  </a:lnTo>
                  <a:lnTo>
                    <a:pt x="4322" y="160"/>
                  </a:lnTo>
                  <a:lnTo>
                    <a:pt x="4203" y="100"/>
                  </a:lnTo>
                  <a:lnTo>
                    <a:pt x="3945" y="41"/>
                  </a:lnTo>
                  <a:lnTo>
                    <a:pt x="3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130350" y="783263"/>
              <a:ext cx="35700" cy="36200"/>
            </a:xfrm>
            <a:custGeom>
              <a:avLst/>
              <a:gdLst/>
              <a:ahLst/>
              <a:cxnLst/>
              <a:rect l="l" t="t" r="r" b="b"/>
              <a:pathLst>
                <a:path w="1428" h="1448" extrusionOk="0">
                  <a:moveTo>
                    <a:pt x="20" y="0"/>
                  </a:moveTo>
                  <a:lnTo>
                    <a:pt x="0" y="20"/>
                  </a:lnTo>
                  <a:lnTo>
                    <a:pt x="0" y="40"/>
                  </a:lnTo>
                  <a:lnTo>
                    <a:pt x="238" y="456"/>
                  </a:lnTo>
                  <a:lnTo>
                    <a:pt x="397" y="694"/>
                  </a:lnTo>
                  <a:lnTo>
                    <a:pt x="555" y="912"/>
                  </a:lnTo>
                  <a:lnTo>
                    <a:pt x="734" y="1110"/>
                  </a:lnTo>
                  <a:lnTo>
                    <a:pt x="952" y="1269"/>
                  </a:lnTo>
                  <a:lnTo>
                    <a:pt x="1051" y="1328"/>
                  </a:lnTo>
                  <a:lnTo>
                    <a:pt x="1170" y="1388"/>
                  </a:lnTo>
                  <a:lnTo>
                    <a:pt x="1269" y="1427"/>
                  </a:lnTo>
                  <a:lnTo>
                    <a:pt x="1388" y="1447"/>
                  </a:lnTo>
                  <a:lnTo>
                    <a:pt x="1408" y="1447"/>
                  </a:lnTo>
                  <a:lnTo>
                    <a:pt x="1427" y="1427"/>
                  </a:lnTo>
                  <a:lnTo>
                    <a:pt x="1427" y="1407"/>
                  </a:lnTo>
                  <a:lnTo>
                    <a:pt x="1408" y="1388"/>
                  </a:lnTo>
                  <a:lnTo>
                    <a:pt x="1031" y="1150"/>
                  </a:lnTo>
                  <a:lnTo>
                    <a:pt x="853" y="1031"/>
                  </a:lnTo>
                  <a:lnTo>
                    <a:pt x="694" y="872"/>
                  </a:lnTo>
                  <a:lnTo>
                    <a:pt x="516" y="674"/>
                  </a:lnTo>
                  <a:lnTo>
                    <a:pt x="337" y="456"/>
                  </a:lnTo>
                  <a:lnTo>
                    <a:pt x="198" y="238"/>
                  </a:lnTo>
                  <a:lnTo>
                    <a:pt x="60" y="2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63450" y="814963"/>
              <a:ext cx="45625" cy="10925"/>
            </a:xfrm>
            <a:custGeom>
              <a:avLst/>
              <a:gdLst/>
              <a:ahLst/>
              <a:cxnLst/>
              <a:rect l="l" t="t" r="r" b="b"/>
              <a:pathLst>
                <a:path w="1825" h="437" extrusionOk="0">
                  <a:moveTo>
                    <a:pt x="1804" y="1"/>
                  </a:moveTo>
                  <a:lnTo>
                    <a:pt x="1388" y="179"/>
                  </a:lnTo>
                  <a:lnTo>
                    <a:pt x="1170" y="258"/>
                  </a:lnTo>
                  <a:lnTo>
                    <a:pt x="932" y="338"/>
                  </a:lnTo>
                  <a:lnTo>
                    <a:pt x="714" y="377"/>
                  </a:lnTo>
                  <a:lnTo>
                    <a:pt x="496" y="377"/>
                  </a:lnTo>
                  <a:lnTo>
                    <a:pt x="258" y="358"/>
                  </a:lnTo>
                  <a:lnTo>
                    <a:pt x="139" y="318"/>
                  </a:lnTo>
                  <a:lnTo>
                    <a:pt x="40" y="278"/>
                  </a:lnTo>
                  <a:lnTo>
                    <a:pt x="0" y="278"/>
                  </a:lnTo>
                  <a:lnTo>
                    <a:pt x="0" y="298"/>
                  </a:lnTo>
                  <a:lnTo>
                    <a:pt x="20" y="318"/>
                  </a:lnTo>
                  <a:lnTo>
                    <a:pt x="119" y="358"/>
                  </a:lnTo>
                  <a:lnTo>
                    <a:pt x="238" y="397"/>
                  </a:lnTo>
                  <a:lnTo>
                    <a:pt x="456" y="437"/>
                  </a:lnTo>
                  <a:lnTo>
                    <a:pt x="714" y="437"/>
                  </a:lnTo>
                  <a:lnTo>
                    <a:pt x="952" y="417"/>
                  </a:lnTo>
                  <a:lnTo>
                    <a:pt x="1190" y="338"/>
                  </a:lnTo>
                  <a:lnTo>
                    <a:pt x="1428" y="258"/>
                  </a:lnTo>
                  <a:lnTo>
                    <a:pt x="1646" y="159"/>
                  </a:lnTo>
                  <a:lnTo>
                    <a:pt x="1824" y="21"/>
                  </a:lnTo>
                  <a:lnTo>
                    <a:pt x="18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3"/>
            <p:cNvSpPr/>
            <p:nvPr/>
          </p:nvSpPr>
          <p:spPr>
            <a:xfrm>
              <a:off x="50025" y="811013"/>
              <a:ext cx="73375" cy="15375"/>
            </a:xfrm>
            <a:custGeom>
              <a:avLst/>
              <a:gdLst/>
              <a:ahLst/>
              <a:cxnLst/>
              <a:rect l="l" t="t" r="r" b="b"/>
              <a:pathLst>
                <a:path w="2935" h="615" extrusionOk="0">
                  <a:moveTo>
                    <a:pt x="21" y="0"/>
                  </a:moveTo>
                  <a:lnTo>
                    <a:pt x="1" y="40"/>
                  </a:lnTo>
                  <a:lnTo>
                    <a:pt x="1" y="60"/>
                  </a:lnTo>
                  <a:lnTo>
                    <a:pt x="21" y="99"/>
                  </a:lnTo>
                  <a:lnTo>
                    <a:pt x="159" y="159"/>
                  </a:lnTo>
                  <a:lnTo>
                    <a:pt x="318" y="198"/>
                  </a:lnTo>
                  <a:lnTo>
                    <a:pt x="477" y="218"/>
                  </a:lnTo>
                  <a:lnTo>
                    <a:pt x="635" y="218"/>
                  </a:lnTo>
                  <a:lnTo>
                    <a:pt x="1289" y="238"/>
                  </a:lnTo>
                  <a:lnTo>
                    <a:pt x="1488" y="258"/>
                  </a:lnTo>
                  <a:lnTo>
                    <a:pt x="1686" y="317"/>
                  </a:lnTo>
                  <a:lnTo>
                    <a:pt x="2082" y="456"/>
                  </a:lnTo>
                  <a:lnTo>
                    <a:pt x="2280" y="516"/>
                  </a:lnTo>
                  <a:lnTo>
                    <a:pt x="2479" y="575"/>
                  </a:lnTo>
                  <a:lnTo>
                    <a:pt x="2677" y="615"/>
                  </a:lnTo>
                  <a:lnTo>
                    <a:pt x="2895" y="615"/>
                  </a:lnTo>
                  <a:lnTo>
                    <a:pt x="2915" y="595"/>
                  </a:lnTo>
                  <a:lnTo>
                    <a:pt x="2935" y="575"/>
                  </a:lnTo>
                  <a:lnTo>
                    <a:pt x="2915" y="555"/>
                  </a:lnTo>
                  <a:lnTo>
                    <a:pt x="2895" y="535"/>
                  </a:lnTo>
                  <a:lnTo>
                    <a:pt x="2162" y="317"/>
                  </a:lnTo>
                  <a:lnTo>
                    <a:pt x="1428" y="99"/>
                  </a:lnTo>
                  <a:lnTo>
                    <a:pt x="1250" y="79"/>
                  </a:lnTo>
                  <a:lnTo>
                    <a:pt x="1091" y="60"/>
                  </a:lnTo>
                  <a:lnTo>
                    <a:pt x="734" y="79"/>
                  </a:lnTo>
                  <a:lnTo>
                    <a:pt x="397" y="79"/>
                  </a:lnTo>
                  <a:lnTo>
                    <a:pt x="219" y="60"/>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a:off x="56975" y="740638"/>
              <a:ext cx="6950" cy="35700"/>
            </a:xfrm>
            <a:custGeom>
              <a:avLst/>
              <a:gdLst/>
              <a:ahLst/>
              <a:cxnLst/>
              <a:rect l="l" t="t" r="r" b="b"/>
              <a:pathLst>
                <a:path w="278" h="1428" extrusionOk="0">
                  <a:moveTo>
                    <a:pt x="139" y="0"/>
                  </a:moveTo>
                  <a:lnTo>
                    <a:pt x="99" y="20"/>
                  </a:lnTo>
                  <a:lnTo>
                    <a:pt x="99" y="40"/>
                  </a:lnTo>
                  <a:lnTo>
                    <a:pt x="40" y="198"/>
                  </a:lnTo>
                  <a:lnTo>
                    <a:pt x="20" y="377"/>
                  </a:lnTo>
                  <a:lnTo>
                    <a:pt x="0" y="555"/>
                  </a:lnTo>
                  <a:lnTo>
                    <a:pt x="20" y="734"/>
                  </a:lnTo>
                  <a:lnTo>
                    <a:pt x="40" y="932"/>
                  </a:lnTo>
                  <a:lnTo>
                    <a:pt x="80" y="1091"/>
                  </a:lnTo>
                  <a:lnTo>
                    <a:pt x="139" y="1269"/>
                  </a:lnTo>
                  <a:lnTo>
                    <a:pt x="218" y="1408"/>
                  </a:lnTo>
                  <a:lnTo>
                    <a:pt x="238" y="1428"/>
                  </a:lnTo>
                  <a:lnTo>
                    <a:pt x="258" y="1428"/>
                  </a:lnTo>
                  <a:lnTo>
                    <a:pt x="278" y="1408"/>
                  </a:lnTo>
                  <a:lnTo>
                    <a:pt x="278" y="1388"/>
                  </a:lnTo>
                  <a:lnTo>
                    <a:pt x="218" y="1209"/>
                  </a:lnTo>
                  <a:lnTo>
                    <a:pt x="159" y="1011"/>
                  </a:lnTo>
                  <a:lnTo>
                    <a:pt x="139" y="813"/>
                  </a:lnTo>
                  <a:lnTo>
                    <a:pt x="139" y="615"/>
                  </a:lnTo>
                  <a:lnTo>
                    <a:pt x="179" y="337"/>
                  </a:lnTo>
                  <a:lnTo>
                    <a:pt x="179" y="179"/>
                  </a:lnTo>
                  <a:lnTo>
                    <a:pt x="159" y="40"/>
                  </a:lnTo>
                  <a:lnTo>
                    <a:pt x="159" y="20"/>
                  </a:lnTo>
                  <a:lnTo>
                    <a:pt x="1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24275" y="940338"/>
              <a:ext cx="34700" cy="13425"/>
            </a:xfrm>
            <a:custGeom>
              <a:avLst/>
              <a:gdLst/>
              <a:ahLst/>
              <a:cxnLst/>
              <a:rect l="l" t="t" r="r" b="b"/>
              <a:pathLst>
                <a:path w="1388" h="537" extrusionOk="0">
                  <a:moveTo>
                    <a:pt x="20" y="1"/>
                  </a:moveTo>
                  <a:lnTo>
                    <a:pt x="0" y="21"/>
                  </a:lnTo>
                  <a:lnTo>
                    <a:pt x="0" y="41"/>
                  </a:lnTo>
                  <a:lnTo>
                    <a:pt x="20" y="60"/>
                  </a:lnTo>
                  <a:lnTo>
                    <a:pt x="674" y="338"/>
                  </a:lnTo>
                  <a:lnTo>
                    <a:pt x="1011" y="457"/>
                  </a:lnTo>
                  <a:lnTo>
                    <a:pt x="1348" y="536"/>
                  </a:lnTo>
                  <a:lnTo>
                    <a:pt x="1368" y="536"/>
                  </a:lnTo>
                  <a:lnTo>
                    <a:pt x="1388" y="516"/>
                  </a:lnTo>
                  <a:lnTo>
                    <a:pt x="1388" y="497"/>
                  </a:lnTo>
                  <a:lnTo>
                    <a:pt x="1368" y="477"/>
                  </a:lnTo>
                  <a:lnTo>
                    <a:pt x="1051" y="338"/>
                  </a:lnTo>
                  <a:lnTo>
                    <a:pt x="714" y="219"/>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49550" y="943313"/>
              <a:ext cx="25275" cy="8450"/>
            </a:xfrm>
            <a:custGeom>
              <a:avLst/>
              <a:gdLst/>
              <a:ahLst/>
              <a:cxnLst/>
              <a:rect l="l" t="t" r="r" b="b"/>
              <a:pathLst>
                <a:path w="1011" h="338" extrusionOk="0">
                  <a:moveTo>
                    <a:pt x="20" y="1"/>
                  </a:moveTo>
                  <a:lnTo>
                    <a:pt x="0" y="41"/>
                  </a:lnTo>
                  <a:lnTo>
                    <a:pt x="0" y="60"/>
                  </a:lnTo>
                  <a:lnTo>
                    <a:pt x="40" y="80"/>
                  </a:lnTo>
                  <a:lnTo>
                    <a:pt x="258" y="179"/>
                  </a:lnTo>
                  <a:lnTo>
                    <a:pt x="496" y="259"/>
                  </a:lnTo>
                  <a:lnTo>
                    <a:pt x="733" y="318"/>
                  </a:lnTo>
                  <a:lnTo>
                    <a:pt x="872" y="338"/>
                  </a:lnTo>
                  <a:lnTo>
                    <a:pt x="991" y="318"/>
                  </a:lnTo>
                  <a:lnTo>
                    <a:pt x="1011" y="318"/>
                  </a:lnTo>
                  <a:lnTo>
                    <a:pt x="1011" y="298"/>
                  </a:lnTo>
                  <a:lnTo>
                    <a:pt x="1011" y="278"/>
                  </a:lnTo>
                  <a:lnTo>
                    <a:pt x="991" y="278"/>
                  </a:lnTo>
                  <a:lnTo>
                    <a:pt x="753" y="239"/>
                  </a:lnTo>
                  <a:lnTo>
                    <a:pt x="515" y="179"/>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68375" y="940838"/>
              <a:ext cx="21325" cy="6975"/>
            </a:xfrm>
            <a:custGeom>
              <a:avLst/>
              <a:gdLst/>
              <a:ahLst/>
              <a:cxnLst/>
              <a:rect l="l" t="t" r="r" b="b"/>
              <a:pathLst>
                <a:path w="853" h="279" extrusionOk="0">
                  <a:moveTo>
                    <a:pt x="20" y="1"/>
                  </a:moveTo>
                  <a:lnTo>
                    <a:pt x="0" y="21"/>
                  </a:lnTo>
                  <a:lnTo>
                    <a:pt x="0" y="60"/>
                  </a:lnTo>
                  <a:lnTo>
                    <a:pt x="20" y="80"/>
                  </a:lnTo>
                  <a:lnTo>
                    <a:pt x="218" y="159"/>
                  </a:lnTo>
                  <a:lnTo>
                    <a:pt x="417" y="239"/>
                  </a:lnTo>
                  <a:lnTo>
                    <a:pt x="536" y="258"/>
                  </a:lnTo>
                  <a:lnTo>
                    <a:pt x="635" y="278"/>
                  </a:lnTo>
                  <a:lnTo>
                    <a:pt x="734" y="258"/>
                  </a:lnTo>
                  <a:lnTo>
                    <a:pt x="833" y="219"/>
                  </a:lnTo>
                  <a:lnTo>
                    <a:pt x="853" y="199"/>
                  </a:lnTo>
                  <a:lnTo>
                    <a:pt x="853" y="179"/>
                  </a:lnTo>
                  <a:lnTo>
                    <a:pt x="833" y="159"/>
                  </a:lnTo>
                  <a:lnTo>
                    <a:pt x="615" y="159"/>
                  </a:lnTo>
                  <a:lnTo>
                    <a:pt x="417" y="120"/>
                  </a:lnTo>
                  <a:lnTo>
                    <a:pt x="238" y="8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85225" y="936388"/>
              <a:ext cx="14875" cy="4475"/>
            </a:xfrm>
            <a:custGeom>
              <a:avLst/>
              <a:gdLst/>
              <a:ahLst/>
              <a:cxnLst/>
              <a:rect l="l" t="t" r="r" b="b"/>
              <a:pathLst>
                <a:path w="595" h="179" extrusionOk="0">
                  <a:moveTo>
                    <a:pt x="20" y="0"/>
                  </a:moveTo>
                  <a:lnTo>
                    <a:pt x="0" y="40"/>
                  </a:lnTo>
                  <a:lnTo>
                    <a:pt x="0" y="60"/>
                  </a:lnTo>
                  <a:lnTo>
                    <a:pt x="20" y="80"/>
                  </a:lnTo>
                  <a:lnTo>
                    <a:pt x="298" y="159"/>
                  </a:lnTo>
                  <a:lnTo>
                    <a:pt x="436" y="179"/>
                  </a:lnTo>
                  <a:lnTo>
                    <a:pt x="555" y="179"/>
                  </a:lnTo>
                  <a:lnTo>
                    <a:pt x="575" y="159"/>
                  </a:lnTo>
                  <a:lnTo>
                    <a:pt x="595" y="139"/>
                  </a:lnTo>
                  <a:lnTo>
                    <a:pt x="575" y="119"/>
                  </a:lnTo>
                  <a:lnTo>
                    <a:pt x="456" y="100"/>
                  </a:lnTo>
                  <a:lnTo>
                    <a:pt x="357" y="80"/>
                  </a:lnTo>
                  <a:lnTo>
                    <a:pt x="198" y="40"/>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31725" y="875438"/>
              <a:ext cx="82775" cy="32225"/>
            </a:xfrm>
            <a:custGeom>
              <a:avLst/>
              <a:gdLst/>
              <a:ahLst/>
              <a:cxnLst/>
              <a:rect l="l" t="t" r="r" b="b"/>
              <a:pathLst>
                <a:path w="3311" h="1289" extrusionOk="0">
                  <a:moveTo>
                    <a:pt x="20" y="0"/>
                  </a:moveTo>
                  <a:lnTo>
                    <a:pt x="0" y="20"/>
                  </a:lnTo>
                  <a:lnTo>
                    <a:pt x="0" y="40"/>
                  </a:lnTo>
                  <a:lnTo>
                    <a:pt x="20" y="60"/>
                  </a:lnTo>
                  <a:lnTo>
                    <a:pt x="456" y="179"/>
                  </a:lnTo>
                  <a:lnTo>
                    <a:pt x="892" y="317"/>
                  </a:lnTo>
                  <a:lnTo>
                    <a:pt x="1328" y="476"/>
                  </a:lnTo>
                  <a:lnTo>
                    <a:pt x="1744" y="654"/>
                  </a:lnTo>
                  <a:lnTo>
                    <a:pt x="2498" y="1011"/>
                  </a:lnTo>
                  <a:lnTo>
                    <a:pt x="2874" y="1190"/>
                  </a:lnTo>
                  <a:lnTo>
                    <a:pt x="3073" y="1249"/>
                  </a:lnTo>
                  <a:lnTo>
                    <a:pt x="3271" y="1289"/>
                  </a:lnTo>
                  <a:lnTo>
                    <a:pt x="3310" y="1289"/>
                  </a:lnTo>
                  <a:lnTo>
                    <a:pt x="3310" y="1269"/>
                  </a:lnTo>
                  <a:lnTo>
                    <a:pt x="3310" y="1249"/>
                  </a:lnTo>
                  <a:lnTo>
                    <a:pt x="3310" y="1229"/>
                  </a:lnTo>
                  <a:lnTo>
                    <a:pt x="2934" y="1051"/>
                  </a:lnTo>
                  <a:lnTo>
                    <a:pt x="2557" y="872"/>
                  </a:lnTo>
                  <a:lnTo>
                    <a:pt x="1764" y="575"/>
                  </a:lnTo>
                  <a:lnTo>
                    <a:pt x="1348" y="397"/>
                  </a:lnTo>
                  <a:lnTo>
                    <a:pt x="912" y="238"/>
                  </a:lnTo>
                  <a:lnTo>
                    <a:pt x="476" y="99"/>
                  </a:ln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32700" y="883363"/>
              <a:ext cx="15875" cy="5975"/>
            </a:xfrm>
            <a:custGeom>
              <a:avLst/>
              <a:gdLst/>
              <a:ahLst/>
              <a:cxnLst/>
              <a:rect l="l" t="t" r="r" b="b"/>
              <a:pathLst>
                <a:path w="635" h="239" extrusionOk="0">
                  <a:moveTo>
                    <a:pt x="20" y="0"/>
                  </a:moveTo>
                  <a:lnTo>
                    <a:pt x="0" y="20"/>
                  </a:lnTo>
                  <a:lnTo>
                    <a:pt x="0" y="80"/>
                  </a:lnTo>
                  <a:lnTo>
                    <a:pt x="20" y="99"/>
                  </a:lnTo>
                  <a:lnTo>
                    <a:pt x="317" y="218"/>
                  </a:lnTo>
                  <a:lnTo>
                    <a:pt x="476" y="238"/>
                  </a:lnTo>
                  <a:lnTo>
                    <a:pt x="615" y="238"/>
                  </a:lnTo>
                  <a:lnTo>
                    <a:pt x="634" y="199"/>
                  </a:lnTo>
                  <a:lnTo>
                    <a:pt x="615" y="179"/>
                  </a:lnTo>
                  <a:lnTo>
                    <a:pt x="496" y="119"/>
                  </a:lnTo>
                  <a:lnTo>
                    <a:pt x="377" y="99"/>
                  </a:lnTo>
                  <a:lnTo>
                    <a:pt x="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21775" y="870963"/>
              <a:ext cx="19375" cy="7475"/>
            </a:xfrm>
            <a:custGeom>
              <a:avLst/>
              <a:gdLst/>
              <a:ahLst/>
              <a:cxnLst/>
              <a:rect l="l" t="t" r="r" b="b"/>
              <a:pathLst>
                <a:path w="775" h="299" extrusionOk="0">
                  <a:moveTo>
                    <a:pt x="80" y="1"/>
                  </a:moveTo>
                  <a:lnTo>
                    <a:pt x="21" y="21"/>
                  </a:lnTo>
                  <a:lnTo>
                    <a:pt x="1" y="40"/>
                  </a:lnTo>
                  <a:lnTo>
                    <a:pt x="1" y="80"/>
                  </a:lnTo>
                  <a:lnTo>
                    <a:pt x="41" y="100"/>
                  </a:lnTo>
                  <a:lnTo>
                    <a:pt x="378" y="258"/>
                  </a:lnTo>
                  <a:lnTo>
                    <a:pt x="556" y="298"/>
                  </a:lnTo>
                  <a:lnTo>
                    <a:pt x="734" y="298"/>
                  </a:lnTo>
                  <a:lnTo>
                    <a:pt x="754" y="278"/>
                  </a:lnTo>
                  <a:lnTo>
                    <a:pt x="774" y="258"/>
                  </a:lnTo>
                  <a:lnTo>
                    <a:pt x="774" y="239"/>
                  </a:lnTo>
                  <a:lnTo>
                    <a:pt x="754" y="219"/>
                  </a:lnTo>
                  <a:lnTo>
                    <a:pt x="675" y="199"/>
                  </a:lnTo>
                  <a:lnTo>
                    <a:pt x="596" y="159"/>
                  </a:lnTo>
                  <a:lnTo>
                    <a:pt x="437" y="120"/>
                  </a:lnTo>
                  <a:lnTo>
                    <a:pt x="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14350" y="864538"/>
              <a:ext cx="20350" cy="5475"/>
            </a:xfrm>
            <a:custGeom>
              <a:avLst/>
              <a:gdLst/>
              <a:ahLst/>
              <a:cxnLst/>
              <a:rect l="l" t="t" r="r" b="b"/>
              <a:pathLst>
                <a:path w="814" h="219" extrusionOk="0">
                  <a:moveTo>
                    <a:pt x="219" y="0"/>
                  </a:moveTo>
                  <a:lnTo>
                    <a:pt x="120" y="20"/>
                  </a:lnTo>
                  <a:lnTo>
                    <a:pt x="20" y="60"/>
                  </a:lnTo>
                  <a:lnTo>
                    <a:pt x="1" y="79"/>
                  </a:lnTo>
                  <a:lnTo>
                    <a:pt x="1" y="99"/>
                  </a:lnTo>
                  <a:lnTo>
                    <a:pt x="20" y="119"/>
                  </a:lnTo>
                  <a:lnTo>
                    <a:pt x="60" y="119"/>
                  </a:lnTo>
                  <a:lnTo>
                    <a:pt x="139" y="99"/>
                  </a:lnTo>
                  <a:lnTo>
                    <a:pt x="238" y="79"/>
                  </a:lnTo>
                  <a:lnTo>
                    <a:pt x="417" y="119"/>
                  </a:lnTo>
                  <a:lnTo>
                    <a:pt x="615" y="178"/>
                  </a:lnTo>
                  <a:lnTo>
                    <a:pt x="793" y="218"/>
                  </a:lnTo>
                  <a:lnTo>
                    <a:pt x="813" y="198"/>
                  </a:lnTo>
                  <a:lnTo>
                    <a:pt x="813" y="178"/>
                  </a:lnTo>
                  <a:lnTo>
                    <a:pt x="635" y="79"/>
                  </a:lnTo>
                  <a:lnTo>
                    <a:pt x="417" y="20"/>
                  </a:lnTo>
                  <a:lnTo>
                    <a:pt x="318" y="20"/>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82250" y="831313"/>
              <a:ext cx="14400" cy="6975"/>
            </a:xfrm>
            <a:custGeom>
              <a:avLst/>
              <a:gdLst/>
              <a:ahLst/>
              <a:cxnLst/>
              <a:rect l="l" t="t" r="r" b="b"/>
              <a:pathLst>
                <a:path w="576" h="279" extrusionOk="0">
                  <a:moveTo>
                    <a:pt x="20" y="1"/>
                  </a:moveTo>
                  <a:lnTo>
                    <a:pt x="20" y="21"/>
                  </a:lnTo>
                  <a:lnTo>
                    <a:pt x="0" y="60"/>
                  </a:lnTo>
                  <a:lnTo>
                    <a:pt x="40" y="80"/>
                  </a:lnTo>
                  <a:lnTo>
                    <a:pt x="278" y="199"/>
                  </a:lnTo>
                  <a:lnTo>
                    <a:pt x="417" y="239"/>
                  </a:lnTo>
                  <a:lnTo>
                    <a:pt x="555" y="278"/>
                  </a:lnTo>
                  <a:lnTo>
                    <a:pt x="575" y="278"/>
                  </a:lnTo>
                  <a:lnTo>
                    <a:pt x="575" y="259"/>
                  </a:lnTo>
                  <a:lnTo>
                    <a:pt x="575" y="239"/>
                  </a:lnTo>
                  <a:lnTo>
                    <a:pt x="575" y="219"/>
                  </a:lnTo>
                  <a:lnTo>
                    <a:pt x="456" y="159"/>
                  </a:lnTo>
                  <a:lnTo>
                    <a:pt x="317" y="100"/>
                  </a:lnTo>
                  <a:lnTo>
                    <a:pt x="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24800" y="792663"/>
              <a:ext cx="21325" cy="4000"/>
            </a:xfrm>
            <a:custGeom>
              <a:avLst/>
              <a:gdLst/>
              <a:ahLst/>
              <a:cxnLst/>
              <a:rect l="l" t="t" r="r" b="b"/>
              <a:pathLst>
                <a:path w="853" h="160" extrusionOk="0">
                  <a:moveTo>
                    <a:pt x="20" y="1"/>
                  </a:moveTo>
                  <a:lnTo>
                    <a:pt x="1" y="21"/>
                  </a:lnTo>
                  <a:lnTo>
                    <a:pt x="20" y="40"/>
                  </a:lnTo>
                  <a:lnTo>
                    <a:pt x="219" y="100"/>
                  </a:lnTo>
                  <a:lnTo>
                    <a:pt x="417" y="139"/>
                  </a:lnTo>
                  <a:lnTo>
                    <a:pt x="635" y="159"/>
                  </a:lnTo>
                  <a:lnTo>
                    <a:pt x="833" y="139"/>
                  </a:lnTo>
                  <a:lnTo>
                    <a:pt x="853" y="139"/>
                  </a:lnTo>
                  <a:lnTo>
                    <a:pt x="853" y="120"/>
                  </a:lnTo>
                  <a:lnTo>
                    <a:pt x="833" y="100"/>
                  </a:lnTo>
                  <a:lnTo>
                    <a:pt x="437" y="60"/>
                  </a:lnTo>
                  <a:lnTo>
                    <a:pt x="238" y="40"/>
                  </a:lnTo>
                  <a:lnTo>
                    <a:pt x="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11925" y="787713"/>
              <a:ext cx="20350" cy="6475"/>
            </a:xfrm>
            <a:custGeom>
              <a:avLst/>
              <a:gdLst/>
              <a:ahLst/>
              <a:cxnLst/>
              <a:rect l="l" t="t" r="r" b="b"/>
              <a:pathLst>
                <a:path w="814" h="259" extrusionOk="0">
                  <a:moveTo>
                    <a:pt x="41" y="0"/>
                  </a:moveTo>
                  <a:lnTo>
                    <a:pt x="21" y="20"/>
                  </a:lnTo>
                  <a:lnTo>
                    <a:pt x="1" y="40"/>
                  </a:lnTo>
                  <a:lnTo>
                    <a:pt x="21" y="60"/>
                  </a:lnTo>
                  <a:lnTo>
                    <a:pt x="100" y="119"/>
                  </a:lnTo>
                  <a:lnTo>
                    <a:pt x="199" y="179"/>
                  </a:lnTo>
                  <a:lnTo>
                    <a:pt x="378" y="238"/>
                  </a:lnTo>
                  <a:lnTo>
                    <a:pt x="596" y="258"/>
                  </a:lnTo>
                  <a:lnTo>
                    <a:pt x="794" y="238"/>
                  </a:lnTo>
                  <a:lnTo>
                    <a:pt x="814" y="238"/>
                  </a:lnTo>
                  <a:lnTo>
                    <a:pt x="814" y="219"/>
                  </a:lnTo>
                  <a:lnTo>
                    <a:pt x="814" y="199"/>
                  </a:lnTo>
                  <a:lnTo>
                    <a:pt x="774" y="179"/>
                  </a:lnTo>
                  <a:lnTo>
                    <a:pt x="417" y="139"/>
                  </a:lnTo>
                  <a:lnTo>
                    <a:pt x="239" y="100"/>
                  </a:lnTo>
                  <a:lnTo>
                    <a:pt x="160" y="60"/>
                  </a:lnTo>
                  <a:lnTo>
                    <a:pt x="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n 5" descr="Imagen que contiene Logotipo&#10;&#10;Descripción generada automáticamente">
            <a:extLst>
              <a:ext uri="{FF2B5EF4-FFF2-40B4-BE49-F238E27FC236}">
                <a16:creationId xmlns:a16="http://schemas.microsoft.com/office/drawing/2014/main" id="{0912E7AB-9DB1-A45D-6A17-8A4C0257327F}"/>
              </a:ext>
            </a:extLst>
          </p:cNvPr>
          <p:cNvPicPr>
            <a:picLocks noChangeAspect="1"/>
          </p:cNvPicPr>
          <p:nvPr/>
        </p:nvPicPr>
        <p:blipFill>
          <a:blip r:embed="rId4"/>
          <a:stretch>
            <a:fillRect/>
          </a:stretch>
        </p:blipFill>
        <p:spPr>
          <a:xfrm>
            <a:off x="7698188" y="67705"/>
            <a:ext cx="1370442" cy="5254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5FC5C6B-27E3-FC38-329B-581906B742A6}"/>
              </a:ext>
            </a:extLst>
          </p:cNvPr>
          <p:cNvPicPr>
            <a:picLocks noChangeAspect="1"/>
          </p:cNvPicPr>
          <p:nvPr/>
        </p:nvPicPr>
        <p:blipFill>
          <a:blip r:embed="rId2"/>
          <a:stretch>
            <a:fillRect/>
          </a:stretch>
        </p:blipFill>
        <p:spPr>
          <a:xfrm>
            <a:off x="0" y="0"/>
            <a:ext cx="9191754" cy="5143500"/>
          </a:xfrm>
          <a:prstGeom prst="rect">
            <a:avLst/>
          </a:prstGeom>
        </p:spPr>
      </p:pic>
    </p:spTree>
    <p:extLst>
      <p:ext uri="{BB962C8B-B14F-4D97-AF65-F5344CB8AC3E}">
        <p14:creationId xmlns:p14="http://schemas.microsoft.com/office/powerpoint/2010/main" val="127199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21C8FC0-6AB2-E31C-5898-A3BD29F6B390}"/>
              </a:ext>
            </a:extLst>
          </p:cNvPr>
          <p:cNvPicPr>
            <a:picLocks noChangeAspect="1"/>
          </p:cNvPicPr>
          <p:nvPr/>
        </p:nvPicPr>
        <p:blipFill>
          <a:blip r:embed="rId2"/>
          <a:stretch>
            <a:fillRect/>
          </a:stretch>
        </p:blipFill>
        <p:spPr>
          <a:xfrm>
            <a:off x="-1" y="0"/>
            <a:ext cx="9161643" cy="5143500"/>
          </a:xfrm>
          <a:prstGeom prst="rect">
            <a:avLst/>
          </a:prstGeom>
        </p:spPr>
      </p:pic>
    </p:spTree>
    <p:extLst>
      <p:ext uri="{BB962C8B-B14F-4D97-AF65-F5344CB8AC3E}">
        <p14:creationId xmlns:p14="http://schemas.microsoft.com/office/powerpoint/2010/main" val="30433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32042E5-14A0-2130-6E5C-DDA68541E210}"/>
              </a:ext>
            </a:extLst>
          </p:cNvPr>
          <p:cNvPicPr>
            <a:picLocks noChangeAspect="1"/>
          </p:cNvPicPr>
          <p:nvPr/>
        </p:nvPicPr>
        <p:blipFill>
          <a:blip r:embed="rId2"/>
          <a:stretch>
            <a:fillRect/>
          </a:stretch>
        </p:blipFill>
        <p:spPr>
          <a:xfrm>
            <a:off x="-1" y="0"/>
            <a:ext cx="9184821" cy="5143500"/>
          </a:xfrm>
          <a:prstGeom prst="rect">
            <a:avLst/>
          </a:prstGeom>
        </p:spPr>
      </p:pic>
    </p:spTree>
    <p:extLst>
      <p:ext uri="{BB962C8B-B14F-4D97-AF65-F5344CB8AC3E}">
        <p14:creationId xmlns:p14="http://schemas.microsoft.com/office/powerpoint/2010/main" val="74702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A6D788E-4D9B-09A6-81B0-A7F7A81AB7EF}"/>
              </a:ext>
            </a:extLst>
          </p:cNvPr>
          <p:cNvPicPr>
            <a:picLocks noChangeAspect="1"/>
          </p:cNvPicPr>
          <p:nvPr/>
        </p:nvPicPr>
        <p:blipFill>
          <a:blip r:embed="rId2"/>
          <a:stretch>
            <a:fillRect/>
          </a:stretch>
        </p:blipFill>
        <p:spPr>
          <a:xfrm>
            <a:off x="0" y="0"/>
            <a:ext cx="9151692" cy="5143500"/>
          </a:xfrm>
          <a:prstGeom prst="rect">
            <a:avLst/>
          </a:prstGeom>
        </p:spPr>
      </p:pic>
    </p:spTree>
    <p:extLst>
      <p:ext uri="{BB962C8B-B14F-4D97-AF65-F5344CB8AC3E}">
        <p14:creationId xmlns:p14="http://schemas.microsoft.com/office/powerpoint/2010/main" val="1181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49D65EC-EF06-CD33-FEC9-732E9030ECE9}"/>
              </a:ext>
            </a:extLst>
          </p:cNvPr>
          <p:cNvPicPr>
            <a:picLocks noChangeAspect="1"/>
          </p:cNvPicPr>
          <p:nvPr/>
        </p:nvPicPr>
        <p:blipFill>
          <a:blip r:embed="rId2"/>
          <a:stretch>
            <a:fillRect/>
          </a:stretch>
        </p:blipFill>
        <p:spPr>
          <a:xfrm>
            <a:off x="0" y="15119"/>
            <a:ext cx="9144000" cy="5128381"/>
          </a:xfrm>
          <a:prstGeom prst="rect">
            <a:avLst/>
          </a:prstGeom>
        </p:spPr>
      </p:pic>
    </p:spTree>
    <p:extLst>
      <p:ext uri="{BB962C8B-B14F-4D97-AF65-F5344CB8AC3E}">
        <p14:creationId xmlns:p14="http://schemas.microsoft.com/office/powerpoint/2010/main" val="2307006572"/>
      </p:ext>
    </p:extLst>
  </p:cSld>
  <p:clrMapOvr>
    <a:masterClrMapping/>
  </p:clrMapOvr>
</p:sld>
</file>

<file path=ppt/theme/theme1.xml><?xml version="1.0" encoding="utf-8"?>
<a:theme xmlns:a="http://schemas.openxmlformats.org/drawingml/2006/main" name="French Food Restaurant Project Proposal by Slidesgo">
  <a:themeElements>
    <a:clrScheme name="Simple Light">
      <a:dk1>
        <a:srgbClr val="E71722"/>
      </a:dk1>
      <a:lt1>
        <a:srgbClr val="0529A5"/>
      </a:lt1>
      <a:dk2>
        <a:srgbClr val="141414"/>
      </a:dk2>
      <a:lt2>
        <a:srgbClr val="FFFFFF"/>
      </a:lt2>
      <a:accent1>
        <a:srgbClr val="FFFFFF"/>
      </a:accent1>
      <a:accent2>
        <a:srgbClr val="FFFFFF"/>
      </a:accent2>
      <a:accent3>
        <a:srgbClr val="FFFFFF"/>
      </a:accent3>
      <a:accent4>
        <a:srgbClr val="FFFFFF"/>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9FC19186-810C-46D9-A70F-F157B418002D}" frozen="1">
  <we:reference id="wa200003233" version="2.0.0.3" store="es-ES" storeType="OMEX"/>
  <we:alternateReferences>
    <we:reference id="WA200003233" version="2.0.0.3" store="WA200003233" storeType="OMEX"/>
  </we:alternateReferences>
  <we:properties>
    <we:property name="backgroundColor" value="&quot;#2D348D&quot;"/>
    <we:property name="bookmark" value="&quot;H4sIAAAAAAAAA+VYS3PbNhD+Kx5ecpE7BN/Mzc+JW6f1WB730PFkFsBSQkKRKgg5UT36ST10+hP8x7oARVuyLMtVnEza6CARi8VyH98+oBtPqmZcwvRnGKH32nsLWoCs9Q7zel7V0vbr+sMI9IcgxTTMsghYjHHmc58xn7jqsVF11XivbzwDeoDmUjUTKK1AIv521fOgLM9gYFcFlA32vDHqpq6gVH9gy0xbRk9w1vPw07isNViRfQMGrdhrYqc1qcJ+COmNIIy6xj4K01LPcVxrM1/HGcQiKbIwyFkW5/TNAzrTtLtOzc389qVOsYO6MqAqUsDSsiDnaZ5yP4pFlrJURkVq6YUqzZyFT48+jTXZfdO579htJgFGMg0TBpxxTMJEJpzUMtOx5TkgSwe1VgJKIrbirLTLzvKg5x3reuTkzkNliPOoMspM7UKVJep3tZb0XZLCtHnhZPszisCvQ9ToDpNBUrV+I0m1sT9WY2yaOfGkWqY183PlZFStcvfriRZ4jsX9wuk2o1ie6Zoi7fSbGzglOqlzCeXEgYMEnyqylcy21loyMb/65eLN0Xn/lWW+mtnPVYuMhfc+S58n3LNev543rD8eaCSKtO7r3XRR2pPXUAmiPlTmLUIz0fhi2uwR4ilhds5gOsLK+MEjalmXNKoalPMUusdsG3dvrPBgCNrCpObvCewWn3TIvXZ/6qJ6qHSXRYSwo69ulAVDm83E+H4hRe/i8WzsbRVri66eJwsUMWQZ9/MYII5CHrm0ftK9zRDGuOxbKwtYAnmehVGOSQIRhKmfb5SlRuSYVVmSCxKFCeZRxJhEn7NkfbnZBNK9wUDjALrcP3qpdJJg4KGLlWw3Hf14UnUY2wLGArTcFsLfhskWZT1PZHES8iIoOEOGPCtCgdsCI2VRjAzSPIjiLAikZEWyrSyexz4POOQyZ4LUgyDPtpUVxjxM8oQXfoSAkAoO4baJlGWZDzz3WRj4QSoTTONge/C/UVR8tBhOT/Eay9Wg3+2vbnUxvgSt2rlk3uU+BzjzHu5kCnX7d+UtgYn48J0o64ZMsewL6nk/2sffJ7d/wo7EHSpdQ2gc09w0b+/2r3qbhtGUShB+FyPhjZAmOvswwKpt0+TscauowuY+IMtPT80t5eLcclrTyHNIKl4AL8lkWzQx5rtFJuLdyM9wNyvoiYeMQZSnYRr5z5psXmKIKVc6WOvYzQNM4LP8tJte3ARDZ1zsV903qqVzMDooPz4PHdIJWX+s7ETUCmuw7KreisTG0CBp+i7Ufce3Qb4dveeSZ+urK3tYXb/DnFo7r9wB4rt0iy0tAsQQZXvZOWzvlCcGR61PlHTAFPTWE9k239GYFGq6VtytflKVLVb2DYX59116m3LyeJL3vHM1GJo1GdMleDumLd2g7ZbXJpIPjJMC4IdZIu1cKPLNbXpNO0wlk4n0Az8RkkV56GMQb98Ot5p9GlNrXDf7uM1vuOs8dlteMOhr9ZSVi/GC6zb3FRaz8L/bVzYVzi8Hyvaal+R5LHxI/RghoDTKgcmNKbT8z8wXzSKqms7DL55Fn4GQfWiU+F/CY8HbV/dF/N4v3lBJiVWr4Oxxx9YT04xB4BlU+IhHyHaoJMoNfnB/it45Yjb7Bw1CVOaUFQAA&quot;"/>
    <we:property name="creatorSessionId" value="&quot;7dd0e6b7-3e3c-4f29-84bd-3957954cb5da&quot;"/>
    <we:property name="creatorTenantId" value="&quot;f6f7a71d-15d6-4e04-8f93-607826b3b8fc&quot;"/>
    <we:property name="creatorUserId" value="&quot;1003BFFDAB132A61&quot;"/>
    <we:property name="datasetId" value="&quot;0ea00ee2-2a87-4ef9-b912-0cb69e753e43&quot;"/>
    <we:property name="embedUrl" value="&quot;/reportEmbed?reportId=6cff741a-c5b2-493c-950b-92a9445c269a&amp;config=eyJjbHVzdGVyVXJsIjoiaHR0cHM6Ly9XQUJJLVNPVVRILUNFTlRSQUwtVVMtcmVkaXJlY3QuYW5hbHlzaXMud2luZG93cy5uZXQiLCJlbWJlZEZlYXR1cmVzIjp7InVzYWdlTWV0cmljc1ZOZXh0Ijp0cnVlLCJkaXNhYmxlQW5ndWxhckpTQm9vdHN0cmFwUmVwb3J0RW1iZWQiOnRydWV9fQ%3D%3D&amp;disableSensitivityBanner=true&quot;"/>
    <we:property name="initialStateBookmark" value="&quot;H4sIAAAAAAAAA+VYS2/bOBD+K4EuvTgLUW/15rzQbJI2iIPsYREEQ3Jks5Alr0Sn9Qb+SXtY7E/IH9shZSV2bMepmxbdrQ+2NBwO5/HNg75zpKpHOUzewxCdt84ZVAJkWe0wp+MUDW3vw4eTs+7Fyc377tkhkcuRVmVRO2/vHA1VH/WVqseQGwlE/P2640Cen0PfvGWQ19hxRljVZQG5+hMbZlrS1RinHQc/j/KyAiOyp0GjEXtL7PROZ7NffDoRhFa32EOhG+oFjspKz97DBEIRZYnvpSwJU/rmHu2pm1Wr5mZ+c6hVbL8sNKiCFDC0xEt5nMbcDUKRxCyWQRYbeqZyPWPhk8PPo4rsvmv9dWQXIw8DGfsRA844Rn4kI05q6cnI8OyTpf2yUgJyIjbijLSr1nKv4xxV5dDKncVGE+dhoZWemBeV51jdlJWk75wUpsVLK9udUgR+G2CFdjMZJFXjN5JUavNjNMa6nhGPi0VaPduXj4fFMnevHFcCLzB7fLG6TSmW51VJkbb6zQycEJ3UuYJ8bMFBgk8V2UpmG2sNmZjffLh8d3jRe2OYr6fmc90gY+7cF+nzjHvW69dxBuWn/QqJIo37OndtlLryFgpB1KfKnCHU4wpfTZsuIZ4SZuccJkMstOutUMu4pFZFP5+l0CNmm7g7I4X7A6gMTEr+kcBu8Emb7LF7ExvVA1W1WUQIO/zuRhkwNNlMjB/nUvQhHi/G3laxNujqODJDEUKScDcNAcLA54FN62fdWw9ghIu+NbKARZCmiR+kGEUQgB+76UZZakiOWZYluSBRGGEaBIxJdDmL1pebTSDt9vsV9qHN/cPXSicJGp66WMlm0dKPxkWLsS1gLKCS20L4xzDZoKzjiCSMfJ55GWfIkCeZL3BbYMQsCJFBnHpBmHielCyLtpXF09DlHodUpkyQeuClybay/JD7URrxzA0QEGLBwd82kZIkcYGnLvM914tlhHHobQ/+d4qKTyUGk1O8xXw56A/ry0ttjK+gUs1cMutyXwOcWQ+3MoW6/6dwFsBEfHgj8rImUwz7nHrOr+bxj/H9X7AjcYdK1wBqyzQzzene/11u0zDqXAnC73wknCHSRGce+lg0bZqcPWoUVVg/BmTx6bm5JZ+fW05LGnkOSMVL4DmZbIomhnw3S0S4G7gJ7iYZPXGfMQjS2I8D90WTzWsMMflSB2scu3mA8VyWnrbTi51gaI+N/bL7hqW0DkYL5dXz0AHtkOWnwkxEjbAa87bqLUmsNQ2SumdD3bN8G+Sb0Xsmebq+urKn1fUnzKm188oDIH5Kt5jSIkAMUDaXnYPmEnmscdj4REkLTEGnHsum+Q5HpFDdtuL27UQVpliZEzL95V16m3KyOsk7zoXqD/SajGkTvBnTFq7MZslpEskFxkkBcP0kkmYuFOnmNr2mHcaSyUi6nhsJyYLUd9ELt2+HW80+tS4rXDf72MUfuOusui3PGfS9esrSxXjOdZv7CguZ/9/tK5sK57cDZXPNi9I0FC7EbojgURqlwOTGFFr8Z+abZhFVTevhV8+ir0DIHtRK/C/hMeft68ci/ugXZ6CkxKJRcLraseVY1yMQeA4FrvAI2Q6FRLnBD/ZPUcceQjFV1Li+xHHT6b+qmE5+tRUAAA==&quot;"/>
    <we:property name="isFiltersActionButtonVisible" value="true"/>
    <we:property name="isFooterCollapsed" value="true"/>
    <we:property name="pageDisplayName" value="&quot;Sales per category&quot;"/>
    <we:property name="pageName" value="&quot;ReportSection58a5c6f83291859291b2&quot;"/>
    <we:property name="pptInsertionSessionID" value="&quot;4F4BB64D-F5E5-4DA7-B8D8-A9EC925350CD&quot;"/>
    <we:property name="reportEmbeddedTime" value="&quot;2023-12-22T03:32:47.920Z&quot;"/>
    <we:property name="reportName" value="&quot;Le wagon - Proyecto FINAL Tiller by SumUp&quot;"/>
    <we:property name="reportState" value="&quot;CONNECTED&quot;"/>
    <we:property name="reportUrl" value="&quot;/groups/me/reports/6cff741a-c5b2-493c-950b-92a9445c269a/ReportSection58a5c6f83291859291b2&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0D61042762614483E8B5F1BCC96A89" ma:contentTypeVersion="12" ma:contentTypeDescription="Create a new document." ma:contentTypeScope="" ma:versionID="11622d5d2e9b1e2a800d566bff1ae516">
  <xsd:schema xmlns:xsd="http://www.w3.org/2001/XMLSchema" xmlns:xs="http://www.w3.org/2001/XMLSchema" xmlns:p="http://schemas.microsoft.com/office/2006/metadata/properties" xmlns:ns3="70390b66-bfdc-4fc8-b8ea-ff4a437eeeb6" targetNamespace="http://schemas.microsoft.com/office/2006/metadata/properties" ma:root="true" ma:fieldsID="d58e54bfa0f5411e2e90f02176310721" ns3:_="">
    <xsd:import namespace="70390b66-bfdc-4fc8-b8ea-ff4a437eeeb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390b66-bfdc-4fc8-b8ea-ff4a437eee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00C7BA-FAC0-460A-B7DA-283A806A43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390b66-bfdc-4fc8-b8ea-ff4a437eee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93A13F-3869-4073-86B6-EF20092DABB3}">
  <ds:schemaRefs>
    <ds:schemaRef ds:uri="http://schemas.microsoft.com/sharepoint/v3/contenttype/forms"/>
  </ds:schemaRefs>
</ds:datastoreItem>
</file>

<file path=customXml/itemProps3.xml><?xml version="1.0" encoding="utf-8"?>
<ds:datastoreItem xmlns:ds="http://schemas.openxmlformats.org/officeDocument/2006/customXml" ds:itemID="{42646B65-374F-411E-A6AB-E6A45E846C56}">
  <ds:schemaRefs>
    <ds:schemaRef ds:uri="http://schemas.microsoft.com/office/2006/metadata/properties"/>
    <ds:schemaRef ds:uri="http://purl.org/dc/dcmitype/"/>
    <ds:schemaRef ds:uri="http://purl.org/dc/elements/1.1/"/>
    <ds:schemaRef ds:uri="http://www.w3.org/XML/1998/namespace"/>
    <ds:schemaRef ds:uri="70390b66-bfdc-4fc8-b8ea-ff4a437eeeb6"/>
    <ds:schemaRef ds:uri="http://purl.org/dc/terms/"/>
    <ds:schemaRef ds:uri="http://schemas.microsoft.com/office/infopath/2007/PartnerControl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400</TotalTime>
  <Words>164</Words>
  <Application>Microsoft Office PowerPoint</Application>
  <PresentationFormat>Presentación en pantalla (16:9)</PresentationFormat>
  <Paragraphs>15</Paragraphs>
  <Slides>14</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Bitter</vt:lpstr>
      <vt:lpstr>Mulish SemiBold</vt:lpstr>
      <vt:lpstr>Viaoda Libre</vt:lpstr>
      <vt:lpstr>PT Sans</vt:lpstr>
      <vt:lpstr>Open Sans</vt:lpstr>
      <vt:lpstr>Anton</vt:lpstr>
      <vt:lpstr>Roboto Condensed Light</vt:lpstr>
      <vt:lpstr>Loved by the King</vt:lpstr>
      <vt:lpstr>Arial</vt:lpstr>
      <vt:lpstr>French Food Restaurant Project Proposal by Slidesgo</vt:lpstr>
      <vt:lpstr>Tiller by SumUp Final project</vt:lpstr>
      <vt:lpstr>Tiller by Sum Up</vt:lpstr>
      <vt:lpstr>The goal</vt:lpstr>
      <vt:lpstr>Data Analysis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Recommendations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Tiller by SumUp Final project</dc:title>
  <dc:creator>Yan Ling</dc:creator>
  <cp:lastModifiedBy>YAN ZHENG ZHENG</cp:lastModifiedBy>
  <cp:revision>4</cp:revision>
  <dcterms:modified xsi:type="dcterms:W3CDTF">2023-12-22T04:07:57Z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0x0101008F0D61042762614483E8B5F1BCC96A89</vt:lpwstr>
  </property>
</Properties>
</file>