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660"/>
  </p:normalViewPr>
  <p:slideViewPr>
    <p:cSldViewPr snapToGrid="0">
      <p:cViewPr>
        <p:scale>
          <a:sx n="75" d="100"/>
          <a:sy n="75" d="100"/>
        </p:scale>
        <p:origin x="680" y="-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86BF24-6397-4630-A2C2-E5871B3E4C25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501209-F433-43F7-869F-DF854716F958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97878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BF24-6397-4630-A2C2-E5871B3E4C25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1209-F433-43F7-869F-DF854716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753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BF24-6397-4630-A2C2-E5871B3E4C25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1209-F433-43F7-869F-DF854716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210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BF24-6397-4630-A2C2-E5871B3E4C25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1209-F433-43F7-869F-DF854716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756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86BF24-6397-4630-A2C2-E5871B3E4C25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501209-F433-43F7-869F-DF854716F958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8243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BF24-6397-4630-A2C2-E5871B3E4C25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1209-F433-43F7-869F-DF854716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842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BF24-6397-4630-A2C2-E5871B3E4C25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1209-F433-43F7-869F-DF854716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190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BF24-6397-4630-A2C2-E5871B3E4C25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1209-F433-43F7-869F-DF854716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45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BF24-6397-4630-A2C2-E5871B3E4C25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1209-F433-43F7-869F-DF854716F95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086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86BF24-6397-4630-A2C2-E5871B3E4C25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501209-F433-43F7-869F-DF854716F958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244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86BF24-6397-4630-A2C2-E5871B3E4C25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501209-F433-43F7-869F-DF854716F958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851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586BF24-6397-4630-A2C2-E5871B3E4C25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1501209-F433-43F7-869F-DF854716F958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358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5" Type="http://schemas.openxmlformats.org/officeDocument/2006/relationships/image" Target="../media/image2.pn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6.svg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5" Type="http://schemas.openxmlformats.org/officeDocument/2006/relationships/image" Target="../media/image2.png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5" Type="http://schemas.openxmlformats.org/officeDocument/2006/relationships/image" Target="../media/image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739CCF5-B790-4875-B4B1-87118963F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2" r="13543" b="14266"/>
          <a:stretch/>
        </p:blipFill>
        <p:spPr>
          <a:xfrm>
            <a:off x="1161288" y="1101872"/>
            <a:ext cx="1781181" cy="333296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B221A84-B68D-BC04-C5A3-EBD85D946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2469" y="1413550"/>
            <a:ext cx="7334145" cy="3624794"/>
          </a:xfrm>
        </p:spPr>
        <p:txBody>
          <a:bodyPr>
            <a:normAutofit fontScale="90000"/>
          </a:bodyPr>
          <a:lstStyle/>
          <a:p>
            <a:r>
              <a:rPr lang="es-ES" dirty="0"/>
              <a:t>¿Por qué es peligroso abrir enlaces sospechosos?</a:t>
            </a:r>
            <a:endParaRPr lang="es-MX" dirty="0"/>
          </a:p>
        </p:txBody>
      </p:sp>
      <p:pic>
        <p:nvPicPr>
          <p:cNvPr id="3" name="ttsmaker-file-2025-4-24-11-58-46">
            <a:hlinkClick r:id="" action="ppaction://media"/>
            <a:extLst>
              <a:ext uri="{FF2B5EF4-FFF2-40B4-BE49-F238E27FC236}">
                <a16:creationId xmlns:a16="http://schemas.microsoft.com/office/drawing/2014/main" id="{E2F98015-5D74-13B4-7E13-4AB2AE35EA0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901944" y="3225800"/>
            <a:ext cx="406400" cy="40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129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00"/>
    </mc:Choice>
    <mc:Fallback xmlns="">
      <p:transition spd="slow" advTm="1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87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5C5188E-D7D8-F781-E77C-B3299111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1157288"/>
            <a:ext cx="547687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C6A76B7-D594-311F-8404-44FCFB15B90A}"/>
              </a:ext>
            </a:extLst>
          </p:cNvPr>
          <p:cNvSpPr/>
          <p:nvPr/>
        </p:nvSpPr>
        <p:spPr>
          <a:xfrm>
            <a:off x="4949825" y="1157288"/>
            <a:ext cx="1774825" cy="185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008A9C8-6A95-8090-E208-16543D19AF39}"/>
              </a:ext>
            </a:extLst>
          </p:cNvPr>
          <p:cNvSpPr/>
          <p:nvPr/>
        </p:nvSpPr>
        <p:spPr>
          <a:xfrm>
            <a:off x="4949825" y="2819400"/>
            <a:ext cx="3232150" cy="244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22A3DCD-DD8D-1796-2CE3-8154911FA760}"/>
              </a:ext>
            </a:extLst>
          </p:cNvPr>
          <p:cNvSpPr/>
          <p:nvPr/>
        </p:nvSpPr>
        <p:spPr>
          <a:xfrm>
            <a:off x="5786967" y="3132667"/>
            <a:ext cx="613834" cy="190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A7647FD-DBED-B93F-CFCA-5A1CC94F3C7C}"/>
              </a:ext>
            </a:extLst>
          </p:cNvPr>
          <p:cNvSpPr/>
          <p:nvPr/>
        </p:nvSpPr>
        <p:spPr>
          <a:xfrm>
            <a:off x="7501468" y="4212168"/>
            <a:ext cx="838200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07CCD53-2B46-6641-1EDD-7FCA18554E69}"/>
              </a:ext>
            </a:extLst>
          </p:cNvPr>
          <p:cNvSpPr/>
          <p:nvPr/>
        </p:nvSpPr>
        <p:spPr>
          <a:xfrm>
            <a:off x="3349097" y="5448301"/>
            <a:ext cx="808037" cy="2397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52BA12C-5577-68E7-92C2-1AF12BD80FF7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 flipV="1">
            <a:off x="6724650" y="1242183"/>
            <a:ext cx="2719070" cy="7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6AE39DD-FCA4-F924-C6A5-7840792A2A00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8181975" y="2937134"/>
            <a:ext cx="1261745" cy="45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D87750-BF00-6C54-0CCE-0DD1352416B8}"/>
              </a:ext>
            </a:extLst>
          </p:cNvPr>
          <p:cNvSpPr txBox="1"/>
          <p:nvPr/>
        </p:nvSpPr>
        <p:spPr>
          <a:xfrm>
            <a:off x="9443720" y="2613968"/>
            <a:ext cx="2359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Archivo adjunto no solicitado.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0D6D57B-F7CF-612E-5EB1-F2A02754E476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6400801" y="3227917"/>
            <a:ext cx="3042918" cy="5531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96A5994-85F8-73E9-0575-5EE9F170FC8D}"/>
              </a:ext>
            </a:extLst>
          </p:cNvPr>
          <p:cNvSpPr txBox="1"/>
          <p:nvPr/>
        </p:nvSpPr>
        <p:spPr>
          <a:xfrm>
            <a:off x="9443719" y="3596354"/>
            <a:ext cx="235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Mala ortografía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655DEA2-2706-44B1-1488-61D2E34FD788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8339668" y="4301068"/>
            <a:ext cx="1104052" cy="12670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F81967B-E7F5-9F34-C586-1AD991E6E4BB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4157134" y="5568157"/>
            <a:ext cx="52865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E05C7E4-39FF-03F9-6986-763A2E49CA3D}"/>
              </a:ext>
            </a:extLst>
          </p:cNvPr>
          <p:cNvSpPr txBox="1"/>
          <p:nvPr/>
        </p:nvSpPr>
        <p:spPr>
          <a:xfrm>
            <a:off x="9443720" y="5383491"/>
            <a:ext cx="235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Fechas no coinciden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F265F4C-C377-A355-8295-B11BB8DB0CB8}"/>
              </a:ext>
            </a:extLst>
          </p:cNvPr>
          <p:cNvSpPr txBox="1"/>
          <p:nvPr/>
        </p:nvSpPr>
        <p:spPr>
          <a:xfrm>
            <a:off x="9443720" y="642018"/>
            <a:ext cx="2359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Correo electrónico sospechoso, no termina con @sat.gob.mx</a:t>
            </a:r>
          </a:p>
        </p:txBody>
      </p:sp>
      <p:pic>
        <p:nvPicPr>
          <p:cNvPr id="7" name="ttsmaker-file-2025-4-29-10-7-42">
            <a:hlinkClick r:id="" action="ppaction://media"/>
            <a:extLst>
              <a:ext uri="{FF2B5EF4-FFF2-40B4-BE49-F238E27FC236}">
                <a16:creationId xmlns:a16="http://schemas.microsoft.com/office/drawing/2014/main" id="{333F6091-FCE2-AD25-0C3A-8FC61620C43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2800" y="3225800"/>
            <a:ext cx="406400" cy="40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006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00"/>
    </mc:Choice>
    <mc:Fallback xmlns="">
      <p:transition spd="slow" advTm="3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13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49758-411F-5D0D-133F-C555C26C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¿Qué hacer si recibes uno?</a:t>
            </a:r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BA4DEFB-859F-1A22-E828-3642B9F79671}"/>
              </a:ext>
            </a:extLst>
          </p:cNvPr>
          <p:cNvSpPr/>
          <p:nvPr/>
        </p:nvSpPr>
        <p:spPr>
          <a:xfrm>
            <a:off x="7386990" y="1969656"/>
            <a:ext cx="4044372" cy="341632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32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"Si algo no te da confianza, no lo abras. Marca como spam y avísanos. Es mejor prevenir."</a:t>
            </a:r>
          </a:p>
        </p:txBody>
      </p:sp>
      <p:pic>
        <p:nvPicPr>
          <p:cNvPr id="6" name="Gráfico 5" descr="Advertencia con relleno sólido">
            <a:extLst>
              <a:ext uri="{FF2B5EF4-FFF2-40B4-BE49-F238E27FC236}">
                <a16:creationId xmlns:a16="http://schemas.microsoft.com/office/drawing/2014/main" id="{19BE0C67-6B3E-0268-68AA-BDD968482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77016" y="5859520"/>
            <a:ext cx="914400" cy="914400"/>
          </a:xfrm>
          <a:prstGeom prst="rect">
            <a:avLst/>
          </a:prstGeom>
        </p:spPr>
      </p:pic>
      <p:pic>
        <p:nvPicPr>
          <p:cNvPr id="10" name="Gráfico 9" descr="Lupa con relleno sólido">
            <a:extLst>
              <a:ext uri="{FF2B5EF4-FFF2-40B4-BE49-F238E27FC236}">
                <a16:creationId xmlns:a16="http://schemas.microsoft.com/office/drawing/2014/main" id="{587FC49B-AD7C-721B-4E6E-D0F23E68DB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000" y="107976"/>
            <a:ext cx="914400" cy="9144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DCA7898-7EE4-BF17-4736-E9EE96490C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7" t="15210" r="23431" b="16662"/>
          <a:stretch/>
        </p:blipFill>
        <p:spPr>
          <a:xfrm>
            <a:off x="5548722" y="2494020"/>
            <a:ext cx="1705518" cy="244373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E90F4CD3-F626-4B43-0C9A-87C2E8E54A84}"/>
              </a:ext>
            </a:extLst>
          </p:cNvPr>
          <p:cNvSpPr/>
          <p:nvPr/>
        </p:nvSpPr>
        <p:spPr>
          <a:xfrm>
            <a:off x="1371600" y="1969656"/>
            <a:ext cx="4044372" cy="3416320"/>
          </a:xfrm>
          <a:prstGeom prst="rect">
            <a:avLst/>
          </a:prstGeom>
          <a:solidFill>
            <a:schemeClr val="accent2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No abrir el correo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No hacer clic en enlaces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Marcar como spam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Avisar al área de sistemas</a:t>
            </a:r>
            <a:endParaRPr lang="es-MX" altLang="es-MX" sz="3200" dirty="0">
              <a:solidFill>
                <a:schemeClr val="bg1"/>
              </a:solidFill>
            </a:endParaRPr>
          </a:p>
        </p:txBody>
      </p:sp>
      <p:pic>
        <p:nvPicPr>
          <p:cNvPr id="9" name="ttsmaker-file-2025-4-24-12-2-58">
            <a:hlinkClick r:id="" action="ppaction://media"/>
            <a:extLst>
              <a:ext uri="{FF2B5EF4-FFF2-40B4-BE49-F238E27FC236}">
                <a16:creationId xmlns:a16="http://schemas.microsoft.com/office/drawing/2014/main" id="{D9AA0E6F-2B9B-A023-0211-05D555559C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892800" y="3225800"/>
            <a:ext cx="406400" cy="40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355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00"/>
    </mc:Choice>
    <mc:Fallback xmlns="">
      <p:transition spd="slow" advTm="2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84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04EEF-3EC7-A2BF-7717-A786104D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6000" dirty="0"/>
              <a:t>Recuerda...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E0F964-7123-367B-85C0-25F702017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892808"/>
            <a:ext cx="6345936" cy="41605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6000" b="1" dirty="0"/>
              <a:t>"Tu clic puede salvar la información de TODOS"</a:t>
            </a:r>
            <a:endParaRPr lang="es-MX" sz="60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98A8F3-B0E4-E647-FFAF-7809BCAD3E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7" t="13641" r="10856" b="9329"/>
          <a:stretch/>
        </p:blipFill>
        <p:spPr>
          <a:xfrm>
            <a:off x="7278625" y="1892808"/>
            <a:ext cx="4319016" cy="4160520"/>
          </a:xfrm>
          <a:prstGeom prst="rect">
            <a:avLst/>
          </a:prstGeom>
        </p:spPr>
      </p:pic>
      <p:pic>
        <p:nvPicPr>
          <p:cNvPr id="4" name="ttsmaker-file-2025-4-24-12-3-41">
            <a:hlinkClick r:id="" action="ppaction://media"/>
            <a:extLst>
              <a:ext uri="{FF2B5EF4-FFF2-40B4-BE49-F238E27FC236}">
                <a16:creationId xmlns:a16="http://schemas.microsoft.com/office/drawing/2014/main" id="{DE985103-D679-F1A8-4554-21B7159A185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2800" y="3225800"/>
            <a:ext cx="406400" cy="40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883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0"/>
    </mc:Choice>
    <mc:Fallback xmlns="">
      <p:transition spd="slow" advTm="1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66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02D2F-5F8B-482A-5A9D-4C1FEA5CA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565404"/>
            <a:ext cx="8915400" cy="850392"/>
          </a:xfrm>
        </p:spPr>
        <p:txBody>
          <a:bodyPr/>
          <a:lstStyle/>
          <a:p>
            <a:r>
              <a:rPr lang="es-ES" dirty="0"/>
              <a:t>¿Qué es un correo spam o phishing?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5E8077-0EC6-ACBE-FF1A-12ACD6092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320" y="1517904"/>
            <a:ext cx="9601200" cy="177393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sz="3000" dirty="0"/>
              <a:t>Un correo spam o phishing es un mensaje falso que quiere engañarte. Puede parecer que viene de alguien conocido o de una empresa famosa, pero en realidad es una trampa.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4E3144-500F-0245-4036-58495ED3B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" t="24933" r="1689"/>
          <a:stretch/>
        </p:blipFill>
        <p:spPr>
          <a:xfrm>
            <a:off x="3723132" y="3162496"/>
            <a:ext cx="4745736" cy="3695504"/>
          </a:xfrm>
          <a:prstGeom prst="rect">
            <a:avLst/>
          </a:prstGeom>
        </p:spPr>
      </p:pic>
      <p:pic>
        <p:nvPicPr>
          <p:cNvPr id="4" name="ttsmaker-file-2025-4-24-11-59-34">
            <a:hlinkClick r:id="" action="ppaction://media"/>
            <a:extLst>
              <a:ext uri="{FF2B5EF4-FFF2-40B4-BE49-F238E27FC236}">
                <a16:creationId xmlns:a16="http://schemas.microsoft.com/office/drawing/2014/main" id="{55828B0A-84F2-C6DB-5523-C92E7DC6385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2800" y="3225800"/>
            <a:ext cx="406400" cy="40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3277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00"/>
    </mc:Choice>
    <mc:Fallback xmlns="">
      <p:transition spd="slow" advTm="19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73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AC025-409C-3501-B2CA-E745C635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938084" cy="722370"/>
          </a:xfrm>
        </p:spPr>
        <p:txBody>
          <a:bodyPr/>
          <a:lstStyle/>
          <a:p>
            <a:r>
              <a:rPr lang="es-ES" dirty="0"/>
              <a:t>¿Cómo identificar un correo sospechoso?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A9A6E7-94FC-36B1-50BB-25129C61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37188"/>
            <a:ext cx="4996805" cy="4188227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s-ES" sz="3600" dirty="0"/>
              <a:t>✅ Revisar el remitente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s-ES" sz="3600" dirty="0"/>
              <a:t>✅ Verificar el enlace antes de hacer clic (pasar el mouse sin dar clic)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s-ES" sz="3600" dirty="0"/>
              <a:t>❌ No abrir archivos adjuntos inesperados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s-ES" sz="3600" dirty="0"/>
              <a:t>❌ Desconfiar de mensajes con errores ortográficos</a:t>
            </a:r>
            <a:endParaRPr lang="es-MX" sz="36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B75B803-B285-4103-0BB2-B622D7B90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" r="222" b="7764"/>
          <a:stretch/>
        </p:blipFill>
        <p:spPr>
          <a:xfrm>
            <a:off x="6656832" y="1962454"/>
            <a:ext cx="5079532" cy="3273552"/>
          </a:xfrm>
          <a:prstGeom prst="rect">
            <a:avLst/>
          </a:prstGeom>
        </p:spPr>
      </p:pic>
      <p:pic>
        <p:nvPicPr>
          <p:cNvPr id="4" name="ttsmaker-file-2025-4-24-12-0-7">
            <a:hlinkClick r:id="" action="ppaction://media"/>
            <a:extLst>
              <a:ext uri="{FF2B5EF4-FFF2-40B4-BE49-F238E27FC236}">
                <a16:creationId xmlns:a16="http://schemas.microsoft.com/office/drawing/2014/main" id="{B703731C-43F0-87F5-F06D-9D0605D6E20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2800" y="3225800"/>
            <a:ext cx="406400" cy="40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29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/>
    </mc:Choice>
    <mc:Fallback xmlns="">
      <p:transition spd="slow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15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40259-54B3-DCD0-AA55-D78D0006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76" y="466344"/>
            <a:ext cx="9985248" cy="1485900"/>
          </a:xfrm>
        </p:spPr>
        <p:txBody>
          <a:bodyPr/>
          <a:lstStyle/>
          <a:p>
            <a:pPr algn="ctr"/>
            <a:r>
              <a:rPr lang="es-ES" dirty="0"/>
              <a:t>¿Qué pasa si abres un enlace </a:t>
            </a:r>
            <a:r>
              <a:rPr lang="es-ES" b="1" dirty="0"/>
              <a:t>peligroso</a:t>
            </a:r>
            <a:r>
              <a:rPr lang="es-ES" dirty="0"/>
              <a:t>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6D8D81-C93B-F266-E550-1BE4A8501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662" y="1609343"/>
            <a:ext cx="5005137" cy="467258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sz="3000" dirty="0"/>
              <a:t>Si haces clic, puedes instalar un </a:t>
            </a:r>
            <a:r>
              <a:rPr lang="es-ES" sz="3000" b="1" dirty="0"/>
              <a:t>virus</a:t>
            </a:r>
            <a:r>
              <a:rPr lang="es-ES" sz="3000" dirty="0"/>
              <a:t> que robe tus contraseñas, datos bancarios, fotos o archivos del trabajo. </a:t>
            </a:r>
          </a:p>
          <a:p>
            <a:pPr marL="0" indent="0" algn="just">
              <a:buNone/>
            </a:pPr>
            <a:endParaRPr lang="es-ES" sz="3600" dirty="0"/>
          </a:p>
          <a:p>
            <a:pPr marL="0" indent="0" algn="just">
              <a:buNone/>
            </a:pPr>
            <a:endParaRPr lang="es-ES" sz="3600" dirty="0"/>
          </a:p>
          <a:p>
            <a:pPr marL="0" indent="0" algn="ctr">
              <a:buNone/>
            </a:pPr>
            <a:r>
              <a:rPr lang="es-ES" sz="4300" b="1" dirty="0"/>
              <a:t>¡Puede afectar a toda la empresa!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4A1E77-0EBF-EE01-C21A-BE8DEA03C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76" y="1609344"/>
            <a:ext cx="4556279" cy="41243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9C3E23E-776E-946F-9AB5-E944762379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5" b="7219"/>
          <a:stretch/>
        </p:blipFill>
        <p:spPr>
          <a:xfrm>
            <a:off x="7594072" y="3671506"/>
            <a:ext cx="1752316" cy="1156715"/>
          </a:xfrm>
          <a:prstGeom prst="rect">
            <a:avLst/>
          </a:prstGeom>
        </p:spPr>
      </p:pic>
      <p:pic>
        <p:nvPicPr>
          <p:cNvPr id="4" name="ttsmaker-file-2025-4-25-10-17-59">
            <a:hlinkClick r:id="" action="ppaction://media"/>
            <a:extLst>
              <a:ext uri="{FF2B5EF4-FFF2-40B4-BE49-F238E27FC236}">
                <a16:creationId xmlns:a16="http://schemas.microsoft.com/office/drawing/2014/main" id="{A7E70935-2399-3860-28BA-0FD742E1C1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892800" y="3225800"/>
            <a:ext cx="406400" cy="40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138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00"/>
    </mc:Choice>
    <mc:Fallback xmlns="">
      <p:transition spd="slow" advTm="2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1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EFFCD-F0F1-E5BF-9141-09F04D1A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reales de correos peligrosos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6D5619-0846-D0D1-00AC-4B256DB47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4208"/>
            <a:ext cx="9601200" cy="176479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3600" dirty="0"/>
              <a:t>Mira estos ejemplos. Aunque parecen reales, hay detalles que los delatan. </a:t>
            </a:r>
          </a:p>
          <a:p>
            <a:pPr marL="0" indent="0" algn="ctr">
              <a:buNone/>
            </a:pPr>
            <a:r>
              <a:rPr lang="es-ES" sz="3600" b="1" dirty="0"/>
              <a:t>¡Aprende a reconocerlos!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465A32E-CE53-C302-31C9-E162CC3E8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5" t="15447" r="7675" b="19554"/>
          <a:stretch/>
        </p:blipFill>
        <p:spPr>
          <a:xfrm>
            <a:off x="3537375" y="3429000"/>
            <a:ext cx="5269649" cy="3199201"/>
          </a:xfrm>
          <a:prstGeom prst="rect">
            <a:avLst/>
          </a:prstGeom>
        </p:spPr>
      </p:pic>
      <p:pic>
        <p:nvPicPr>
          <p:cNvPr id="6" name="ttsmaker-file-2025-4-24-12-2-15">
            <a:hlinkClick r:id="" action="ppaction://media"/>
            <a:extLst>
              <a:ext uri="{FF2B5EF4-FFF2-40B4-BE49-F238E27FC236}">
                <a16:creationId xmlns:a16="http://schemas.microsoft.com/office/drawing/2014/main" id="{095031A6-4BF3-3E9F-DA27-7997B17F197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2800" y="3225800"/>
            <a:ext cx="406400" cy="40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00"/>
    </mc:Choice>
    <mc:Fallback xmlns="">
      <p:transition spd="slow" advTm="2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75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B6D4296-0908-49E6-E847-B08FFB526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507" y="297180"/>
            <a:ext cx="4094985" cy="628192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BEC5C90-B84C-D5A6-B82D-07E2F5FD626E}"/>
              </a:ext>
            </a:extLst>
          </p:cNvPr>
          <p:cNvSpPr/>
          <p:nvPr/>
        </p:nvSpPr>
        <p:spPr>
          <a:xfrm>
            <a:off x="5262034" y="1837267"/>
            <a:ext cx="1443566" cy="198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29CCAD0-5449-160A-5626-8E4E76B4AEFB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6705600" y="1936750"/>
            <a:ext cx="221691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C20FBC9D-81D1-DA40-8FD5-2FD312663BA2}"/>
              </a:ext>
            </a:extLst>
          </p:cNvPr>
          <p:cNvSpPr txBox="1"/>
          <p:nvPr/>
        </p:nvSpPr>
        <p:spPr>
          <a:xfrm>
            <a:off x="8922512" y="1336585"/>
            <a:ext cx="2439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Correo electrónico sospechoso,  no tiene el dominio de BCP.</a:t>
            </a:r>
          </a:p>
          <a:p>
            <a:pPr algn="just"/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4277528-9CAB-4912-2669-13C0351B5C06}"/>
              </a:ext>
            </a:extLst>
          </p:cNvPr>
          <p:cNvSpPr/>
          <p:nvPr/>
        </p:nvSpPr>
        <p:spPr>
          <a:xfrm>
            <a:off x="4783667" y="5232400"/>
            <a:ext cx="2214033" cy="131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5C83A120-F4E4-3FB9-5E71-3726F15F6308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6997700" y="5298016"/>
            <a:ext cx="1924812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480839A-7D7B-A18D-C3F4-F58FE32F09F2}"/>
              </a:ext>
            </a:extLst>
          </p:cNvPr>
          <p:cNvSpPr txBox="1"/>
          <p:nvPr/>
        </p:nvSpPr>
        <p:spPr>
          <a:xfrm>
            <a:off x="8922512" y="4836351"/>
            <a:ext cx="2439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Menciona que es “únicamente” por medio de ese mensaje.</a:t>
            </a:r>
          </a:p>
        </p:txBody>
      </p:sp>
      <p:pic>
        <p:nvPicPr>
          <p:cNvPr id="2" name="ttsmaker-file-2025-4-29-9-21-56">
            <a:hlinkClick r:id="" action="ppaction://media"/>
            <a:extLst>
              <a:ext uri="{FF2B5EF4-FFF2-40B4-BE49-F238E27FC236}">
                <a16:creationId xmlns:a16="http://schemas.microsoft.com/office/drawing/2014/main" id="{084A6205-1B1E-1A2B-42B5-E3D4A56993E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2800" y="3225800"/>
            <a:ext cx="406400" cy="40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8121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00"/>
    </mc:Choice>
    <mc:Fallback xmlns="">
      <p:transition spd="slow" advTm="3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56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rreo falso con fallas de ortografía">
            <a:extLst>
              <a:ext uri="{FF2B5EF4-FFF2-40B4-BE49-F238E27FC236}">
                <a16:creationId xmlns:a16="http://schemas.microsoft.com/office/drawing/2014/main" id="{F0C4A65B-3706-99A6-E811-EBD388763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1085850"/>
            <a:ext cx="59150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76F4FA8-9CEF-7314-FB39-F4810B63FE5B}"/>
              </a:ext>
            </a:extLst>
          </p:cNvPr>
          <p:cNvSpPr/>
          <p:nvPr/>
        </p:nvSpPr>
        <p:spPr>
          <a:xfrm>
            <a:off x="3327399" y="2201334"/>
            <a:ext cx="4085167" cy="211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A917ED8-5102-7082-663F-38618F4C4283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7412566" y="2305870"/>
            <a:ext cx="2002110" cy="12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D00B57B3-0952-E27A-831F-A0FBB2103BC1}"/>
              </a:ext>
            </a:extLst>
          </p:cNvPr>
          <p:cNvSpPr txBox="1"/>
          <p:nvPr/>
        </p:nvSpPr>
        <p:spPr>
          <a:xfrm>
            <a:off x="9414676" y="1844205"/>
            <a:ext cx="248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Texto sin concordancia o con faltas de ortografía.</a:t>
            </a:r>
          </a:p>
        </p:txBody>
      </p:sp>
      <p:pic>
        <p:nvPicPr>
          <p:cNvPr id="2" name="ttsmaker-file-2025-4-29-9-26-29">
            <a:hlinkClick r:id="" action="ppaction://media"/>
            <a:extLst>
              <a:ext uri="{FF2B5EF4-FFF2-40B4-BE49-F238E27FC236}">
                <a16:creationId xmlns:a16="http://schemas.microsoft.com/office/drawing/2014/main" id="{0872584C-4FAD-8343-15B7-74ADD61BE43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900484" y="3225800"/>
            <a:ext cx="406400" cy="40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0437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00"/>
    </mc:Choice>
    <mc:Fallback xmlns="">
      <p:transition spd="slow" advTm="3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52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rreo falso que pides datos personales">
            <a:extLst>
              <a:ext uri="{FF2B5EF4-FFF2-40B4-BE49-F238E27FC236}">
                <a16:creationId xmlns:a16="http://schemas.microsoft.com/office/drawing/2014/main" id="{C76000E3-4C60-0F9E-9016-0BE52E5DD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85800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4629EB15-10A1-C73E-76C0-AE4D9459698D}"/>
              </a:ext>
            </a:extLst>
          </p:cNvPr>
          <p:cNvSpPr/>
          <p:nvPr/>
        </p:nvSpPr>
        <p:spPr>
          <a:xfrm>
            <a:off x="2219960" y="4089400"/>
            <a:ext cx="3749040" cy="27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876E42B-686A-1CEC-8980-4A72D734F1B7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5969000" y="4226560"/>
            <a:ext cx="3964726" cy="4917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CA5B67B3-3651-C543-4E70-B51C015B0B2A}"/>
              </a:ext>
            </a:extLst>
          </p:cNvPr>
          <p:cNvSpPr txBox="1"/>
          <p:nvPr/>
        </p:nvSpPr>
        <p:spPr>
          <a:xfrm>
            <a:off x="9933726" y="4533670"/>
            <a:ext cx="2183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Intimidación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DD1ACD7-0767-7D90-24CB-3B7CE0E23865}"/>
              </a:ext>
            </a:extLst>
          </p:cNvPr>
          <p:cNvSpPr/>
          <p:nvPr/>
        </p:nvSpPr>
        <p:spPr>
          <a:xfrm>
            <a:off x="4631466" y="3711025"/>
            <a:ext cx="4581690" cy="241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6AC7720-3A9E-5E1A-A9E6-A0D7FB8F3B2E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9213156" y="3831631"/>
            <a:ext cx="7205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1DC198A-C9EC-1553-FDFD-63F0A8D6C2DD}"/>
              </a:ext>
            </a:extLst>
          </p:cNvPr>
          <p:cNvSpPr txBox="1"/>
          <p:nvPr/>
        </p:nvSpPr>
        <p:spPr>
          <a:xfrm>
            <a:off x="9933727" y="3508465"/>
            <a:ext cx="2183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Solicita información personal.</a:t>
            </a:r>
          </a:p>
        </p:txBody>
      </p:sp>
      <p:pic>
        <p:nvPicPr>
          <p:cNvPr id="3" name="ttsmaker-file-2025-4-29-9-45-8">
            <a:hlinkClick r:id="" action="ppaction://media"/>
            <a:extLst>
              <a:ext uri="{FF2B5EF4-FFF2-40B4-BE49-F238E27FC236}">
                <a16:creationId xmlns:a16="http://schemas.microsoft.com/office/drawing/2014/main" id="{D743CFBA-D535-C727-64B7-F94629C3C0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2800" y="3233484"/>
            <a:ext cx="406400" cy="40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6953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00"/>
    </mc:Choice>
    <mc:Fallback xmlns="">
      <p:transition spd="slow" advTm="3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5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rreo falso con asunto de urgencia">
            <a:extLst>
              <a:ext uri="{FF2B5EF4-FFF2-40B4-BE49-F238E27FC236}">
                <a16:creationId xmlns:a16="http://schemas.microsoft.com/office/drawing/2014/main" id="{AD17E1F8-9ABA-13EE-0B94-4C0216472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0"/>
            <a:ext cx="3852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B37B44B-73BC-EA65-1665-1132D61F3224}"/>
              </a:ext>
            </a:extLst>
          </p:cNvPr>
          <p:cNvSpPr/>
          <p:nvPr/>
        </p:nvSpPr>
        <p:spPr>
          <a:xfrm>
            <a:off x="4892040" y="1183640"/>
            <a:ext cx="1696720" cy="248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98641B3-6A83-0D90-B152-B7C6817077DE}"/>
              </a:ext>
            </a:extLst>
          </p:cNvPr>
          <p:cNvSpPr/>
          <p:nvPr/>
        </p:nvSpPr>
        <p:spPr>
          <a:xfrm>
            <a:off x="5430520" y="4699000"/>
            <a:ext cx="1376680" cy="340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24A2B5DE-E9F8-8C66-2B15-63193D4BE556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6588760" y="1308100"/>
            <a:ext cx="23449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292AA49F-A3EF-B6A7-5031-B3EA804E0499}"/>
              </a:ext>
            </a:extLst>
          </p:cNvPr>
          <p:cNvSpPr txBox="1"/>
          <p:nvPr/>
        </p:nvSpPr>
        <p:spPr>
          <a:xfrm>
            <a:off x="8933689" y="846435"/>
            <a:ext cx="2359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/>
              <a:t>Correo electrónico sospechoso, no tiene el domino de Netflix.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0F4DD53-F7BC-5EB8-9258-2832503773CA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6807200" y="4869180"/>
            <a:ext cx="2126489" cy="287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52C7728F-5094-7A4F-143C-C5D406B3D8AD}"/>
              </a:ext>
            </a:extLst>
          </p:cNvPr>
          <p:cNvSpPr txBox="1"/>
          <p:nvPr/>
        </p:nvSpPr>
        <p:spPr>
          <a:xfrm>
            <a:off x="8933689" y="4574806"/>
            <a:ext cx="2359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 dirige a una página verificada.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08627BE-4D9D-58FB-D84E-B3FC5DFF981F}"/>
              </a:ext>
            </a:extLst>
          </p:cNvPr>
          <p:cNvSpPr/>
          <p:nvPr/>
        </p:nvSpPr>
        <p:spPr>
          <a:xfrm>
            <a:off x="4473927" y="2913345"/>
            <a:ext cx="1834665" cy="248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D629EF7E-DCCE-C5B0-D44B-C4C78C2C6EB5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6308592" y="2996307"/>
            <a:ext cx="2625097" cy="414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2D0908C-534E-02D3-DC5A-AA12670C736B}"/>
              </a:ext>
            </a:extLst>
          </p:cNvPr>
          <p:cNvSpPr txBox="1"/>
          <p:nvPr/>
        </p:nvSpPr>
        <p:spPr>
          <a:xfrm>
            <a:off x="8933689" y="2673141"/>
            <a:ext cx="2359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Asunto que denota urgencia.</a:t>
            </a:r>
          </a:p>
        </p:txBody>
      </p:sp>
      <p:pic>
        <p:nvPicPr>
          <p:cNvPr id="4" name="ttsmaker-file-2025-4-29-9-57-46">
            <a:hlinkClick r:id="" action="ppaction://media"/>
            <a:extLst>
              <a:ext uri="{FF2B5EF4-FFF2-40B4-BE49-F238E27FC236}">
                <a16:creationId xmlns:a16="http://schemas.microsoft.com/office/drawing/2014/main" id="{CF973EF0-40E4-F90F-8103-6EF8A721E67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2800" y="3225800"/>
            <a:ext cx="406400" cy="40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9434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00"/>
    </mc:Choice>
    <mc:Fallback xmlns="">
      <p:transition spd="slow" advTm="3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9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Recorte">
  <a:themeElements>
    <a:clrScheme name="Naranja amarill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1039</TotalTime>
  <Words>295</Words>
  <Application>Microsoft Office PowerPoint</Application>
  <PresentationFormat>Panorámica</PresentationFormat>
  <Paragraphs>36</Paragraphs>
  <Slides>12</Slides>
  <Notes>0</Notes>
  <HiddenSlides>0</HiddenSlides>
  <MMClips>12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4" baseType="lpstr">
      <vt:lpstr>Franklin Gothic Book</vt:lpstr>
      <vt:lpstr>Recorte</vt:lpstr>
      <vt:lpstr>¿Por qué es peligroso abrir enlaces sospechosos?</vt:lpstr>
      <vt:lpstr>¿Qué es un correo spam o phishing?</vt:lpstr>
      <vt:lpstr>¿Cómo identificar un correo sospechoso?</vt:lpstr>
      <vt:lpstr>¿Qué pasa si abres un enlace peligroso?</vt:lpstr>
      <vt:lpstr>Ejemplos reales de correos peligrosos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¿Qué hacer si recibes uno?</vt:lpstr>
      <vt:lpstr>Recuerda...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Nancy Laguna</dc:creator>
  <cp:lastModifiedBy>Nancy Laguna</cp:lastModifiedBy>
  <cp:revision>11</cp:revision>
  <dcterms:created xsi:type="dcterms:W3CDTF">2025-04-23T16:47:37Z</dcterms:created>
  <dcterms:modified xsi:type="dcterms:W3CDTF">2025-04-29T16:42:51Z</dcterms:modified>
</cp:coreProperties>
</file>