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4" r:id="rId4"/>
    <p:sldId id="258" r:id="rId5"/>
    <p:sldId id="260" r:id="rId6"/>
    <p:sldId id="263" r:id="rId7"/>
    <p:sldId id="261" r:id="rId8"/>
    <p:sldId id="267" r:id="rId9"/>
    <p:sldId id="262" r:id="rId10"/>
    <p:sldId id="266" r:id="rId11"/>
    <p:sldId id="26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5E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58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gif"/><Relationship Id="rId1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gif"/><Relationship Id="rId1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A711F5-E362-46AD-A9B1-D1E05D50C64B}" type="doc">
      <dgm:prSet loTypeId="urn:microsoft.com/office/officeart/2008/layout/AscendingPictureAccentProcess" loCatId="pictur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95554545-4401-418C-9BD2-852BCB5DB00E}">
      <dgm:prSet phldrT="[Text]"/>
      <dgm:spPr/>
      <dgm:t>
        <a:bodyPr/>
        <a:lstStyle/>
        <a:p>
          <a:r>
            <a:rPr lang="en-US" dirty="0" smtClean="0">
              <a:latin typeface="Gill Sans MT" panose="020B0502020104020203" pitchFamily="34" charset="0"/>
            </a:rPr>
            <a:t>Enhanced Language Support</a:t>
          </a:r>
          <a:endParaRPr lang="en-US" dirty="0">
            <a:latin typeface="Gill Sans MT" panose="020B0502020104020203" pitchFamily="34" charset="0"/>
          </a:endParaRPr>
        </a:p>
      </dgm:t>
    </dgm:pt>
    <dgm:pt modelId="{615E16BD-8986-49B8-96E4-318A107844AE}" type="parTrans" cxnId="{3E6BBAEC-2B32-4B51-80D6-D6614F8FAFC9}">
      <dgm:prSet/>
      <dgm:spPr/>
      <dgm:t>
        <a:bodyPr/>
        <a:lstStyle/>
        <a:p>
          <a:endParaRPr lang="en-US"/>
        </a:p>
      </dgm:t>
    </dgm:pt>
    <dgm:pt modelId="{A02F9361-F189-49B8-A074-D251B88E3322}" type="sibTrans" cxnId="{3E6BBAEC-2B32-4B51-80D6-D6614F8FAFC9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</dgm:spPr>
      <dgm:t>
        <a:bodyPr/>
        <a:lstStyle/>
        <a:p>
          <a:endParaRPr lang="en-US"/>
        </a:p>
      </dgm:t>
    </dgm:pt>
    <dgm:pt modelId="{B5C01A39-518B-45C1-BBC0-5921401F92AE}">
      <dgm:prSet phldrT="[Text]"/>
      <dgm:spPr/>
      <dgm:t>
        <a:bodyPr/>
        <a:lstStyle/>
        <a:p>
          <a:r>
            <a:rPr lang="en-US" dirty="0" smtClean="0">
              <a:latin typeface="Gill Sans MT" panose="020B0502020104020203" pitchFamily="34" charset="0"/>
            </a:rPr>
            <a:t>Dual Sided Translations</a:t>
          </a:r>
          <a:endParaRPr lang="en-US" dirty="0">
            <a:latin typeface="Gill Sans MT" panose="020B0502020104020203" pitchFamily="34" charset="0"/>
          </a:endParaRPr>
        </a:p>
      </dgm:t>
    </dgm:pt>
    <dgm:pt modelId="{4715FD5F-A006-4F78-8309-EFFADFB7D91F}" type="parTrans" cxnId="{02663DF6-B925-47FF-9F92-4E356CCD2667}">
      <dgm:prSet/>
      <dgm:spPr/>
      <dgm:t>
        <a:bodyPr/>
        <a:lstStyle/>
        <a:p>
          <a:endParaRPr lang="en-US"/>
        </a:p>
      </dgm:t>
    </dgm:pt>
    <dgm:pt modelId="{B3F8DBD7-D5FD-4326-AACC-BEF432E3ABC2}" type="sibTrans" cxnId="{02663DF6-B925-47FF-9F92-4E356CCD2667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  <dgm:t>
        <a:bodyPr/>
        <a:lstStyle/>
        <a:p>
          <a:endParaRPr lang="en-US"/>
        </a:p>
      </dgm:t>
    </dgm:pt>
    <dgm:pt modelId="{6749349C-6D90-4375-8757-52269323FA96}">
      <dgm:prSet phldrT="[Text]"/>
      <dgm:spPr/>
      <dgm:t>
        <a:bodyPr/>
        <a:lstStyle/>
        <a:p>
          <a:r>
            <a:rPr lang="en-US" dirty="0" smtClean="0">
              <a:latin typeface="Gill Sans MT" panose="020B0502020104020203" pitchFamily="34" charset="0"/>
            </a:rPr>
            <a:t>Dictionaries</a:t>
          </a:r>
        </a:p>
      </dgm:t>
    </dgm:pt>
    <dgm:pt modelId="{0B0370DC-C9B7-4E5E-A660-EB62BFA065AB}" type="parTrans" cxnId="{31E47612-E23D-4258-AEAB-F2D7DD66FF0C}">
      <dgm:prSet/>
      <dgm:spPr/>
      <dgm:t>
        <a:bodyPr/>
        <a:lstStyle/>
        <a:p>
          <a:endParaRPr lang="en-US"/>
        </a:p>
      </dgm:t>
    </dgm:pt>
    <dgm:pt modelId="{4F5168FC-1BEE-4E2C-8801-3689E381502C}" type="sibTrans" cxnId="{31E47612-E23D-4258-AEAB-F2D7DD66FF0C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  <dgm:t>
        <a:bodyPr/>
        <a:lstStyle/>
        <a:p>
          <a:endParaRPr lang="en-US"/>
        </a:p>
      </dgm:t>
    </dgm:pt>
    <dgm:pt modelId="{AA161B9D-5760-4542-AB74-CA9BD42FEC9B}" type="pres">
      <dgm:prSet presAssocID="{9DA711F5-E362-46AD-A9B1-D1E05D50C64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FF794A61-B1F7-4A2C-BAB3-E153C3C59AB5}" type="pres">
      <dgm:prSet presAssocID="{9DA711F5-E362-46AD-A9B1-D1E05D50C64B}" presName="dot1" presStyleLbl="alignNode1" presStyleIdx="0" presStyleCnt="12"/>
      <dgm:spPr/>
      <dgm:t>
        <a:bodyPr/>
        <a:lstStyle/>
        <a:p>
          <a:endParaRPr lang="en-US"/>
        </a:p>
      </dgm:t>
    </dgm:pt>
    <dgm:pt modelId="{AD1F3351-4022-4BD9-AEF6-BBC0462D23EE}" type="pres">
      <dgm:prSet presAssocID="{9DA711F5-E362-46AD-A9B1-D1E05D50C64B}" presName="dot2" presStyleLbl="alignNode1" presStyleIdx="1" presStyleCnt="12"/>
      <dgm:spPr/>
      <dgm:t>
        <a:bodyPr/>
        <a:lstStyle/>
        <a:p>
          <a:endParaRPr lang="en-US"/>
        </a:p>
      </dgm:t>
    </dgm:pt>
    <dgm:pt modelId="{8867820F-46B8-486D-8519-2AAC52CBEC0F}" type="pres">
      <dgm:prSet presAssocID="{9DA711F5-E362-46AD-A9B1-D1E05D50C64B}" presName="dot3" presStyleLbl="alignNode1" presStyleIdx="2" presStyleCnt="12"/>
      <dgm:spPr/>
      <dgm:t>
        <a:bodyPr/>
        <a:lstStyle/>
        <a:p>
          <a:endParaRPr lang="en-US"/>
        </a:p>
      </dgm:t>
    </dgm:pt>
    <dgm:pt modelId="{E2E13AA0-E5FE-422E-8E50-18E3743BE79E}" type="pres">
      <dgm:prSet presAssocID="{9DA711F5-E362-46AD-A9B1-D1E05D50C64B}" presName="dot4" presStyleLbl="alignNode1" presStyleIdx="3" presStyleCnt="12"/>
      <dgm:spPr/>
      <dgm:t>
        <a:bodyPr/>
        <a:lstStyle/>
        <a:p>
          <a:endParaRPr lang="en-US"/>
        </a:p>
      </dgm:t>
    </dgm:pt>
    <dgm:pt modelId="{D276E945-DE6D-4F22-BF46-B1A0CF43BE14}" type="pres">
      <dgm:prSet presAssocID="{9DA711F5-E362-46AD-A9B1-D1E05D50C64B}" presName="dot5" presStyleLbl="alignNode1" presStyleIdx="4" presStyleCnt="12"/>
      <dgm:spPr/>
      <dgm:t>
        <a:bodyPr/>
        <a:lstStyle/>
        <a:p>
          <a:endParaRPr lang="en-US"/>
        </a:p>
      </dgm:t>
    </dgm:pt>
    <dgm:pt modelId="{9D5170A3-4F22-4F12-8CD5-02AF4D35E45B}" type="pres">
      <dgm:prSet presAssocID="{9DA711F5-E362-46AD-A9B1-D1E05D50C64B}" presName="dotArrow1" presStyleLbl="alignNode1" presStyleIdx="5" presStyleCnt="12"/>
      <dgm:spPr/>
      <dgm:t>
        <a:bodyPr/>
        <a:lstStyle/>
        <a:p>
          <a:endParaRPr lang="en-US"/>
        </a:p>
      </dgm:t>
    </dgm:pt>
    <dgm:pt modelId="{9D8F705B-C5FB-434D-B0DB-0E470B6B8BFB}" type="pres">
      <dgm:prSet presAssocID="{9DA711F5-E362-46AD-A9B1-D1E05D50C64B}" presName="dotArrow2" presStyleLbl="alignNode1" presStyleIdx="6" presStyleCnt="12"/>
      <dgm:spPr/>
      <dgm:t>
        <a:bodyPr/>
        <a:lstStyle/>
        <a:p>
          <a:endParaRPr lang="en-US"/>
        </a:p>
      </dgm:t>
    </dgm:pt>
    <dgm:pt modelId="{AB5E5400-ECF4-4EF8-A65C-D004E03BA849}" type="pres">
      <dgm:prSet presAssocID="{9DA711F5-E362-46AD-A9B1-D1E05D50C64B}" presName="dotArrow3" presStyleLbl="alignNode1" presStyleIdx="7" presStyleCnt="12"/>
      <dgm:spPr/>
      <dgm:t>
        <a:bodyPr/>
        <a:lstStyle/>
        <a:p>
          <a:endParaRPr lang="en-US"/>
        </a:p>
      </dgm:t>
    </dgm:pt>
    <dgm:pt modelId="{362EBF65-05F5-4270-A31B-CD2EDACE5BD2}" type="pres">
      <dgm:prSet presAssocID="{9DA711F5-E362-46AD-A9B1-D1E05D50C64B}" presName="dotArrow4" presStyleLbl="alignNode1" presStyleIdx="8" presStyleCnt="12"/>
      <dgm:spPr/>
      <dgm:t>
        <a:bodyPr/>
        <a:lstStyle/>
        <a:p>
          <a:endParaRPr lang="en-US"/>
        </a:p>
      </dgm:t>
    </dgm:pt>
    <dgm:pt modelId="{8F59514A-53FC-4795-9D2D-7C9316BCB8EF}" type="pres">
      <dgm:prSet presAssocID="{9DA711F5-E362-46AD-A9B1-D1E05D50C64B}" presName="dotArrow5" presStyleLbl="alignNode1" presStyleIdx="9" presStyleCnt="12"/>
      <dgm:spPr/>
      <dgm:t>
        <a:bodyPr/>
        <a:lstStyle/>
        <a:p>
          <a:endParaRPr lang="en-US"/>
        </a:p>
      </dgm:t>
    </dgm:pt>
    <dgm:pt modelId="{179910ED-5D13-49BE-BDBD-B790CCC3F438}" type="pres">
      <dgm:prSet presAssocID="{9DA711F5-E362-46AD-A9B1-D1E05D50C64B}" presName="dotArrow6" presStyleLbl="alignNode1" presStyleIdx="10" presStyleCnt="12"/>
      <dgm:spPr/>
      <dgm:t>
        <a:bodyPr/>
        <a:lstStyle/>
        <a:p>
          <a:endParaRPr lang="en-US"/>
        </a:p>
      </dgm:t>
    </dgm:pt>
    <dgm:pt modelId="{2200E09C-9637-4C22-AE35-9CBA5713FFCC}" type="pres">
      <dgm:prSet presAssocID="{9DA711F5-E362-46AD-A9B1-D1E05D50C64B}" presName="dotArrow7" presStyleLbl="alignNode1" presStyleIdx="11" presStyleCnt="12"/>
      <dgm:spPr/>
      <dgm:t>
        <a:bodyPr/>
        <a:lstStyle/>
        <a:p>
          <a:endParaRPr lang="en-US"/>
        </a:p>
      </dgm:t>
    </dgm:pt>
    <dgm:pt modelId="{B8ECFA97-E922-4118-A9F4-679F63BD80E4}" type="pres">
      <dgm:prSet presAssocID="{95554545-4401-418C-9BD2-852BCB5DB00E}" presName="parTx1" presStyleLbl="node1" presStyleIdx="0" presStyleCnt="3"/>
      <dgm:spPr/>
      <dgm:t>
        <a:bodyPr/>
        <a:lstStyle/>
        <a:p>
          <a:endParaRPr lang="en-US"/>
        </a:p>
      </dgm:t>
    </dgm:pt>
    <dgm:pt modelId="{987BF17C-50EF-4108-809E-53A8E542448E}" type="pres">
      <dgm:prSet presAssocID="{A02F9361-F189-49B8-A074-D251B88E3322}" presName="picture1" presStyleCnt="0"/>
      <dgm:spPr/>
      <dgm:t>
        <a:bodyPr/>
        <a:lstStyle/>
        <a:p>
          <a:endParaRPr lang="en-US"/>
        </a:p>
      </dgm:t>
    </dgm:pt>
    <dgm:pt modelId="{272E462E-E02F-4078-898A-4C0B0CB234EA}" type="pres">
      <dgm:prSet presAssocID="{A02F9361-F189-49B8-A074-D251B88E3322}" presName="imageRepeatNode" presStyleLbl="fgImgPlace1" presStyleIdx="0" presStyleCnt="3"/>
      <dgm:spPr/>
      <dgm:t>
        <a:bodyPr/>
        <a:lstStyle/>
        <a:p>
          <a:endParaRPr lang="en-US"/>
        </a:p>
      </dgm:t>
    </dgm:pt>
    <dgm:pt modelId="{F2ED5FF8-3F0A-48DD-A5A5-6BF0E295B20F}" type="pres">
      <dgm:prSet presAssocID="{B5C01A39-518B-45C1-BBC0-5921401F92AE}" presName="parTx2" presStyleLbl="node1" presStyleIdx="1" presStyleCnt="3"/>
      <dgm:spPr/>
      <dgm:t>
        <a:bodyPr/>
        <a:lstStyle/>
        <a:p>
          <a:endParaRPr lang="en-US"/>
        </a:p>
      </dgm:t>
    </dgm:pt>
    <dgm:pt modelId="{F3BE7D85-B28B-4A08-990D-578011D44F47}" type="pres">
      <dgm:prSet presAssocID="{B3F8DBD7-D5FD-4326-AACC-BEF432E3ABC2}" presName="picture2" presStyleCnt="0"/>
      <dgm:spPr/>
      <dgm:t>
        <a:bodyPr/>
        <a:lstStyle/>
        <a:p>
          <a:endParaRPr lang="en-US"/>
        </a:p>
      </dgm:t>
    </dgm:pt>
    <dgm:pt modelId="{F0F513C2-5FD5-4FB1-9596-8C1680CA1A44}" type="pres">
      <dgm:prSet presAssocID="{B3F8DBD7-D5FD-4326-AACC-BEF432E3ABC2}" presName="imageRepeatNode" presStyleLbl="fgImgPlace1" presStyleIdx="1" presStyleCnt="3"/>
      <dgm:spPr/>
      <dgm:t>
        <a:bodyPr/>
        <a:lstStyle/>
        <a:p>
          <a:endParaRPr lang="en-US"/>
        </a:p>
      </dgm:t>
    </dgm:pt>
    <dgm:pt modelId="{A9B9D2B0-C915-4C6F-8309-C23C4C45BF8D}" type="pres">
      <dgm:prSet presAssocID="{6749349C-6D90-4375-8757-52269323FA96}" presName="parTx3" presStyleLbl="node1" presStyleIdx="2" presStyleCnt="3"/>
      <dgm:spPr/>
      <dgm:t>
        <a:bodyPr/>
        <a:lstStyle/>
        <a:p>
          <a:endParaRPr lang="en-US"/>
        </a:p>
      </dgm:t>
    </dgm:pt>
    <dgm:pt modelId="{EFD1BB8C-76FA-43B7-8CDC-38708C85625C}" type="pres">
      <dgm:prSet presAssocID="{4F5168FC-1BEE-4E2C-8801-3689E381502C}" presName="picture3" presStyleCnt="0"/>
      <dgm:spPr/>
      <dgm:t>
        <a:bodyPr/>
        <a:lstStyle/>
        <a:p>
          <a:endParaRPr lang="en-US"/>
        </a:p>
      </dgm:t>
    </dgm:pt>
    <dgm:pt modelId="{45484FAE-013A-462E-98F8-7A54A502E513}" type="pres">
      <dgm:prSet presAssocID="{4F5168FC-1BEE-4E2C-8801-3689E381502C}" presName="imageRepeatNode" presStyleLbl="fgImgPlace1" presStyleIdx="2" presStyleCnt="3"/>
      <dgm:spPr/>
      <dgm:t>
        <a:bodyPr/>
        <a:lstStyle/>
        <a:p>
          <a:endParaRPr lang="en-US"/>
        </a:p>
      </dgm:t>
    </dgm:pt>
  </dgm:ptLst>
  <dgm:cxnLst>
    <dgm:cxn modelId="{02663DF6-B925-47FF-9F92-4E356CCD2667}" srcId="{9DA711F5-E362-46AD-A9B1-D1E05D50C64B}" destId="{B5C01A39-518B-45C1-BBC0-5921401F92AE}" srcOrd="1" destOrd="0" parTransId="{4715FD5F-A006-4F78-8309-EFFADFB7D91F}" sibTransId="{B3F8DBD7-D5FD-4326-AACC-BEF432E3ABC2}"/>
    <dgm:cxn modelId="{AE687B3F-4F9E-49D7-9716-55FD176B8C48}" type="presOf" srcId="{95554545-4401-418C-9BD2-852BCB5DB00E}" destId="{B8ECFA97-E922-4118-A9F4-679F63BD80E4}" srcOrd="0" destOrd="0" presId="urn:microsoft.com/office/officeart/2008/layout/AscendingPictureAccentProcess"/>
    <dgm:cxn modelId="{3E6BBAEC-2B32-4B51-80D6-D6614F8FAFC9}" srcId="{9DA711F5-E362-46AD-A9B1-D1E05D50C64B}" destId="{95554545-4401-418C-9BD2-852BCB5DB00E}" srcOrd="0" destOrd="0" parTransId="{615E16BD-8986-49B8-96E4-318A107844AE}" sibTransId="{A02F9361-F189-49B8-A074-D251B88E3322}"/>
    <dgm:cxn modelId="{9442FDF3-4E60-41FE-AE90-1A3A286A3154}" type="presOf" srcId="{B5C01A39-518B-45C1-BBC0-5921401F92AE}" destId="{F2ED5FF8-3F0A-48DD-A5A5-6BF0E295B20F}" srcOrd="0" destOrd="0" presId="urn:microsoft.com/office/officeart/2008/layout/AscendingPictureAccentProcess"/>
    <dgm:cxn modelId="{EE94BF31-8FDD-43EA-AECB-D108666E75F6}" type="presOf" srcId="{6749349C-6D90-4375-8757-52269323FA96}" destId="{A9B9D2B0-C915-4C6F-8309-C23C4C45BF8D}" srcOrd="0" destOrd="0" presId="urn:microsoft.com/office/officeart/2008/layout/AscendingPictureAccentProcess"/>
    <dgm:cxn modelId="{5E023B07-2363-407D-B960-E7A68821B248}" type="presOf" srcId="{A02F9361-F189-49B8-A074-D251B88E3322}" destId="{272E462E-E02F-4078-898A-4C0B0CB234EA}" srcOrd="0" destOrd="0" presId="urn:microsoft.com/office/officeart/2008/layout/AscendingPictureAccentProcess"/>
    <dgm:cxn modelId="{E7925F32-F063-4F2C-830F-89018C368DD4}" type="presOf" srcId="{B3F8DBD7-D5FD-4326-AACC-BEF432E3ABC2}" destId="{F0F513C2-5FD5-4FB1-9596-8C1680CA1A44}" srcOrd="0" destOrd="0" presId="urn:microsoft.com/office/officeart/2008/layout/AscendingPictureAccentProcess"/>
    <dgm:cxn modelId="{31E47612-E23D-4258-AEAB-F2D7DD66FF0C}" srcId="{9DA711F5-E362-46AD-A9B1-D1E05D50C64B}" destId="{6749349C-6D90-4375-8757-52269323FA96}" srcOrd="2" destOrd="0" parTransId="{0B0370DC-C9B7-4E5E-A660-EB62BFA065AB}" sibTransId="{4F5168FC-1BEE-4E2C-8801-3689E381502C}"/>
    <dgm:cxn modelId="{92D75363-A9AE-433B-8852-0C8CD7A6745C}" type="presOf" srcId="{4F5168FC-1BEE-4E2C-8801-3689E381502C}" destId="{45484FAE-013A-462E-98F8-7A54A502E513}" srcOrd="0" destOrd="0" presId="urn:microsoft.com/office/officeart/2008/layout/AscendingPictureAccentProcess"/>
    <dgm:cxn modelId="{5FD72281-4DAC-439E-B9AF-EC6B5240F71E}" type="presOf" srcId="{9DA711F5-E362-46AD-A9B1-D1E05D50C64B}" destId="{AA161B9D-5760-4542-AB74-CA9BD42FEC9B}" srcOrd="0" destOrd="0" presId="urn:microsoft.com/office/officeart/2008/layout/AscendingPictureAccentProcess"/>
    <dgm:cxn modelId="{93FFBCE6-65AE-449F-8803-5EE5B20E781A}" type="presParOf" srcId="{AA161B9D-5760-4542-AB74-CA9BD42FEC9B}" destId="{FF794A61-B1F7-4A2C-BAB3-E153C3C59AB5}" srcOrd="0" destOrd="0" presId="urn:microsoft.com/office/officeart/2008/layout/AscendingPictureAccentProcess"/>
    <dgm:cxn modelId="{D99276BF-CE2A-4187-B96D-81ACA4E8C4C2}" type="presParOf" srcId="{AA161B9D-5760-4542-AB74-CA9BD42FEC9B}" destId="{AD1F3351-4022-4BD9-AEF6-BBC0462D23EE}" srcOrd="1" destOrd="0" presId="urn:microsoft.com/office/officeart/2008/layout/AscendingPictureAccentProcess"/>
    <dgm:cxn modelId="{FBF7E4A4-0A11-4361-92C0-3FE25C1B0B44}" type="presParOf" srcId="{AA161B9D-5760-4542-AB74-CA9BD42FEC9B}" destId="{8867820F-46B8-486D-8519-2AAC52CBEC0F}" srcOrd="2" destOrd="0" presId="urn:microsoft.com/office/officeart/2008/layout/AscendingPictureAccentProcess"/>
    <dgm:cxn modelId="{B7D9B928-8539-433F-9AEE-224A540E8FED}" type="presParOf" srcId="{AA161B9D-5760-4542-AB74-CA9BD42FEC9B}" destId="{E2E13AA0-E5FE-422E-8E50-18E3743BE79E}" srcOrd="3" destOrd="0" presId="urn:microsoft.com/office/officeart/2008/layout/AscendingPictureAccentProcess"/>
    <dgm:cxn modelId="{2445DC78-E796-494E-AA6A-019D8E8B62A4}" type="presParOf" srcId="{AA161B9D-5760-4542-AB74-CA9BD42FEC9B}" destId="{D276E945-DE6D-4F22-BF46-B1A0CF43BE14}" srcOrd="4" destOrd="0" presId="urn:microsoft.com/office/officeart/2008/layout/AscendingPictureAccentProcess"/>
    <dgm:cxn modelId="{4C61BA20-4F0C-4D6A-88A1-15816A27BEBD}" type="presParOf" srcId="{AA161B9D-5760-4542-AB74-CA9BD42FEC9B}" destId="{9D5170A3-4F22-4F12-8CD5-02AF4D35E45B}" srcOrd="5" destOrd="0" presId="urn:microsoft.com/office/officeart/2008/layout/AscendingPictureAccentProcess"/>
    <dgm:cxn modelId="{D74B2FD9-D81B-4D08-B247-13C1A8F72B56}" type="presParOf" srcId="{AA161B9D-5760-4542-AB74-CA9BD42FEC9B}" destId="{9D8F705B-C5FB-434D-B0DB-0E470B6B8BFB}" srcOrd="6" destOrd="0" presId="urn:microsoft.com/office/officeart/2008/layout/AscendingPictureAccentProcess"/>
    <dgm:cxn modelId="{21357396-B8D2-48E9-8DA7-67B6088AACEB}" type="presParOf" srcId="{AA161B9D-5760-4542-AB74-CA9BD42FEC9B}" destId="{AB5E5400-ECF4-4EF8-A65C-D004E03BA849}" srcOrd="7" destOrd="0" presId="urn:microsoft.com/office/officeart/2008/layout/AscendingPictureAccentProcess"/>
    <dgm:cxn modelId="{B74F0109-85C7-4F37-9FDC-9870F3BF4E4D}" type="presParOf" srcId="{AA161B9D-5760-4542-AB74-CA9BD42FEC9B}" destId="{362EBF65-05F5-4270-A31B-CD2EDACE5BD2}" srcOrd="8" destOrd="0" presId="urn:microsoft.com/office/officeart/2008/layout/AscendingPictureAccentProcess"/>
    <dgm:cxn modelId="{899DB5CA-5954-47B8-AA63-7DA19EE3EDD5}" type="presParOf" srcId="{AA161B9D-5760-4542-AB74-CA9BD42FEC9B}" destId="{8F59514A-53FC-4795-9D2D-7C9316BCB8EF}" srcOrd="9" destOrd="0" presId="urn:microsoft.com/office/officeart/2008/layout/AscendingPictureAccentProcess"/>
    <dgm:cxn modelId="{709E62A3-D33A-4D55-B52B-FFEF6A01D463}" type="presParOf" srcId="{AA161B9D-5760-4542-AB74-CA9BD42FEC9B}" destId="{179910ED-5D13-49BE-BDBD-B790CCC3F438}" srcOrd="10" destOrd="0" presId="urn:microsoft.com/office/officeart/2008/layout/AscendingPictureAccentProcess"/>
    <dgm:cxn modelId="{15E76990-C78A-4662-AED0-BEE9D97FC692}" type="presParOf" srcId="{AA161B9D-5760-4542-AB74-CA9BD42FEC9B}" destId="{2200E09C-9637-4C22-AE35-9CBA5713FFCC}" srcOrd="11" destOrd="0" presId="urn:microsoft.com/office/officeart/2008/layout/AscendingPictureAccentProcess"/>
    <dgm:cxn modelId="{5C1FFEEF-D3A4-4AF3-B09C-7BDCC6D8C7C3}" type="presParOf" srcId="{AA161B9D-5760-4542-AB74-CA9BD42FEC9B}" destId="{B8ECFA97-E922-4118-A9F4-679F63BD80E4}" srcOrd="12" destOrd="0" presId="urn:microsoft.com/office/officeart/2008/layout/AscendingPictureAccentProcess"/>
    <dgm:cxn modelId="{47BE3EC9-48D6-4133-BE07-F8DEE08B3610}" type="presParOf" srcId="{AA161B9D-5760-4542-AB74-CA9BD42FEC9B}" destId="{987BF17C-50EF-4108-809E-53A8E542448E}" srcOrd="13" destOrd="0" presId="urn:microsoft.com/office/officeart/2008/layout/AscendingPictureAccentProcess"/>
    <dgm:cxn modelId="{38A425F6-6889-4544-9FD2-6B3265BCD9EE}" type="presParOf" srcId="{987BF17C-50EF-4108-809E-53A8E542448E}" destId="{272E462E-E02F-4078-898A-4C0B0CB234EA}" srcOrd="0" destOrd="0" presId="urn:microsoft.com/office/officeart/2008/layout/AscendingPictureAccentProcess"/>
    <dgm:cxn modelId="{57EE0D8E-2553-4497-866E-07DAEED02186}" type="presParOf" srcId="{AA161B9D-5760-4542-AB74-CA9BD42FEC9B}" destId="{F2ED5FF8-3F0A-48DD-A5A5-6BF0E295B20F}" srcOrd="14" destOrd="0" presId="urn:microsoft.com/office/officeart/2008/layout/AscendingPictureAccentProcess"/>
    <dgm:cxn modelId="{013C20FA-9BC9-4DB9-94A2-55B0668BB1A0}" type="presParOf" srcId="{AA161B9D-5760-4542-AB74-CA9BD42FEC9B}" destId="{F3BE7D85-B28B-4A08-990D-578011D44F47}" srcOrd="15" destOrd="0" presId="urn:microsoft.com/office/officeart/2008/layout/AscendingPictureAccentProcess"/>
    <dgm:cxn modelId="{0512F235-EB90-44E7-AD2F-F257593547C1}" type="presParOf" srcId="{F3BE7D85-B28B-4A08-990D-578011D44F47}" destId="{F0F513C2-5FD5-4FB1-9596-8C1680CA1A44}" srcOrd="0" destOrd="0" presId="urn:microsoft.com/office/officeart/2008/layout/AscendingPictureAccentProcess"/>
    <dgm:cxn modelId="{72220783-F9F3-47B3-98B3-26853BE8835C}" type="presParOf" srcId="{AA161B9D-5760-4542-AB74-CA9BD42FEC9B}" destId="{A9B9D2B0-C915-4C6F-8309-C23C4C45BF8D}" srcOrd="16" destOrd="0" presId="urn:microsoft.com/office/officeart/2008/layout/AscendingPictureAccentProcess"/>
    <dgm:cxn modelId="{38FA2373-2A72-4E0E-8A15-ABFF284FE2C3}" type="presParOf" srcId="{AA161B9D-5760-4542-AB74-CA9BD42FEC9B}" destId="{EFD1BB8C-76FA-43B7-8CDC-38708C85625C}" srcOrd="17" destOrd="0" presId="urn:microsoft.com/office/officeart/2008/layout/AscendingPictureAccentProcess"/>
    <dgm:cxn modelId="{03CDF27E-E76F-41E8-9951-910A9B6F2F8F}" type="presParOf" srcId="{EFD1BB8C-76FA-43B7-8CDC-38708C85625C}" destId="{45484FAE-013A-462E-98F8-7A54A502E513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DE947A-198C-4ADB-A91D-6181614059DB}" type="doc">
      <dgm:prSet loTypeId="urn:microsoft.com/office/officeart/2005/8/layout/gear1" loCatId="cycle" qsTypeId="urn:microsoft.com/office/officeart/2005/8/quickstyle/simple1" qsCatId="simple" csTypeId="urn:microsoft.com/office/officeart/2005/8/colors/accent1_5" csCatId="accent1" phldr="1"/>
      <dgm:spPr/>
    </dgm:pt>
    <dgm:pt modelId="{0962E95F-B885-42B0-9F83-5041B8A76C23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>
              <a:latin typeface="Gill Sans MT" panose="020B0502020104020203" pitchFamily="34" charset="0"/>
            </a:rPr>
            <a:t>Serving a larger purpose</a:t>
          </a:r>
          <a:endParaRPr lang="en-US" dirty="0">
            <a:latin typeface="Gill Sans MT" panose="020B0502020104020203" pitchFamily="34" charset="0"/>
          </a:endParaRPr>
        </a:p>
      </dgm:t>
    </dgm:pt>
    <dgm:pt modelId="{C5C49A6A-C92E-4124-B279-12746F562AD1}" type="parTrans" cxnId="{9B77C054-F506-48DA-B197-BA2D54437312}">
      <dgm:prSet/>
      <dgm:spPr/>
      <dgm:t>
        <a:bodyPr/>
        <a:lstStyle/>
        <a:p>
          <a:endParaRPr lang="en-US"/>
        </a:p>
      </dgm:t>
    </dgm:pt>
    <dgm:pt modelId="{24B02603-0A3C-44DD-8C02-259795FF22AE}" type="sibTrans" cxnId="{9B77C054-F506-48DA-B197-BA2D54437312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D14C0F86-9BE2-4067-B4FB-7A9B3C018E6A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>
              <a:latin typeface="Gill Sans MT" panose="020B0502020104020203" pitchFamily="34" charset="0"/>
            </a:rPr>
            <a:t>Limitations</a:t>
          </a:r>
          <a:endParaRPr lang="en-US" dirty="0">
            <a:latin typeface="Gill Sans MT" panose="020B0502020104020203" pitchFamily="34" charset="0"/>
          </a:endParaRPr>
        </a:p>
      </dgm:t>
    </dgm:pt>
    <dgm:pt modelId="{349FD814-A7E7-425D-BA23-170EA38CC003}" type="parTrans" cxnId="{A1ADB3ED-3A15-4086-A118-27B2B7BE8059}">
      <dgm:prSet/>
      <dgm:spPr/>
      <dgm:t>
        <a:bodyPr/>
        <a:lstStyle/>
        <a:p>
          <a:endParaRPr lang="en-US"/>
        </a:p>
      </dgm:t>
    </dgm:pt>
    <dgm:pt modelId="{85A3ED24-5189-45A9-A786-A9559958E8BF}" type="sibTrans" cxnId="{A1ADB3ED-3A15-4086-A118-27B2B7BE8059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589C12A5-9DDE-439B-87D1-2B7C36F0688D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>
              <a:latin typeface="Gill Sans MT" panose="020B0502020104020203" pitchFamily="34" charset="0"/>
            </a:rPr>
            <a:t>SMS?</a:t>
          </a:r>
          <a:endParaRPr lang="en-US" dirty="0">
            <a:latin typeface="Gill Sans MT" panose="020B0502020104020203" pitchFamily="34" charset="0"/>
          </a:endParaRPr>
        </a:p>
      </dgm:t>
    </dgm:pt>
    <dgm:pt modelId="{B4A8E415-CADE-459D-A4EF-88820EE22F37}" type="sibTrans" cxnId="{5F68D9A8-AAC5-4B67-B603-208830F92CB6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76356538-E6EF-4463-ACB5-969741327CD5}" type="parTrans" cxnId="{5F68D9A8-AAC5-4B67-B603-208830F92CB6}">
      <dgm:prSet/>
      <dgm:spPr/>
      <dgm:t>
        <a:bodyPr/>
        <a:lstStyle/>
        <a:p>
          <a:endParaRPr lang="en-US"/>
        </a:p>
      </dgm:t>
    </dgm:pt>
    <dgm:pt modelId="{5EE01426-3D7E-4484-8F1B-7860D356BE59}" type="pres">
      <dgm:prSet presAssocID="{E0DE947A-198C-4ADB-A91D-6181614059DB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BC8681C9-8C3C-4CC9-A4C9-A4FFC93C3609}" type="pres">
      <dgm:prSet presAssocID="{0962E95F-B885-42B0-9F83-5041B8A76C23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E172A7-E912-489C-A4A7-7FDF1B60C533}" type="pres">
      <dgm:prSet presAssocID="{0962E95F-B885-42B0-9F83-5041B8A76C23}" presName="gear1srcNode" presStyleLbl="node1" presStyleIdx="0" presStyleCnt="3"/>
      <dgm:spPr/>
      <dgm:t>
        <a:bodyPr/>
        <a:lstStyle/>
        <a:p>
          <a:endParaRPr lang="en-US"/>
        </a:p>
      </dgm:t>
    </dgm:pt>
    <dgm:pt modelId="{807FF023-3D23-4CEA-8EF2-02B5D534AC79}" type="pres">
      <dgm:prSet presAssocID="{0962E95F-B885-42B0-9F83-5041B8A76C23}" presName="gear1dstNode" presStyleLbl="node1" presStyleIdx="0" presStyleCnt="3"/>
      <dgm:spPr/>
      <dgm:t>
        <a:bodyPr/>
        <a:lstStyle/>
        <a:p>
          <a:endParaRPr lang="en-US"/>
        </a:p>
      </dgm:t>
    </dgm:pt>
    <dgm:pt modelId="{3F9F2B17-469D-4F97-BD2D-1B1E9A16F93E}" type="pres">
      <dgm:prSet presAssocID="{D14C0F86-9BE2-4067-B4FB-7A9B3C018E6A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BD2480-2EF3-4E5D-9189-134DDF54EF82}" type="pres">
      <dgm:prSet presAssocID="{D14C0F86-9BE2-4067-B4FB-7A9B3C018E6A}" presName="gear2srcNode" presStyleLbl="node1" presStyleIdx="1" presStyleCnt="3"/>
      <dgm:spPr/>
      <dgm:t>
        <a:bodyPr/>
        <a:lstStyle/>
        <a:p>
          <a:endParaRPr lang="en-US"/>
        </a:p>
      </dgm:t>
    </dgm:pt>
    <dgm:pt modelId="{D3DFC10A-99F1-443D-AF92-06F6CCE1A0FC}" type="pres">
      <dgm:prSet presAssocID="{D14C0F86-9BE2-4067-B4FB-7A9B3C018E6A}" presName="gear2dstNode" presStyleLbl="node1" presStyleIdx="1" presStyleCnt="3"/>
      <dgm:spPr/>
      <dgm:t>
        <a:bodyPr/>
        <a:lstStyle/>
        <a:p>
          <a:endParaRPr lang="en-US"/>
        </a:p>
      </dgm:t>
    </dgm:pt>
    <dgm:pt modelId="{3847CCEF-88F9-47B9-A66F-1FE1110385BD}" type="pres">
      <dgm:prSet presAssocID="{589C12A5-9DDE-439B-87D1-2B7C36F0688D}" presName="gear3" presStyleLbl="node1" presStyleIdx="2" presStyleCnt="3"/>
      <dgm:spPr/>
      <dgm:t>
        <a:bodyPr/>
        <a:lstStyle/>
        <a:p>
          <a:endParaRPr lang="en-US"/>
        </a:p>
      </dgm:t>
    </dgm:pt>
    <dgm:pt modelId="{6AADBBDA-08CB-4CB7-8A04-AC6FC83429A9}" type="pres">
      <dgm:prSet presAssocID="{589C12A5-9DDE-439B-87D1-2B7C36F0688D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B6B1B2-4C85-4280-999C-6574F63977B5}" type="pres">
      <dgm:prSet presAssocID="{589C12A5-9DDE-439B-87D1-2B7C36F0688D}" presName="gear3srcNode" presStyleLbl="node1" presStyleIdx="2" presStyleCnt="3"/>
      <dgm:spPr/>
      <dgm:t>
        <a:bodyPr/>
        <a:lstStyle/>
        <a:p>
          <a:endParaRPr lang="en-US"/>
        </a:p>
      </dgm:t>
    </dgm:pt>
    <dgm:pt modelId="{C18F44BF-8477-48A9-810C-88698763EF42}" type="pres">
      <dgm:prSet presAssocID="{589C12A5-9DDE-439B-87D1-2B7C36F0688D}" presName="gear3dstNode" presStyleLbl="node1" presStyleIdx="2" presStyleCnt="3"/>
      <dgm:spPr/>
      <dgm:t>
        <a:bodyPr/>
        <a:lstStyle/>
        <a:p>
          <a:endParaRPr lang="en-US"/>
        </a:p>
      </dgm:t>
    </dgm:pt>
    <dgm:pt modelId="{D1BE94E4-58B7-4EC0-B103-AF97DF3BA8E5}" type="pres">
      <dgm:prSet presAssocID="{24B02603-0A3C-44DD-8C02-259795FF22AE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7C1301E4-3990-4893-BEC8-7FCAEC237A3B}" type="pres">
      <dgm:prSet presAssocID="{85A3ED24-5189-45A9-A786-A9559958E8BF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00F1AC46-0675-4FED-9103-AC7022433ED1}" type="pres">
      <dgm:prSet presAssocID="{B4A8E415-CADE-459D-A4EF-88820EE22F37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3C2AAB07-492E-4AFA-A71D-3CEA6987B1BC}" type="presOf" srcId="{589C12A5-9DDE-439B-87D1-2B7C36F0688D}" destId="{6AB6B1B2-4C85-4280-999C-6574F63977B5}" srcOrd="2" destOrd="0" presId="urn:microsoft.com/office/officeart/2005/8/layout/gear1"/>
    <dgm:cxn modelId="{47E53065-3678-4234-9EEC-71FB9D9CE231}" type="presOf" srcId="{589C12A5-9DDE-439B-87D1-2B7C36F0688D}" destId="{6AADBBDA-08CB-4CB7-8A04-AC6FC83429A9}" srcOrd="1" destOrd="0" presId="urn:microsoft.com/office/officeart/2005/8/layout/gear1"/>
    <dgm:cxn modelId="{973D56BD-B66B-453F-80B8-C56BE55671AD}" type="presOf" srcId="{D14C0F86-9BE2-4067-B4FB-7A9B3C018E6A}" destId="{D3DFC10A-99F1-443D-AF92-06F6CCE1A0FC}" srcOrd="2" destOrd="0" presId="urn:microsoft.com/office/officeart/2005/8/layout/gear1"/>
    <dgm:cxn modelId="{49A09855-39A7-49DF-9911-262199A35E87}" type="presOf" srcId="{E0DE947A-198C-4ADB-A91D-6181614059DB}" destId="{5EE01426-3D7E-4484-8F1B-7860D356BE59}" srcOrd="0" destOrd="0" presId="urn:microsoft.com/office/officeart/2005/8/layout/gear1"/>
    <dgm:cxn modelId="{49EB6684-53DA-4C37-935D-2D9E43A4DCF5}" type="presOf" srcId="{D14C0F86-9BE2-4067-B4FB-7A9B3C018E6A}" destId="{4ABD2480-2EF3-4E5D-9189-134DDF54EF82}" srcOrd="1" destOrd="0" presId="urn:microsoft.com/office/officeart/2005/8/layout/gear1"/>
    <dgm:cxn modelId="{63DD095C-DF00-43D4-B624-E47CCA27E40C}" type="presOf" srcId="{589C12A5-9DDE-439B-87D1-2B7C36F0688D}" destId="{3847CCEF-88F9-47B9-A66F-1FE1110385BD}" srcOrd="0" destOrd="0" presId="urn:microsoft.com/office/officeart/2005/8/layout/gear1"/>
    <dgm:cxn modelId="{8C9D07AF-B20A-4EAF-8572-AA8ED5F9873A}" type="presOf" srcId="{0962E95F-B885-42B0-9F83-5041B8A76C23}" destId="{BC8681C9-8C3C-4CC9-A4C9-A4FFC93C3609}" srcOrd="0" destOrd="0" presId="urn:microsoft.com/office/officeart/2005/8/layout/gear1"/>
    <dgm:cxn modelId="{55D1B1AF-E582-4F49-963F-25F81AC70E13}" type="presOf" srcId="{D14C0F86-9BE2-4067-B4FB-7A9B3C018E6A}" destId="{3F9F2B17-469D-4F97-BD2D-1B1E9A16F93E}" srcOrd="0" destOrd="0" presId="urn:microsoft.com/office/officeart/2005/8/layout/gear1"/>
    <dgm:cxn modelId="{3A57DEA1-8992-45FB-8AC5-C2ADA62CCDD8}" type="presOf" srcId="{0962E95F-B885-42B0-9F83-5041B8A76C23}" destId="{807FF023-3D23-4CEA-8EF2-02B5D534AC79}" srcOrd="2" destOrd="0" presId="urn:microsoft.com/office/officeart/2005/8/layout/gear1"/>
    <dgm:cxn modelId="{5F68D9A8-AAC5-4B67-B603-208830F92CB6}" srcId="{E0DE947A-198C-4ADB-A91D-6181614059DB}" destId="{589C12A5-9DDE-439B-87D1-2B7C36F0688D}" srcOrd="2" destOrd="0" parTransId="{76356538-E6EF-4463-ACB5-969741327CD5}" sibTransId="{B4A8E415-CADE-459D-A4EF-88820EE22F37}"/>
    <dgm:cxn modelId="{A7CD3FA3-DD21-4B22-B780-5EE339491948}" type="presOf" srcId="{85A3ED24-5189-45A9-A786-A9559958E8BF}" destId="{7C1301E4-3990-4893-BEC8-7FCAEC237A3B}" srcOrd="0" destOrd="0" presId="urn:microsoft.com/office/officeart/2005/8/layout/gear1"/>
    <dgm:cxn modelId="{DE3C0DC7-9413-430E-BF7C-9DE2FA09F89B}" type="presOf" srcId="{24B02603-0A3C-44DD-8C02-259795FF22AE}" destId="{D1BE94E4-58B7-4EC0-B103-AF97DF3BA8E5}" srcOrd="0" destOrd="0" presId="urn:microsoft.com/office/officeart/2005/8/layout/gear1"/>
    <dgm:cxn modelId="{0A2E19E2-B432-4991-A41A-CA808B907F5F}" type="presOf" srcId="{B4A8E415-CADE-459D-A4EF-88820EE22F37}" destId="{00F1AC46-0675-4FED-9103-AC7022433ED1}" srcOrd="0" destOrd="0" presId="urn:microsoft.com/office/officeart/2005/8/layout/gear1"/>
    <dgm:cxn modelId="{25EDB39C-9E18-4841-84F0-3116BF193F1D}" type="presOf" srcId="{0962E95F-B885-42B0-9F83-5041B8A76C23}" destId="{3FE172A7-E912-489C-A4A7-7FDF1B60C533}" srcOrd="1" destOrd="0" presId="urn:microsoft.com/office/officeart/2005/8/layout/gear1"/>
    <dgm:cxn modelId="{A62204CD-12A4-46FE-A3DD-347643E3DF3D}" type="presOf" srcId="{589C12A5-9DDE-439B-87D1-2B7C36F0688D}" destId="{C18F44BF-8477-48A9-810C-88698763EF42}" srcOrd="3" destOrd="0" presId="urn:microsoft.com/office/officeart/2005/8/layout/gear1"/>
    <dgm:cxn modelId="{9B77C054-F506-48DA-B197-BA2D54437312}" srcId="{E0DE947A-198C-4ADB-A91D-6181614059DB}" destId="{0962E95F-B885-42B0-9F83-5041B8A76C23}" srcOrd="0" destOrd="0" parTransId="{C5C49A6A-C92E-4124-B279-12746F562AD1}" sibTransId="{24B02603-0A3C-44DD-8C02-259795FF22AE}"/>
    <dgm:cxn modelId="{A1ADB3ED-3A15-4086-A118-27B2B7BE8059}" srcId="{E0DE947A-198C-4ADB-A91D-6181614059DB}" destId="{D14C0F86-9BE2-4067-B4FB-7A9B3C018E6A}" srcOrd="1" destOrd="0" parTransId="{349FD814-A7E7-425D-BA23-170EA38CC003}" sibTransId="{85A3ED24-5189-45A9-A786-A9559958E8BF}"/>
    <dgm:cxn modelId="{21201BFD-82D9-4E82-98A4-20935CA709D5}" type="presParOf" srcId="{5EE01426-3D7E-4484-8F1B-7860D356BE59}" destId="{BC8681C9-8C3C-4CC9-A4C9-A4FFC93C3609}" srcOrd="0" destOrd="0" presId="urn:microsoft.com/office/officeart/2005/8/layout/gear1"/>
    <dgm:cxn modelId="{A9A17F0A-A24B-4378-A7F7-7994858028B2}" type="presParOf" srcId="{5EE01426-3D7E-4484-8F1B-7860D356BE59}" destId="{3FE172A7-E912-489C-A4A7-7FDF1B60C533}" srcOrd="1" destOrd="0" presId="urn:microsoft.com/office/officeart/2005/8/layout/gear1"/>
    <dgm:cxn modelId="{B67BAAD9-7E62-46B6-9991-9171AC782270}" type="presParOf" srcId="{5EE01426-3D7E-4484-8F1B-7860D356BE59}" destId="{807FF023-3D23-4CEA-8EF2-02B5D534AC79}" srcOrd="2" destOrd="0" presId="urn:microsoft.com/office/officeart/2005/8/layout/gear1"/>
    <dgm:cxn modelId="{857A9772-5F5C-4FDA-BF2C-7660FDE9D5EB}" type="presParOf" srcId="{5EE01426-3D7E-4484-8F1B-7860D356BE59}" destId="{3F9F2B17-469D-4F97-BD2D-1B1E9A16F93E}" srcOrd="3" destOrd="0" presId="urn:microsoft.com/office/officeart/2005/8/layout/gear1"/>
    <dgm:cxn modelId="{8627DAFF-DE0C-4320-8DBA-A2FB0930086E}" type="presParOf" srcId="{5EE01426-3D7E-4484-8F1B-7860D356BE59}" destId="{4ABD2480-2EF3-4E5D-9189-134DDF54EF82}" srcOrd="4" destOrd="0" presId="urn:microsoft.com/office/officeart/2005/8/layout/gear1"/>
    <dgm:cxn modelId="{BA157E61-736D-4AAF-8239-AC70BA884D3D}" type="presParOf" srcId="{5EE01426-3D7E-4484-8F1B-7860D356BE59}" destId="{D3DFC10A-99F1-443D-AF92-06F6CCE1A0FC}" srcOrd="5" destOrd="0" presId="urn:microsoft.com/office/officeart/2005/8/layout/gear1"/>
    <dgm:cxn modelId="{03FD52DD-3C23-4D03-8539-1B9EBE340896}" type="presParOf" srcId="{5EE01426-3D7E-4484-8F1B-7860D356BE59}" destId="{3847CCEF-88F9-47B9-A66F-1FE1110385BD}" srcOrd="6" destOrd="0" presId="urn:microsoft.com/office/officeart/2005/8/layout/gear1"/>
    <dgm:cxn modelId="{D157241E-AE36-493B-9B76-C1489A831D6B}" type="presParOf" srcId="{5EE01426-3D7E-4484-8F1B-7860D356BE59}" destId="{6AADBBDA-08CB-4CB7-8A04-AC6FC83429A9}" srcOrd="7" destOrd="0" presId="urn:microsoft.com/office/officeart/2005/8/layout/gear1"/>
    <dgm:cxn modelId="{3914808B-CC93-4334-BB1A-67948A883AC0}" type="presParOf" srcId="{5EE01426-3D7E-4484-8F1B-7860D356BE59}" destId="{6AB6B1B2-4C85-4280-999C-6574F63977B5}" srcOrd="8" destOrd="0" presId="urn:microsoft.com/office/officeart/2005/8/layout/gear1"/>
    <dgm:cxn modelId="{C4959D5D-FB45-471C-9FED-1E94C13E5060}" type="presParOf" srcId="{5EE01426-3D7E-4484-8F1B-7860D356BE59}" destId="{C18F44BF-8477-48A9-810C-88698763EF42}" srcOrd="9" destOrd="0" presId="urn:microsoft.com/office/officeart/2005/8/layout/gear1"/>
    <dgm:cxn modelId="{85A5765D-D576-4A17-82B5-C44E21587019}" type="presParOf" srcId="{5EE01426-3D7E-4484-8F1B-7860D356BE59}" destId="{D1BE94E4-58B7-4EC0-B103-AF97DF3BA8E5}" srcOrd="10" destOrd="0" presId="urn:microsoft.com/office/officeart/2005/8/layout/gear1"/>
    <dgm:cxn modelId="{C8CDFD67-39EF-4E7D-81E9-B9DA147CDC4A}" type="presParOf" srcId="{5EE01426-3D7E-4484-8F1B-7860D356BE59}" destId="{7C1301E4-3990-4893-BEC8-7FCAEC237A3B}" srcOrd="11" destOrd="0" presId="urn:microsoft.com/office/officeart/2005/8/layout/gear1"/>
    <dgm:cxn modelId="{A25F7E56-5330-48AD-9E36-590FAC2135E4}" type="presParOf" srcId="{5EE01426-3D7E-4484-8F1B-7860D356BE59}" destId="{00F1AC46-0675-4FED-9103-AC7022433ED1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794A61-B1F7-4A2C-BAB3-E153C3C59AB5}">
      <dsp:nvSpPr>
        <dsp:cNvPr id="0" name=""/>
        <dsp:cNvSpPr/>
      </dsp:nvSpPr>
      <dsp:spPr>
        <a:xfrm>
          <a:off x="4028608" y="4927550"/>
          <a:ext cx="180167" cy="1801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1F3351-4022-4BD9-AEF6-BBC0462D23EE}">
      <dsp:nvSpPr>
        <dsp:cNvPr id="0" name=""/>
        <dsp:cNvSpPr/>
      </dsp:nvSpPr>
      <dsp:spPr>
        <a:xfrm>
          <a:off x="3688993" y="5091038"/>
          <a:ext cx="180167" cy="1801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67820F-46B8-486D-8519-2AAC52CBEC0F}">
      <dsp:nvSpPr>
        <dsp:cNvPr id="0" name=""/>
        <dsp:cNvSpPr/>
      </dsp:nvSpPr>
      <dsp:spPr>
        <a:xfrm>
          <a:off x="3333162" y="5220174"/>
          <a:ext cx="180167" cy="1801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E13AA0-E5FE-422E-8E50-18E3743BE79E}">
      <dsp:nvSpPr>
        <dsp:cNvPr id="0" name=""/>
        <dsp:cNvSpPr/>
      </dsp:nvSpPr>
      <dsp:spPr>
        <a:xfrm>
          <a:off x="5659123" y="3035035"/>
          <a:ext cx="180167" cy="1801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76E945-DE6D-4F22-BF46-B1A0CF43BE14}">
      <dsp:nvSpPr>
        <dsp:cNvPr id="0" name=""/>
        <dsp:cNvSpPr/>
      </dsp:nvSpPr>
      <dsp:spPr>
        <a:xfrm>
          <a:off x="5522196" y="3367736"/>
          <a:ext cx="180167" cy="1801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170A3-4F22-4F12-8CD5-02AF4D35E45B}">
      <dsp:nvSpPr>
        <dsp:cNvPr id="0" name=""/>
        <dsp:cNvSpPr/>
      </dsp:nvSpPr>
      <dsp:spPr>
        <a:xfrm>
          <a:off x="5424906" y="530555"/>
          <a:ext cx="180167" cy="1801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8F705B-C5FB-434D-B0DB-0E470B6B8BFB}">
      <dsp:nvSpPr>
        <dsp:cNvPr id="0" name=""/>
        <dsp:cNvSpPr/>
      </dsp:nvSpPr>
      <dsp:spPr>
        <a:xfrm>
          <a:off x="5675338" y="371520"/>
          <a:ext cx="180167" cy="1801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5E5400-ECF4-4EF8-A65C-D004E03BA849}">
      <dsp:nvSpPr>
        <dsp:cNvPr id="0" name=""/>
        <dsp:cNvSpPr/>
      </dsp:nvSpPr>
      <dsp:spPr>
        <a:xfrm>
          <a:off x="5925771" y="212485"/>
          <a:ext cx="180167" cy="1801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2EBF65-05F5-4270-A31B-CD2EDACE5BD2}">
      <dsp:nvSpPr>
        <dsp:cNvPr id="0" name=""/>
        <dsp:cNvSpPr/>
      </dsp:nvSpPr>
      <dsp:spPr>
        <a:xfrm>
          <a:off x="6176204" y="371520"/>
          <a:ext cx="180167" cy="1801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59514A-53FC-4795-9D2D-7C9316BCB8EF}">
      <dsp:nvSpPr>
        <dsp:cNvPr id="0" name=""/>
        <dsp:cNvSpPr/>
      </dsp:nvSpPr>
      <dsp:spPr>
        <a:xfrm>
          <a:off x="6426636" y="530555"/>
          <a:ext cx="180167" cy="1801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9910ED-5D13-49BE-BDBD-B790CCC3F438}">
      <dsp:nvSpPr>
        <dsp:cNvPr id="0" name=""/>
        <dsp:cNvSpPr/>
      </dsp:nvSpPr>
      <dsp:spPr>
        <a:xfrm>
          <a:off x="5925771" y="547730"/>
          <a:ext cx="180167" cy="1801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00E09C-9637-4C22-AE35-9CBA5713FFCC}">
      <dsp:nvSpPr>
        <dsp:cNvPr id="0" name=""/>
        <dsp:cNvSpPr/>
      </dsp:nvSpPr>
      <dsp:spPr>
        <a:xfrm>
          <a:off x="5925771" y="883612"/>
          <a:ext cx="180167" cy="1801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ECFA97-E922-4118-A9F4-679F63BD80E4}">
      <dsp:nvSpPr>
        <dsp:cNvPr id="0" name=""/>
        <dsp:cNvSpPr/>
      </dsp:nvSpPr>
      <dsp:spPr>
        <a:xfrm>
          <a:off x="2454846" y="5603518"/>
          <a:ext cx="3886210" cy="104199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2581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latin typeface="Gill Sans MT" panose="020B0502020104020203" pitchFamily="34" charset="0"/>
            </a:rPr>
            <a:t>Enhanced Language Support</a:t>
          </a:r>
          <a:endParaRPr lang="en-US" sz="2700" kern="1200" dirty="0">
            <a:latin typeface="Gill Sans MT" panose="020B0502020104020203" pitchFamily="34" charset="0"/>
          </a:endParaRPr>
        </a:p>
      </dsp:txBody>
      <dsp:txXfrm>
        <a:off x="2505712" y="5654384"/>
        <a:ext cx="3784478" cy="940264"/>
      </dsp:txXfrm>
    </dsp:sp>
    <dsp:sp modelId="{272E462E-E02F-4078-898A-4C0B0CB234EA}">
      <dsp:nvSpPr>
        <dsp:cNvPr id="0" name=""/>
        <dsp:cNvSpPr/>
      </dsp:nvSpPr>
      <dsp:spPr>
        <a:xfrm>
          <a:off x="1377445" y="4581878"/>
          <a:ext cx="1801673" cy="180154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ED5FF8-3F0A-48DD-A5A5-6BF0E295B20F}">
      <dsp:nvSpPr>
        <dsp:cNvPr id="0" name=""/>
        <dsp:cNvSpPr/>
      </dsp:nvSpPr>
      <dsp:spPr>
        <a:xfrm>
          <a:off x="4954669" y="4250449"/>
          <a:ext cx="3886210" cy="104199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2581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latin typeface="Gill Sans MT" panose="020B0502020104020203" pitchFamily="34" charset="0"/>
            </a:rPr>
            <a:t>Dual Sided Translations</a:t>
          </a:r>
          <a:endParaRPr lang="en-US" sz="2700" kern="1200" dirty="0">
            <a:latin typeface="Gill Sans MT" panose="020B0502020104020203" pitchFamily="34" charset="0"/>
          </a:endParaRPr>
        </a:p>
      </dsp:txBody>
      <dsp:txXfrm>
        <a:off x="5005535" y="4301315"/>
        <a:ext cx="3784478" cy="940264"/>
      </dsp:txXfrm>
    </dsp:sp>
    <dsp:sp modelId="{F0F513C2-5FD5-4FB1-9596-8C1680CA1A44}">
      <dsp:nvSpPr>
        <dsp:cNvPr id="0" name=""/>
        <dsp:cNvSpPr/>
      </dsp:nvSpPr>
      <dsp:spPr>
        <a:xfrm>
          <a:off x="3877268" y="3228810"/>
          <a:ext cx="1801673" cy="1801546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B9D2B0-C915-4C6F-8309-C23C4C45BF8D}">
      <dsp:nvSpPr>
        <dsp:cNvPr id="0" name=""/>
        <dsp:cNvSpPr/>
      </dsp:nvSpPr>
      <dsp:spPr>
        <a:xfrm>
          <a:off x="6102335" y="2198264"/>
          <a:ext cx="3886210" cy="104199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2581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latin typeface="Gill Sans MT" panose="020B0502020104020203" pitchFamily="34" charset="0"/>
            </a:rPr>
            <a:t>Dictionaries</a:t>
          </a:r>
        </a:p>
      </dsp:txBody>
      <dsp:txXfrm>
        <a:off x="6153201" y="2249130"/>
        <a:ext cx="3784478" cy="940264"/>
      </dsp:txXfrm>
    </dsp:sp>
    <dsp:sp modelId="{45484FAE-013A-462E-98F8-7A54A502E513}">
      <dsp:nvSpPr>
        <dsp:cNvPr id="0" name=""/>
        <dsp:cNvSpPr/>
      </dsp:nvSpPr>
      <dsp:spPr>
        <a:xfrm>
          <a:off x="5024934" y="1176624"/>
          <a:ext cx="1801673" cy="1801546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8681C9-8C3C-4CC9-A4C9-A4FFC93C3609}">
      <dsp:nvSpPr>
        <dsp:cNvPr id="0" name=""/>
        <dsp:cNvSpPr/>
      </dsp:nvSpPr>
      <dsp:spPr>
        <a:xfrm>
          <a:off x="5815232" y="3001693"/>
          <a:ext cx="3668737" cy="3668737"/>
        </a:xfrm>
        <a:prstGeom prst="gear9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>
              <a:latin typeface="Gill Sans MT" panose="020B0502020104020203" pitchFamily="34" charset="0"/>
            </a:rPr>
            <a:t>Serving a larger purpose</a:t>
          </a:r>
          <a:endParaRPr lang="en-US" sz="2200" kern="1200" dirty="0">
            <a:latin typeface="Gill Sans MT" panose="020B0502020104020203" pitchFamily="34" charset="0"/>
          </a:endParaRPr>
        </a:p>
      </dsp:txBody>
      <dsp:txXfrm>
        <a:off x="6552811" y="3861077"/>
        <a:ext cx="2193579" cy="1885807"/>
      </dsp:txXfrm>
    </dsp:sp>
    <dsp:sp modelId="{3F9F2B17-469D-4F97-BD2D-1B1E9A16F93E}">
      <dsp:nvSpPr>
        <dsp:cNvPr id="0" name=""/>
        <dsp:cNvSpPr/>
      </dsp:nvSpPr>
      <dsp:spPr>
        <a:xfrm>
          <a:off x="3680694" y="2134537"/>
          <a:ext cx="2668172" cy="2668172"/>
        </a:xfrm>
        <a:prstGeom prst="gear6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Gill Sans MT" panose="020B0502020104020203" pitchFamily="34" charset="0"/>
            </a:rPr>
            <a:t>Limitations</a:t>
          </a:r>
          <a:endParaRPr lang="en-US" sz="2200" kern="1200" dirty="0">
            <a:latin typeface="Gill Sans MT" panose="020B0502020104020203" pitchFamily="34" charset="0"/>
          </a:endParaRPr>
        </a:p>
      </dsp:txBody>
      <dsp:txXfrm>
        <a:off x="4352414" y="2810317"/>
        <a:ext cx="1324732" cy="1316612"/>
      </dsp:txXfrm>
    </dsp:sp>
    <dsp:sp modelId="{3847CCEF-88F9-47B9-A66F-1FE1110385BD}">
      <dsp:nvSpPr>
        <dsp:cNvPr id="0" name=""/>
        <dsp:cNvSpPr/>
      </dsp:nvSpPr>
      <dsp:spPr>
        <a:xfrm rot="20700000">
          <a:off x="5175143" y="293771"/>
          <a:ext cx="2614264" cy="2614264"/>
        </a:xfrm>
        <a:prstGeom prst="gear6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Gill Sans MT" panose="020B0502020104020203" pitchFamily="34" charset="0"/>
            </a:rPr>
            <a:t>SMS?</a:t>
          </a:r>
          <a:endParaRPr lang="en-US" sz="2200" kern="1200" dirty="0">
            <a:latin typeface="Gill Sans MT" panose="020B0502020104020203" pitchFamily="34" charset="0"/>
          </a:endParaRPr>
        </a:p>
      </dsp:txBody>
      <dsp:txXfrm rot="-20700000">
        <a:off x="5748528" y="867156"/>
        <a:ext cx="1467494" cy="1467494"/>
      </dsp:txXfrm>
    </dsp:sp>
    <dsp:sp modelId="{D1BE94E4-58B7-4EC0-B103-AF97DF3BA8E5}">
      <dsp:nvSpPr>
        <dsp:cNvPr id="0" name=""/>
        <dsp:cNvSpPr/>
      </dsp:nvSpPr>
      <dsp:spPr>
        <a:xfrm>
          <a:off x="5561154" y="2432003"/>
          <a:ext cx="4695983" cy="4695983"/>
        </a:xfrm>
        <a:prstGeom prst="circularArrow">
          <a:avLst>
            <a:gd name="adj1" fmla="val 4687"/>
            <a:gd name="adj2" fmla="val 299029"/>
            <a:gd name="adj3" fmla="val 2554857"/>
            <a:gd name="adj4" fmla="val 15780310"/>
            <a:gd name="adj5" fmla="val 5469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7C1301E4-3990-4893-BEC8-7FCAEC237A3B}">
      <dsp:nvSpPr>
        <dsp:cNvPr id="0" name=""/>
        <dsp:cNvSpPr/>
      </dsp:nvSpPr>
      <dsp:spPr>
        <a:xfrm>
          <a:off x="3208166" y="1533545"/>
          <a:ext cx="3411925" cy="3411925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00F1AC46-0675-4FED-9103-AC7022433ED1}">
      <dsp:nvSpPr>
        <dsp:cNvPr id="0" name=""/>
        <dsp:cNvSpPr/>
      </dsp:nvSpPr>
      <dsp:spPr>
        <a:xfrm>
          <a:off x="4570437" y="-289477"/>
          <a:ext cx="3678742" cy="367874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57F14-6C6E-4FDD-92D8-7D77B72FF1B5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7B15-A824-4591-88D1-0C782ADC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6089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57F14-6C6E-4FDD-92D8-7D77B72FF1B5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7B15-A824-4591-88D1-0C782ADC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0246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57F14-6C6E-4FDD-92D8-7D77B72FF1B5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7B15-A824-4591-88D1-0C782ADC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5281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57F14-6C6E-4FDD-92D8-7D77B72FF1B5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7B15-A824-4591-88D1-0C782ADC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5153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57F14-6C6E-4FDD-92D8-7D77B72FF1B5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7B15-A824-4591-88D1-0C782ADC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0097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57F14-6C6E-4FDD-92D8-7D77B72FF1B5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7B15-A824-4591-88D1-0C782ADC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8683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57F14-6C6E-4FDD-92D8-7D77B72FF1B5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7B15-A824-4591-88D1-0C782ADC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4802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57F14-6C6E-4FDD-92D8-7D77B72FF1B5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7B15-A824-4591-88D1-0C782ADC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66975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57F14-6C6E-4FDD-92D8-7D77B72FF1B5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7B15-A824-4591-88D1-0C782ADC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297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57F14-6C6E-4FDD-92D8-7D77B72FF1B5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7B15-A824-4591-88D1-0C782ADC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3733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57F14-6C6E-4FDD-92D8-7D77B72FF1B5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7B15-A824-4591-88D1-0C782ADC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5179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57F14-6C6E-4FDD-92D8-7D77B72FF1B5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37B15-A824-4591-88D1-0C782ADC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99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5E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sz="11500" dirty="0" smtClean="0">
                <a:solidFill>
                  <a:schemeClr val="bg1"/>
                </a:solidFill>
                <a:latin typeface="AR DELANEY" panose="02000000000000000000" pitchFamily="2" charset="0"/>
              </a:rPr>
              <a:t>Transl8</a:t>
            </a:r>
            <a:r>
              <a:rPr lang="en-US" dirty="0" smtClean="0">
                <a:solidFill>
                  <a:schemeClr val="bg1"/>
                </a:solidFill>
                <a:latin typeface="AR DELANEY" panose="02000000000000000000" pitchFamily="2" charset="0"/>
              </a:rPr>
              <a:t> </a:t>
            </a:r>
            <a:endParaRPr lang="en-US" dirty="0">
              <a:solidFill>
                <a:schemeClr val="bg1"/>
              </a:solidFill>
              <a:latin typeface="AR DELANEY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Text to translate. A smart, smart-phoneless solution. </a:t>
            </a:r>
            <a:endParaRPr lang="en-US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7545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5E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85730887"/>
              </p:ext>
            </p:extLst>
          </p:nvPr>
        </p:nvGraphicFramePr>
        <p:xfrm>
          <a:off x="152399" y="0"/>
          <a:ext cx="12297508" cy="6670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70283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5E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954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The Impact </a:t>
            </a:r>
            <a:endParaRPr lang="en-US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Distributing access 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Decreasing wealth gap </a:t>
            </a:r>
            <a:endParaRPr lang="en-US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022" y="398801"/>
            <a:ext cx="4230237" cy="28536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529754" y="3252448"/>
            <a:ext cx="1683399" cy="12510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344" y="4503516"/>
            <a:ext cx="3463591" cy="253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1296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5E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532" y="2946279"/>
            <a:ext cx="10515600" cy="1325563"/>
          </a:xfrm>
          <a:solidFill>
            <a:srgbClr val="1C5E24"/>
          </a:solidFill>
        </p:spPr>
        <p:txBody>
          <a:bodyPr>
            <a:noAutofit/>
          </a:bodyPr>
          <a:lstStyle/>
          <a:p>
            <a:r>
              <a:rPr lang="en-US" sz="115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THANK YOU!</a:t>
            </a:r>
            <a:endParaRPr lang="en-US" sz="115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1170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MT" panose="020B0502020104020203" pitchFamily="34" charset="0"/>
              </a:rPr>
              <a:t>The Problem </a:t>
            </a:r>
            <a:endParaRPr lang="en-US" dirty="0">
              <a:latin typeface="Gill Sans MT" panose="020B0502020104020203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1267" y="1690687"/>
            <a:ext cx="4326684" cy="43513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49" y="1457483"/>
            <a:ext cx="2676525" cy="48177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867" y="2649474"/>
            <a:ext cx="3258412" cy="20650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940" y="2249424"/>
            <a:ext cx="3071385" cy="307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2274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5E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123" y="175847"/>
            <a:ext cx="9870831" cy="6306364"/>
          </a:xfrm>
          <a:solidFill>
            <a:srgbClr val="1C5E24"/>
          </a:solidFill>
        </p:spPr>
      </p:pic>
    </p:spTree>
    <p:extLst>
      <p:ext uri="{BB962C8B-B14F-4D97-AF65-F5344CB8AC3E}">
        <p14:creationId xmlns:p14="http://schemas.microsoft.com/office/powerpoint/2010/main" val="10340157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5E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Our Solution</a:t>
            </a:r>
            <a:endParaRPr lang="en-US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1974"/>
            <a:ext cx="5932806" cy="1061903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415" y="3232638"/>
            <a:ext cx="5562599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341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5E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The Product </a:t>
            </a:r>
            <a:endParaRPr lang="en-US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Send a text,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interacts with </a:t>
            </a:r>
            <a:r>
              <a:rPr lang="en-US" dirty="0" err="1" smtClean="0">
                <a:solidFill>
                  <a:schemeClr val="bg1"/>
                </a:solidFill>
                <a:latin typeface="Gill Sans MT" panose="020B0502020104020203" pitchFamily="34" charset="0"/>
              </a:rPr>
              <a:t>Tropo</a:t>
            </a:r>
            <a:endParaRPr lang="en-US" dirty="0" smtClean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pPr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  <a:latin typeface="Gill Sans MT" panose="020B0502020104020203" pitchFamily="34" charset="0"/>
              </a:rPr>
              <a:t>Tropo</a:t>
            </a:r>
            <a:r>
              <a:rPr lang="en-US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 interacts with 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Gill Sans MT" panose="020B0502020104020203" pitchFamily="34" charset="0"/>
              </a:rPr>
              <a:t>Yandex</a:t>
            </a:r>
            <a:r>
              <a:rPr lang="en-US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- Text is sent back </a:t>
            </a:r>
            <a:endParaRPr lang="en-US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942" y="1309966"/>
            <a:ext cx="2154115" cy="18463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367" y="2509819"/>
            <a:ext cx="3693069" cy="24866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454" y="3692635"/>
            <a:ext cx="2484328" cy="24843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10" y="437919"/>
            <a:ext cx="6488428" cy="5936912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78942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5E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(Screenshots here)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960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5E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pPr>
              <a:buFontTx/>
              <a:buChar char="-"/>
            </a:pPr>
            <a:endParaRPr lang="en-US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Cloud 4"/>
          <p:cNvSpPr/>
          <p:nvPr/>
        </p:nvSpPr>
        <p:spPr>
          <a:xfrm>
            <a:off x="501705" y="589363"/>
            <a:ext cx="3024554" cy="222738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1C5E24"/>
                </a:solidFill>
                <a:latin typeface="Gill Sans MT" panose="020B0502020104020203" pitchFamily="34" charset="0"/>
              </a:rPr>
              <a:t>Selling Data</a:t>
            </a:r>
            <a:endParaRPr lang="en-US" sz="4000" dirty="0">
              <a:solidFill>
                <a:srgbClr val="1C5E24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Cloud 6"/>
          <p:cNvSpPr/>
          <p:nvPr/>
        </p:nvSpPr>
        <p:spPr>
          <a:xfrm>
            <a:off x="4297972" y="711933"/>
            <a:ext cx="3024554" cy="222738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1C5E24"/>
                </a:solidFill>
                <a:latin typeface="Gill Sans MT" panose="020B0502020104020203" pitchFamily="34" charset="0"/>
              </a:rPr>
              <a:t>Travelers Abroad</a:t>
            </a:r>
            <a:endParaRPr lang="en-US" sz="3600" dirty="0">
              <a:solidFill>
                <a:srgbClr val="1C5E24"/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Cloud 7"/>
          <p:cNvSpPr/>
          <p:nvPr/>
        </p:nvSpPr>
        <p:spPr>
          <a:xfrm>
            <a:off x="8329246" y="666531"/>
            <a:ext cx="3024554" cy="222738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1C5E24"/>
                </a:solidFill>
                <a:latin typeface="Gill Sans MT" panose="020B0502020104020203" pitchFamily="34" charset="0"/>
              </a:rPr>
              <a:t>Big</a:t>
            </a:r>
          </a:p>
          <a:p>
            <a:pPr algn="ctr"/>
            <a:r>
              <a:rPr lang="en-US" sz="4000" dirty="0" smtClean="0">
                <a:solidFill>
                  <a:srgbClr val="1C5E24"/>
                </a:solidFill>
                <a:latin typeface="Gill Sans MT" panose="020B0502020104020203" pitchFamily="34" charset="0"/>
              </a:rPr>
              <a:t>Business</a:t>
            </a:r>
            <a:endParaRPr lang="en-US" sz="4000" dirty="0">
              <a:solidFill>
                <a:srgbClr val="1C5E24"/>
              </a:solidFill>
              <a:latin typeface="Gill Sans MT" panose="020B0502020104020203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93963" y="2916966"/>
            <a:ext cx="10959325" cy="3441361"/>
            <a:chOff x="293963" y="2916966"/>
            <a:chExt cx="10959325" cy="344136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963" y="3198966"/>
              <a:ext cx="676275" cy="64742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104" y="3889031"/>
              <a:ext cx="676275" cy="647421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3141" y="2963934"/>
              <a:ext cx="676275" cy="647421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5370" y="4994630"/>
              <a:ext cx="676275" cy="647421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7785" y="3807868"/>
              <a:ext cx="676275" cy="647421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2319" y="3194253"/>
              <a:ext cx="676275" cy="647421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1495" y="4395420"/>
              <a:ext cx="676275" cy="647421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7013" y="4311216"/>
              <a:ext cx="676275" cy="647421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9139" y="3896584"/>
              <a:ext cx="676275" cy="647421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50" y="3967212"/>
              <a:ext cx="676275" cy="647421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2898" y="2956563"/>
              <a:ext cx="676275" cy="647421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0313" y="3211564"/>
              <a:ext cx="676275" cy="647421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3868" y="4994630"/>
              <a:ext cx="676275" cy="647421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8117" y="4811572"/>
              <a:ext cx="676275" cy="647421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907" y="5408546"/>
              <a:ext cx="676275" cy="647421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0074" y="2916966"/>
              <a:ext cx="676275" cy="647421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930" y="4048125"/>
              <a:ext cx="676275" cy="647421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7256" y="4029214"/>
              <a:ext cx="676275" cy="647421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6393" y="3267214"/>
              <a:ext cx="676275" cy="647421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6198" y="2959994"/>
              <a:ext cx="676275" cy="647421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767" y="5628811"/>
              <a:ext cx="676275" cy="647421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451" y="4734990"/>
              <a:ext cx="676275" cy="647421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4060" y="4614435"/>
              <a:ext cx="676275" cy="647421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4201" y="5387196"/>
              <a:ext cx="676275" cy="647421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7593" y="5579176"/>
              <a:ext cx="676275" cy="647421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5717" y="5705233"/>
              <a:ext cx="676275" cy="647421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0848" y="5710906"/>
              <a:ext cx="676275" cy="647421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5355" y="5502135"/>
              <a:ext cx="676275" cy="647421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3371" y="4998078"/>
              <a:ext cx="676275" cy="6474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64846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5E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3999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96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THE FUTURE!!!!!!!!!!!!!</a:t>
            </a:r>
            <a:endParaRPr lang="en-US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252" y="1918242"/>
            <a:ext cx="6615748" cy="493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1690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5E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805355357"/>
              </p:ext>
            </p:extLst>
          </p:nvPr>
        </p:nvGraphicFramePr>
        <p:xfrm>
          <a:off x="438912" y="0"/>
          <a:ext cx="11365992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59549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70</Words>
  <Application>Microsoft Office PowerPoint</Application>
  <PresentationFormat>Widescreen</PresentationFormat>
  <Paragraphs>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 DELANEY</vt:lpstr>
      <vt:lpstr>Arial</vt:lpstr>
      <vt:lpstr>Calibri</vt:lpstr>
      <vt:lpstr>Calibri Light</vt:lpstr>
      <vt:lpstr>Gill Sans MT</vt:lpstr>
      <vt:lpstr>Office Theme</vt:lpstr>
      <vt:lpstr>Transl8 </vt:lpstr>
      <vt:lpstr>The Problem </vt:lpstr>
      <vt:lpstr>PowerPoint Presentation</vt:lpstr>
      <vt:lpstr>Our Solution</vt:lpstr>
      <vt:lpstr>The Product </vt:lpstr>
      <vt:lpstr>(Screenshots here) </vt:lpstr>
      <vt:lpstr>PowerPoint Presentation</vt:lpstr>
      <vt:lpstr>THE FUTURE!!!!!!!!!!!!!</vt:lpstr>
      <vt:lpstr>PowerPoint Presentation</vt:lpstr>
      <vt:lpstr>PowerPoint Presentation</vt:lpstr>
      <vt:lpstr>The Impact 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Transl8</dc:title>
  <dc:creator>Nancy Mariano</dc:creator>
  <cp:lastModifiedBy>Nancy Mariano</cp:lastModifiedBy>
  <cp:revision>33</cp:revision>
  <dcterms:created xsi:type="dcterms:W3CDTF">2016-05-15T03:39:29Z</dcterms:created>
  <dcterms:modified xsi:type="dcterms:W3CDTF">2016-05-15T22:42:42Z</dcterms:modified>
</cp:coreProperties>
</file>