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58"/>
    <p:restoredTop sz="94663"/>
  </p:normalViewPr>
  <p:slideViewPr>
    <p:cSldViewPr snapToGrid="0" snapToObjects="1">
      <p:cViewPr varScale="1">
        <p:scale>
          <a:sx n="20" d="100"/>
          <a:sy n="20" d="100"/>
        </p:scale>
        <p:origin x="192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7D79-331F-3442-BED9-C9C84EBB6075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27D9-5A8B-BB43-BF40-39A9B981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E27D9-5A8B-BB43-BF40-39A9B9810A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5/31/20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5/31/20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90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3D0B0-B167-664D-A856-EE6C2615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4400" dirty="0"/>
              <a:t>Predicting IMDb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FB50-DEF4-DE45-AA31-CA6B2CF1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Nathan Higley, Nancy Mathur, Robert </a:t>
            </a:r>
            <a:r>
              <a:rPr lang="en-US" dirty="0" err="1"/>
              <a:t>McLauchlan</a:t>
            </a:r>
            <a:r>
              <a:rPr lang="en-US" dirty="0"/>
              <a:t>, Ryan Winn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867BB5-C075-FD4D-A189-CDA0660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25" y="1395172"/>
            <a:ext cx="4405532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40C-8A09-994F-A71E-B21E6E19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EA92-4825-EB42-B61C-95733A21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815B2D-3010-B548-A821-5F66FF66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3" y="643467"/>
            <a:ext cx="3647925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38092-426A-E846-B299-143B6577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4" y="2001541"/>
            <a:ext cx="5130799" cy="7311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585FB-9410-2149-AD8B-C1B19441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 dirty="0">
                <a:solidFill>
                  <a:schemeClr val="tx1"/>
                </a:solidFill>
              </a:rPr>
              <a:t>Merging Data</a:t>
            </a: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7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FBBE2E-1F9E-4A1F-80DC-AFE542763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C1FD2-BCF6-4E4B-88E2-32BB52C71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E109AD-B701-4957-9648-E9D9FC641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F643E8-8A04-4F5E-9682-75DB08A05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778470-AE14-43E4-AFBF-22FD75275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184196-EC73-466B-AD6B-1F270902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7CFB609-BCB5-48F3-A772-96674F30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10CAE-B15D-784F-868C-00B4CAC7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01" y="4059581"/>
            <a:ext cx="2955176" cy="15514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2369D4-64C4-40CA-B2FC-743453FA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AD138D-C229-40D8-842E-020743C0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34AB7-6946-5C45-8241-605F97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42" y="640855"/>
            <a:ext cx="3238501" cy="3054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b="0" cap="all" spc="-100" dirty="0"/>
              <a:t>Linear Regression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94EFF-5F36-C546-8A05-D96B50A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" y="1052614"/>
            <a:ext cx="3014710" cy="188419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B1BAE5E-7CC8-40AD-9A7E-0469E2440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1E6AB6-0657-4BF2-816B-443C980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93DB97-1EF9-40FC-9DAC-B23D6469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D9D93B-46F0-47D0-9A9E-8E60DA3F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A2D98F-3B67-4644-8223-80FBA24C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0" y="4111784"/>
            <a:ext cx="3014710" cy="1447060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47565E8-1D40-C14B-AB55-154F6A7AF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770" y="3028726"/>
            <a:ext cx="2976267" cy="2135471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7E4E9-1293-CA4E-AF02-93EA587CA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93" y="1282320"/>
            <a:ext cx="3315669" cy="15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798F-180B-E744-BD72-856AEA3D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68" y="4582617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b="0" cap="all" spc="-100" dirty="0"/>
              <a:t>Random Forrest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B9759A07-2831-9E41-8F70-85AAF985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07" y="1524367"/>
            <a:ext cx="4849717" cy="1830767"/>
          </a:xfrm>
          <a:prstGeom prst="rect">
            <a:avLst/>
          </a:prstGeom>
        </p:spPr>
      </p:pic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3E5AF8-D525-7148-9252-31B9B0BF2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260"/>
          <a:stretch/>
        </p:blipFill>
        <p:spPr>
          <a:xfrm>
            <a:off x="6261596" y="1651919"/>
            <a:ext cx="4562856" cy="170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55755B45-957A-4742-A9E3-0CE010E5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6138D8-324C-4D6A-BBEC-8F609F33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317271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E7010-49B3-C549-B806-00B030F9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86" y="480329"/>
            <a:ext cx="2658738" cy="16550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8868F16-B2BC-46C1-B46D-A5CB3A62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2457622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0B9327-25BA-4F08-AA14-9FE25BD4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4639075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FE01E5-387C-4105-BA22-BB0F83D2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736" y="237744"/>
            <a:ext cx="761356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1EB720-A2E8-4C62-BDBB-5627006D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9522" y="374904"/>
            <a:ext cx="7310622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30C25-0BC7-7D48-BC63-6BCA1E9A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55" y="892120"/>
            <a:ext cx="635907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cap="all" spc="-100"/>
              <a:t>Deep Learning Model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65A79F0A-A85E-4314-9FC3-C86EF04A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055" y="2679192"/>
            <a:ext cx="6359070" cy="3291840"/>
          </a:xfrm>
        </p:spPr>
        <p:txBody>
          <a:bodyPr>
            <a:normAutofit/>
          </a:bodyPr>
          <a:lstStyle/>
          <a:p>
            <a:r>
              <a:rPr lang="en-US" dirty="0"/>
              <a:t>5 Classes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85460C-61D8-214E-B2A8-817A1354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74" y="2964459"/>
            <a:ext cx="3258630" cy="6109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CFFC4-167D-5F43-9404-269BE104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20" y="4982668"/>
            <a:ext cx="3258630" cy="8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3D2-3F05-244A-9C2B-4E82D4EA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ABAC-B40B-8944-9A47-D87D9E11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1612-FF2D-B641-B857-A0BE8AE8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83C-3709-FA49-B044-F8DD7D43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7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76DB-7333-B141-8CC5-93C2D6F0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637E-7F8C-6B43-A46B-635059B9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Macintosh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Garamond</vt:lpstr>
      <vt:lpstr>Selawik Light</vt:lpstr>
      <vt:lpstr>Speak Pro</vt:lpstr>
      <vt:lpstr>SavonVTI</vt:lpstr>
      <vt:lpstr>Predicting IMDb Ratings</vt:lpstr>
      <vt:lpstr>Data Collection </vt:lpstr>
      <vt:lpstr>Merging Data</vt:lpstr>
      <vt:lpstr>Linear Regression </vt:lpstr>
      <vt:lpstr>Random Forrest </vt:lpstr>
      <vt:lpstr>Deep Learning Model</vt:lpstr>
      <vt:lpstr>PowerPoint Presentation</vt:lpstr>
      <vt:lpstr>Tableu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Ratings</dc:title>
  <dc:creator>Lisa Higley</dc:creator>
  <cp:lastModifiedBy>Lisa Higley</cp:lastModifiedBy>
  <cp:revision>2</cp:revision>
  <dcterms:created xsi:type="dcterms:W3CDTF">2020-05-31T23:20:59Z</dcterms:created>
  <dcterms:modified xsi:type="dcterms:W3CDTF">2020-05-31T23:46:12Z</dcterms:modified>
</cp:coreProperties>
</file>