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97"/>
    <p:restoredTop sz="95238"/>
  </p:normalViewPr>
  <p:slideViewPr>
    <p:cSldViewPr snapToGrid="0" snapToObjects="1">
      <p:cViewPr varScale="1">
        <p:scale>
          <a:sx n="94" d="100"/>
          <a:sy n="94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7D79-331F-3442-BED9-C9C84EBB6075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27D9-5A8B-BB43-BF40-39A9B981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27D9-5A8B-BB43-BF40-39A9B981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D0B0-B167-664D-A856-EE6C261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 dirty="0"/>
              <a:t>Predicting IMDb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FB50-DEF4-DE45-AA31-CA6B2CF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Nathan Higley, Nancy Mathur, Robert </a:t>
            </a:r>
            <a:r>
              <a:rPr lang="en-US" dirty="0" err="1"/>
              <a:t>McLauchlan</a:t>
            </a:r>
            <a:r>
              <a:rPr lang="en-US" dirty="0"/>
              <a:t>, Ryan Winn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867BB5-C075-FD4D-A189-CDA066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5" y="1395172"/>
            <a:ext cx="440553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1612-FF2D-B641-B857-A0BE8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83C-3709-FA49-B044-F8DD7D4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6DB-7333-B141-8CC5-93C2D6F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637E-7F8C-6B43-A46B-635059B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40C-8A09-994F-A71E-B21E6E1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92-4825-EB42-B61C-95733A21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sourced our data from IMDB for movies that were released from 1986 – 2016 and found data for the Oscars and Golden Globes.</a:t>
            </a:r>
          </a:p>
        </p:txBody>
      </p:sp>
    </p:spTree>
    <p:extLst>
      <p:ext uri="{BB962C8B-B14F-4D97-AF65-F5344CB8AC3E}">
        <p14:creationId xmlns:p14="http://schemas.microsoft.com/office/powerpoint/2010/main" val="27920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15B2D-3010-B548-A821-5F66FF6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3" y="643467"/>
            <a:ext cx="3647925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38092-426A-E846-B299-143B6577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001541"/>
            <a:ext cx="5130799" cy="731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85FB-9410-2149-AD8B-C1B194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Merging Data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10CAE-B15D-784F-868C-00B4CAC7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01" y="4059581"/>
            <a:ext cx="2955176" cy="15514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4AB7-6946-5C45-8241-605F97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42" y="640855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/>
              <a:t>Linear Regression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94EFF-5F36-C546-8A05-D96B50A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1052614"/>
            <a:ext cx="3014710" cy="18841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2D98F-3B67-4644-8223-80FBA24C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" y="4111784"/>
            <a:ext cx="3014710" cy="1447060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7565E8-1D40-C14B-AB55-154F6A7A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70" y="3028726"/>
            <a:ext cx="2976267" cy="213547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E4E9-1293-CA4E-AF02-93EA587CA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93" y="1282320"/>
            <a:ext cx="3315669" cy="1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798F-180B-E744-BD72-856AEA3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69" y="4582617"/>
            <a:ext cx="3711568" cy="1249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 dirty="0"/>
              <a:t>Random Forrest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9759A07-2831-9E41-8F70-85AAF985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07" y="1524367"/>
            <a:ext cx="4849717" cy="1830767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5AF8-D525-7148-9252-31B9B0BF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260"/>
          <a:stretch/>
        </p:blipFill>
        <p:spPr>
          <a:xfrm>
            <a:off x="5904124" y="1574054"/>
            <a:ext cx="5814305" cy="2170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BB667-987B-ED46-93BC-A94017B7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0775" y="4159026"/>
            <a:ext cx="3813308" cy="15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E7010-49B3-C549-B806-00B030F9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86" y="480329"/>
            <a:ext cx="2658738" cy="1655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30C25-0BC7-7D48-BC63-6BCA1E9A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cap="all" spc="-100"/>
              <a:t>Deep Learning Model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65A79F0A-A85E-4314-9FC3-C86EF04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2679192"/>
            <a:ext cx="6359070" cy="3291840"/>
          </a:xfrm>
        </p:spPr>
        <p:txBody>
          <a:bodyPr>
            <a:normAutofit/>
          </a:bodyPr>
          <a:lstStyle/>
          <a:p>
            <a:r>
              <a:rPr lang="en-US" dirty="0"/>
              <a:t>5 Classes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5460C-61D8-214E-B2A8-817A1354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7" y="2700690"/>
            <a:ext cx="3258630" cy="6109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CFFC4-167D-5F43-9404-269BE104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4" y="4779889"/>
            <a:ext cx="3258630" cy="86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251D3-F9C3-8544-9246-6E7CAF89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EA4B1A-6996-6E49-A900-F6FCACD3C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dirty="0"/>
              <a:t>Deep Learning – IMDb Predictions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91A69-4184-3441-B9E6-1932DEEE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0" y="5070053"/>
            <a:ext cx="5060992" cy="9489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9FA4B-8841-1445-96AD-334A0C0B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4" y="1913384"/>
            <a:ext cx="4452684" cy="2771795"/>
          </a:xfrm>
          <a:prstGeom prst="rect">
            <a:avLst/>
          </a:prstGeom>
        </p:spPr>
      </p:pic>
      <p:pic>
        <p:nvPicPr>
          <p:cNvPr id="26" name="Content Placeholder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95758-2BA3-DD44-8E67-BA488375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8844" y="758900"/>
            <a:ext cx="4602162" cy="630941"/>
          </a:xfrm>
        </p:spPr>
      </p:pic>
    </p:spTree>
    <p:extLst>
      <p:ext uri="{BB962C8B-B14F-4D97-AF65-F5344CB8AC3E}">
        <p14:creationId xmlns:p14="http://schemas.microsoft.com/office/powerpoint/2010/main" val="36377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7CC-3B7A-3B4D-8097-0167D5B9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Testing model</a:t>
            </a:r>
          </a:p>
        </p:txBody>
      </p:sp>
      <p:pic>
        <p:nvPicPr>
          <p:cNvPr id="5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61B8D-4DD0-5C4D-86A2-58D510F3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0359"/>
            <a:ext cx="8178800" cy="2171700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DD3D7-F1AF-2346-8B20-FA62042B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3783690"/>
            <a:ext cx="5549900" cy="2540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18AFFD-4C25-E141-B6BD-06B6D7F3740F}"/>
              </a:ext>
            </a:extLst>
          </p:cNvPr>
          <p:cNvSpPr txBox="1"/>
          <p:nvPr/>
        </p:nvSpPr>
        <p:spPr>
          <a:xfrm>
            <a:off x="6791158" y="4846362"/>
            <a:ext cx="4908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Parasite actual score – 8.6</a:t>
            </a:r>
          </a:p>
          <a:p>
            <a:r>
              <a:rPr lang="en-US" dirty="0"/>
              <a:t>Uncut Gems score – 7.5</a:t>
            </a:r>
          </a:p>
          <a:p>
            <a:r>
              <a:rPr lang="en-US" dirty="0"/>
              <a:t>Joker score – 8.5</a:t>
            </a:r>
          </a:p>
          <a:p>
            <a:r>
              <a:rPr lang="en-US" dirty="0"/>
              <a:t>Lighthouse score – 7.6</a:t>
            </a:r>
          </a:p>
          <a:p>
            <a:r>
              <a:rPr lang="en-US" dirty="0" err="1"/>
              <a:t>UglyDolls</a:t>
            </a:r>
            <a:r>
              <a:rPr lang="en-US" dirty="0"/>
              <a:t> – 4.9</a:t>
            </a:r>
          </a:p>
        </p:txBody>
      </p:sp>
    </p:spTree>
    <p:extLst>
      <p:ext uri="{BB962C8B-B14F-4D97-AF65-F5344CB8AC3E}">
        <p14:creationId xmlns:p14="http://schemas.microsoft.com/office/powerpoint/2010/main" val="32480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Award Predictions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3A939-60C5-A348-B77C-D5C5C92C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50295"/>
            <a:ext cx="5621338" cy="109222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61906-28A9-CE42-A6CE-3047FFB9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3578625"/>
            <a:ext cx="8831962" cy="19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Macintosh PowerPoint</Application>
  <PresentationFormat>Widescreen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Selawik Light</vt:lpstr>
      <vt:lpstr>Speak Pro</vt:lpstr>
      <vt:lpstr>SavonVTI</vt:lpstr>
      <vt:lpstr>Predicting IMDb Ratings</vt:lpstr>
      <vt:lpstr>Data Collection </vt:lpstr>
      <vt:lpstr>Merging Data</vt:lpstr>
      <vt:lpstr>Linear Regression </vt:lpstr>
      <vt:lpstr>Random Forrest </vt:lpstr>
      <vt:lpstr>Deep Learning Model</vt:lpstr>
      <vt:lpstr>Deep Learning – IMDb Predictions</vt:lpstr>
      <vt:lpstr>IMDb Testing model</vt:lpstr>
      <vt:lpstr>Deep Learning – Award Predictions</vt:lpstr>
      <vt:lpstr>Tableu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Ratings</dc:title>
  <dc:creator>Lisa Higley</dc:creator>
  <cp:lastModifiedBy>Lisa Higley</cp:lastModifiedBy>
  <cp:revision>2</cp:revision>
  <dcterms:created xsi:type="dcterms:W3CDTF">2020-06-01T22:47:47Z</dcterms:created>
  <dcterms:modified xsi:type="dcterms:W3CDTF">2020-06-01T23:01:07Z</dcterms:modified>
</cp:coreProperties>
</file>