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6" Type="http://schemas.openxmlformats.org/officeDocument/2006/relationships/tableStyles" Target="tableStyles.xml"/>  <Relationship Id="rId15" Type="http://schemas.openxmlformats.org/officeDocument/2006/relationships/theme" Target="theme/theme1.xml"/>  <Relationship Id="rId14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740804" y="0"/>
            <a:ext cx="670404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95310" y="0"/>
            <a:ext cx="10395030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24346" y="0"/>
            <a:ext cx="1033695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39719"/>
            <a:ext cx="12185650" cy="39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64756" y="0"/>
            <a:ext cx="725613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8159" y="0"/>
            <a:ext cx="708933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7312" y="0"/>
            <a:ext cx="881102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16671" y="0"/>
            <a:ext cx="755230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6504" y="0"/>
            <a:ext cx="1149264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808852"/>
            <a:ext cx="12185650" cy="52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70493" y="0"/>
            <a:ext cx="1044466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