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02" r:id="rId7"/>
    <p:sldId id="305" r:id="rId8"/>
    <p:sldId id="303" r:id="rId9"/>
    <p:sldId id="304" r:id="rId10"/>
    <p:sldId id="306" r:id="rId11"/>
    <p:sldId id="30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5A43F-44CD-40A4-A737-82400CD56953}" type="datetimeFigureOut">
              <a:rPr lang="en-IN" smtClean="0"/>
              <a:t>12-03-2024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CF0E9-677F-45AF-8E8D-B56E1A62DB8B}" type="slidenum">
              <a:rPr lang="en-IN" smtClean="0"/>
              <a:t>‹#›</a:t>
            </a:fld>
            <a:endParaRPr lang="en-IN"/>
          </a:p>
        </p:txBody>
      </p:sp>
    </p:spTree>
    <p:extLst>
      <p:ext uri="{BB962C8B-B14F-4D97-AF65-F5344CB8AC3E}">
        <p14:creationId xmlns:p14="http://schemas.microsoft.com/office/powerpoint/2010/main" val="98607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49" y="2265316"/>
            <a:ext cx="3205641" cy="2087215"/>
          </a:xfrm>
        </p:spPr>
        <p:txBody>
          <a:bodyPr anchor="b">
            <a:normAutofit/>
          </a:bodyPr>
          <a:lstStyle/>
          <a:p>
            <a:r>
              <a:rPr lang="en-US" sz="4400" dirty="0">
                <a:solidFill>
                  <a:schemeClr val="tx1"/>
                </a:solidFill>
              </a:rPr>
              <a:t>AMAZON SALES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342893" y="4820495"/>
            <a:ext cx="3205640" cy="774186"/>
          </a:xfrm>
        </p:spPr>
        <p:txBody>
          <a:bodyPr anchor="t">
            <a:normAutofit/>
          </a:bodyPr>
          <a:lstStyle/>
          <a:p>
            <a:pPr algn="r">
              <a:lnSpc>
                <a:spcPct val="100000"/>
              </a:lnSpc>
            </a:pPr>
            <a:r>
              <a:rPr lang="en-US" sz="1600" dirty="0"/>
              <a:t>DONE BY :</a:t>
            </a:r>
          </a:p>
          <a:p>
            <a:pPr algn="r">
              <a:lnSpc>
                <a:spcPct val="100000"/>
              </a:lnSpc>
            </a:pPr>
            <a:r>
              <a:rPr lang="en-US" sz="1600" dirty="0"/>
              <a:t>P L NANCY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CD5F-EC43-4388-C075-76CE24E01DE1}"/>
              </a:ext>
            </a:extLst>
          </p:cNvPr>
          <p:cNvSpPr>
            <a:spLocks noGrp="1"/>
          </p:cNvSpPr>
          <p:nvPr>
            <p:ph type="title"/>
          </p:nvPr>
        </p:nvSpPr>
        <p:spPr>
          <a:xfrm>
            <a:off x="1097280" y="316421"/>
            <a:ext cx="10058400" cy="1450757"/>
          </a:xfrm>
        </p:spPr>
        <p:txBody>
          <a:bodyPr>
            <a:normAutofit/>
          </a:bodyPr>
          <a:lstStyle/>
          <a:p>
            <a:r>
              <a:rPr lang="en-IN" sz="4800" dirty="0">
                <a:solidFill>
                  <a:schemeClr val="tx1"/>
                </a:solidFill>
              </a:rPr>
              <a:t>PROBLEM STATEMENT</a:t>
            </a:r>
          </a:p>
        </p:txBody>
      </p:sp>
      <p:sp>
        <p:nvSpPr>
          <p:cNvPr id="3" name="Content Placeholder 2">
            <a:extLst>
              <a:ext uri="{FF2B5EF4-FFF2-40B4-BE49-F238E27FC236}">
                <a16:creationId xmlns:a16="http://schemas.microsoft.com/office/drawing/2014/main" id="{27B6FDDF-57BF-D569-705D-9B1027A7F3C2}"/>
              </a:ext>
            </a:extLst>
          </p:cNvPr>
          <p:cNvSpPr>
            <a:spLocks noGrp="1"/>
          </p:cNvSpPr>
          <p:nvPr>
            <p:ph idx="1"/>
          </p:nvPr>
        </p:nvSpPr>
        <p:spPr>
          <a:xfrm>
            <a:off x="1186733" y="2108202"/>
            <a:ext cx="10058400" cy="4322416"/>
          </a:xfrm>
        </p:spPr>
        <p:txBody>
          <a:bodyPr>
            <a:noAutofit/>
          </a:bodyPr>
          <a:lstStyle/>
          <a:p>
            <a:pPr algn="just"/>
            <a:r>
              <a:rPr lang="en-US" sz="2600" dirty="0">
                <a:solidFill>
                  <a:schemeClr val="tx1"/>
                </a:solidFill>
              </a:rPr>
              <a:t>Sales management has gained importance to meet increasing competition and the need for improved methods of distribution to reduce cost and to increase profits. Sales management today is the most important function in a commercial and business enterprise. </a:t>
            </a:r>
          </a:p>
          <a:p>
            <a:pPr algn="just"/>
            <a:r>
              <a:rPr lang="en-US" sz="2600" dirty="0">
                <a:solidFill>
                  <a:schemeClr val="tx1"/>
                </a:solidFill>
              </a:rPr>
              <a:t>Do ETL: Extract-Transform-Load some Amazon dataset and find for Sales-trend -&gt; month-wise, year-wise, </a:t>
            </a:r>
            <a:r>
              <a:rPr lang="en-US" sz="2600" dirty="0" err="1">
                <a:solidFill>
                  <a:schemeClr val="tx1"/>
                </a:solidFill>
              </a:rPr>
              <a:t>yearly_month</a:t>
            </a:r>
            <a:r>
              <a:rPr lang="en-US" sz="2600" dirty="0">
                <a:solidFill>
                  <a:schemeClr val="tx1"/>
                </a:solidFill>
              </a:rPr>
              <a:t>-wise.</a:t>
            </a:r>
          </a:p>
          <a:p>
            <a:pPr algn="just"/>
            <a:r>
              <a:rPr lang="en-US" sz="2600" dirty="0">
                <a:solidFill>
                  <a:schemeClr val="tx1"/>
                </a:solidFill>
              </a:rPr>
              <a:t>Find key metrics and factors and show the meaningful relationships between attributes. </a:t>
            </a:r>
            <a:endParaRPr lang="en-IN" sz="2600" dirty="0">
              <a:solidFill>
                <a:schemeClr val="tx1"/>
              </a:solidFill>
            </a:endParaRPr>
          </a:p>
        </p:txBody>
      </p:sp>
    </p:spTree>
    <p:extLst>
      <p:ext uri="{BB962C8B-B14F-4D97-AF65-F5344CB8AC3E}">
        <p14:creationId xmlns:p14="http://schemas.microsoft.com/office/powerpoint/2010/main" val="383560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9F8F4-B8A2-368E-BFEB-1C428818A0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38762-907C-92E4-6DEF-2BA0B3617675}"/>
              </a:ext>
            </a:extLst>
          </p:cNvPr>
          <p:cNvSpPr>
            <a:spLocks noGrp="1"/>
          </p:cNvSpPr>
          <p:nvPr>
            <p:ph type="title"/>
          </p:nvPr>
        </p:nvSpPr>
        <p:spPr>
          <a:xfrm>
            <a:off x="1097280" y="316421"/>
            <a:ext cx="10058400" cy="1450757"/>
          </a:xfrm>
        </p:spPr>
        <p:txBody>
          <a:bodyPr>
            <a:normAutofit/>
          </a:bodyPr>
          <a:lstStyle/>
          <a:p>
            <a:r>
              <a:rPr lang="en-US" sz="4800" dirty="0">
                <a:solidFill>
                  <a:schemeClr val="tx1"/>
                </a:solidFill>
              </a:rPr>
              <a:t>KEY METRICS</a:t>
            </a:r>
            <a:endParaRPr lang="en-IN" sz="4800" dirty="0">
              <a:solidFill>
                <a:schemeClr val="tx1"/>
              </a:solidFill>
            </a:endParaRPr>
          </a:p>
        </p:txBody>
      </p:sp>
      <p:sp>
        <p:nvSpPr>
          <p:cNvPr id="3" name="Content Placeholder 2">
            <a:extLst>
              <a:ext uri="{FF2B5EF4-FFF2-40B4-BE49-F238E27FC236}">
                <a16:creationId xmlns:a16="http://schemas.microsoft.com/office/drawing/2014/main" id="{544EC5AC-F4D8-BFA9-1FFE-CF42E266DA73}"/>
              </a:ext>
            </a:extLst>
          </p:cNvPr>
          <p:cNvSpPr>
            <a:spLocks noGrp="1"/>
          </p:cNvSpPr>
          <p:nvPr>
            <p:ph idx="1"/>
          </p:nvPr>
        </p:nvSpPr>
        <p:spPr>
          <a:xfrm>
            <a:off x="1186733" y="2108202"/>
            <a:ext cx="10058400" cy="4322416"/>
          </a:xfrm>
        </p:spPr>
        <p:txBody>
          <a:bodyPr>
            <a:noAutofit/>
          </a:bodyPr>
          <a:lstStyle/>
          <a:p>
            <a:pPr marL="514350" indent="-514350" algn="just">
              <a:buFont typeface="+mj-lt"/>
              <a:buAutoNum type="arabicPeriod"/>
            </a:pPr>
            <a:endParaRPr lang="en-IN" sz="2600" dirty="0">
              <a:solidFill>
                <a:schemeClr val="tx1"/>
              </a:solidFill>
            </a:endParaRPr>
          </a:p>
        </p:txBody>
      </p:sp>
    </p:spTree>
    <p:extLst>
      <p:ext uri="{BB962C8B-B14F-4D97-AF65-F5344CB8AC3E}">
        <p14:creationId xmlns:p14="http://schemas.microsoft.com/office/powerpoint/2010/main" val="31447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FBBFD-D31F-9F87-3617-0E99557F13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0DF8F-CAB7-5C36-CC68-4CDD1213DE87}"/>
              </a:ext>
            </a:extLst>
          </p:cNvPr>
          <p:cNvSpPr>
            <a:spLocks noGrp="1"/>
          </p:cNvSpPr>
          <p:nvPr>
            <p:ph type="title"/>
          </p:nvPr>
        </p:nvSpPr>
        <p:spPr>
          <a:xfrm>
            <a:off x="1097280" y="316421"/>
            <a:ext cx="10058400" cy="1450757"/>
          </a:xfrm>
        </p:spPr>
        <p:txBody>
          <a:bodyPr>
            <a:normAutofit/>
          </a:bodyPr>
          <a:lstStyle/>
          <a:p>
            <a:r>
              <a:rPr lang="en-US" sz="4800" dirty="0">
                <a:solidFill>
                  <a:schemeClr val="tx1"/>
                </a:solidFill>
              </a:rPr>
              <a:t>KEY METRICS VISUALS</a:t>
            </a:r>
            <a:endParaRPr lang="en-IN" sz="4800" dirty="0">
              <a:solidFill>
                <a:schemeClr val="tx1"/>
              </a:solidFill>
            </a:endParaRPr>
          </a:p>
        </p:txBody>
      </p:sp>
      <p:sp>
        <p:nvSpPr>
          <p:cNvPr id="3" name="Content Placeholder 2">
            <a:extLst>
              <a:ext uri="{FF2B5EF4-FFF2-40B4-BE49-F238E27FC236}">
                <a16:creationId xmlns:a16="http://schemas.microsoft.com/office/drawing/2014/main" id="{07450B09-2D7F-ABEC-F189-A6A7BD190087}"/>
              </a:ext>
            </a:extLst>
          </p:cNvPr>
          <p:cNvSpPr>
            <a:spLocks noGrp="1"/>
          </p:cNvSpPr>
          <p:nvPr>
            <p:ph idx="1"/>
          </p:nvPr>
        </p:nvSpPr>
        <p:spPr>
          <a:xfrm>
            <a:off x="1186733" y="2108202"/>
            <a:ext cx="10058400" cy="4322416"/>
          </a:xfrm>
        </p:spPr>
        <p:txBody>
          <a:bodyPr>
            <a:noAutofit/>
          </a:bodyPr>
          <a:lstStyle/>
          <a:p>
            <a:pPr marL="514350" indent="-514350" algn="just">
              <a:buFont typeface="+mj-lt"/>
              <a:buAutoNum type="arabicPeriod"/>
            </a:pPr>
            <a:endParaRPr lang="en-IN" sz="2600" dirty="0">
              <a:solidFill>
                <a:schemeClr val="tx1"/>
              </a:solidFill>
            </a:endParaRPr>
          </a:p>
        </p:txBody>
      </p:sp>
    </p:spTree>
    <p:extLst>
      <p:ext uri="{BB962C8B-B14F-4D97-AF65-F5344CB8AC3E}">
        <p14:creationId xmlns:p14="http://schemas.microsoft.com/office/powerpoint/2010/main" val="2678809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7E131-D009-2A86-BE51-857FF955D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494B8-BD31-1F5F-5CF3-95FE68843C78}"/>
              </a:ext>
            </a:extLst>
          </p:cNvPr>
          <p:cNvSpPr>
            <a:spLocks noGrp="1"/>
          </p:cNvSpPr>
          <p:nvPr>
            <p:ph type="title"/>
          </p:nvPr>
        </p:nvSpPr>
        <p:spPr>
          <a:xfrm>
            <a:off x="1097280" y="316421"/>
            <a:ext cx="10058400" cy="1450757"/>
          </a:xfrm>
        </p:spPr>
        <p:txBody>
          <a:bodyPr>
            <a:normAutofit/>
          </a:bodyPr>
          <a:lstStyle/>
          <a:p>
            <a:r>
              <a:rPr lang="en-IN" sz="4800" dirty="0">
                <a:solidFill>
                  <a:schemeClr val="tx1"/>
                </a:solidFill>
              </a:rPr>
              <a:t>INSIGHTS</a:t>
            </a:r>
          </a:p>
        </p:txBody>
      </p:sp>
      <p:sp>
        <p:nvSpPr>
          <p:cNvPr id="3" name="Content Placeholder 2">
            <a:extLst>
              <a:ext uri="{FF2B5EF4-FFF2-40B4-BE49-F238E27FC236}">
                <a16:creationId xmlns:a16="http://schemas.microsoft.com/office/drawing/2014/main" id="{9963A33C-3011-1667-D7D1-88C04111522F}"/>
              </a:ext>
            </a:extLst>
          </p:cNvPr>
          <p:cNvSpPr>
            <a:spLocks noGrp="1"/>
          </p:cNvSpPr>
          <p:nvPr>
            <p:ph idx="1"/>
          </p:nvPr>
        </p:nvSpPr>
        <p:spPr>
          <a:xfrm>
            <a:off x="1186733" y="2108202"/>
            <a:ext cx="10058400" cy="4322416"/>
          </a:xfrm>
        </p:spPr>
        <p:txBody>
          <a:bodyPr>
            <a:noAutofit/>
          </a:bodyPr>
          <a:lstStyle/>
          <a:p>
            <a:pPr marL="514350" indent="-514350" algn="just">
              <a:buFont typeface="+mj-lt"/>
              <a:buAutoNum type="arabicPeriod"/>
            </a:pPr>
            <a:endParaRPr lang="en-IN" sz="2600" dirty="0">
              <a:solidFill>
                <a:schemeClr val="tx1"/>
              </a:solidFill>
            </a:endParaRPr>
          </a:p>
        </p:txBody>
      </p:sp>
    </p:spTree>
    <p:extLst>
      <p:ext uri="{BB962C8B-B14F-4D97-AF65-F5344CB8AC3E}">
        <p14:creationId xmlns:p14="http://schemas.microsoft.com/office/powerpoint/2010/main" val="74441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117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ACC3EC-8FD2-19C1-1FEA-B1E113D498A3}"/>
              </a:ext>
            </a:extLst>
          </p:cNvPr>
          <p:cNvSpPr txBox="1"/>
          <p:nvPr/>
        </p:nvSpPr>
        <p:spPr>
          <a:xfrm>
            <a:off x="3935896" y="1888435"/>
            <a:ext cx="4929808" cy="2800767"/>
          </a:xfrm>
          <a:prstGeom prst="rect">
            <a:avLst/>
          </a:prstGeom>
          <a:noFill/>
        </p:spPr>
        <p:txBody>
          <a:bodyPr wrap="square" rtlCol="0">
            <a:spAutoFit/>
          </a:bodyPr>
          <a:lstStyle/>
          <a:p>
            <a:r>
              <a:rPr lang="en-IN" sz="8800" dirty="0">
                <a:latin typeface="+mj-lt"/>
              </a:rPr>
              <a:t>THANK </a:t>
            </a:r>
          </a:p>
          <a:p>
            <a:r>
              <a:rPr lang="en-IN" sz="8800" dirty="0">
                <a:latin typeface="+mj-lt"/>
              </a:rPr>
              <a:t>   YOU</a:t>
            </a:r>
          </a:p>
        </p:txBody>
      </p:sp>
    </p:spTree>
    <p:extLst>
      <p:ext uri="{BB962C8B-B14F-4D97-AF65-F5344CB8AC3E}">
        <p14:creationId xmlns:p14="http://schemas.microsoft.com/office/powerpoint/2010/main" val="700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Title Lorem Ipsum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{716ACA8B-4B26-44C1-8464-588DD3CEA89F}tf22712842_win32</Template>
  <TotalTime>14</TotalTime>
  <Words>208</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Bookman Old Style</vt:lpstr>
      <vt:lpstr>Calibri</vt:lpstr>
      <vt:lpstr>Franklin Gothic Book</vt:lpstr>
      <vt:lpstr>Custom</vt:lpstr>
      <vt:lpstr>AMAZON SALES ANALYSIS</vt:lpstr>
      <vt:lpstr>PROBLEM STATEMENT</vt:lpstr>
      <vt:lpstr>KEY METRICS</vt:lpstr>
      <vt:lpstr>KEY METRICS VISUALS</vt:lpstr>
      <vt:lpstr>INSIGHTS</vt:lpstr>
      <vt:lpstr>PowerPoint Presentation</vt:lpstr>
      <vt:lpstr>PowerPoint Presentation</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Nancy Neelamma</dc:creator>
  <cp:lastModifiedBy>Nancy Neelamma</cp:lastModifiedBy>
  <cp:revision>4</cp:revision>
  <dcterms:created xsi:type="dcterms:W3CDTF">2024-03-12T16:58:14Z</dcterms:created>
  <dcterms:modified xsi:type="dcterms:W3CDTF">2024-03-12T17:13:11Z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