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c152ce0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c152ce0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c152ce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c152ce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c152ce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c152ce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c152ce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c152ce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c152ce0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c152ce0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c152ce0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c152ce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c152ce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c152ce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c152ce0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c152ce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c152ce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c152ce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c152ce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c152ce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Chapter 1 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Java Building Blocks(p3)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Declaring and Initializing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Default Initialization of Variables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54175" y="1841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and Class Variables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06575" y="21459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Bảng giá trị Default cho từng data type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49" y="2485875"/>
            <a:ext cx="5648451" cy="21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Default Initialization of Variables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54175" y="1841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Thứ tự các elements trong class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475" y="2229450"/>
            <a:ext cx="6005600" cy="23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Contents</a:t>
            </a:r>
            <a:r>
              <a:rPr lang="en"/>
              <a:t>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2.1 Rules for identifier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2.2 Default Initialization of Variables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Introduce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Khi khai báo biến, ta cần đặt data type ở ngay trước tên biến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7946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Các biến có cùng chung kiểu DL có thể được khai báo và init trên cùng dòng lệnh.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20994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 dụ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78450" y="2439325"/>
            <a:ext cx="383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s3 = "yes", s4 = "no";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=&gt; s3 và s4 được khai báo kiểu String và có DL khởi tạo là yes và no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977100" y="2456300"/>
            <a:ext cx="383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i1, i2, i3 = 0;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=&gt; i1, i2, i3 được khai báo kiểu DL int và chỉ có i3 được init DL = 0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622900" y="2528550"/>
            <a:ext cx="25300" cy="785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Rules for identifier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794625"/>
            <a:ext cx="8368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Tên biến, method, class bắt đầu bằng chữ hoặc ký tự $ hoặc _</a:t>
            </a:r>
            <a:b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 dụ: int $OK2Identifier;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_alsoOK1d3ntifi3k;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2632825"/>
            <a:ext cx="83682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Chuỗi ký tự có thể chứa số nhưng không được bắt đầu bằng chữ số và không chứa các ký tự đặc biệt ngoại trừ $ và _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Ví dụ: int 3DPointClass;  // không hợp lệ vì identifier bắt đầu bằng chữ số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String hollywood@vine ;  // không hợp lệ vì chứa @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Rules for identifier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794625"/>
            <a:ext cx="8368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Không được dùng keyword Java để đặt tên cho biến, method hay class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675" y="2226575"/>
            <a:ext cx="3460650" cy="2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Rules for identifier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54175" y="1841175"/>
            <a:ext cx="83682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Trong Java, tên biến và method bắt đầu với chữ cái thường và tuân theo quy tắc CamelCase.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name bắt đầu bằng chữ cái in hoa  và tuân theo quy tắc CamelCase (không được bắt đầu với $ vì compiler sẽ sử dụng nó cho 1 số file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Initialization of Variables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54175" y="1841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06575" y="2222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Biến local được define trong 1 method và PHẢI ĐƯỢC KHỞI TẠO GIÁ TRỊ TRƯỚC KHI SỬ DỤNG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06575" y="2526975"/>
            <a:ext cx="83682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Biến local được khai báo và khởi tạo trong 1 method hoặc 1 block code. Nó sẽ chỉ sống trong method hoặc block code đó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0" y="3088075"/>
            <a:ext cx="44005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Default Initialization of Variables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54175" y="1841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and Class Variables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06575" y="2222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variable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06575" y="25269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variable hay còn gọi là fields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06575" y="28317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Không yêu cầu phải khởi tạo vì ngay sau khi được khai báo, biến sẽ được cấp phát 1default value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06575" y="3136575"/>
            <a:ext cx="8368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Biến instance sẽ sống từ lúc được define đến khi object của nó không được sử dụng nữa (tức là vòng đời của biến sẽ gắn với object)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7900" y="1489824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Default Initialization of Variables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4175" y="1841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and Class Variables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06575" y="22221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Variable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06575" y="25269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variable được share giữa các object. Có thể nhận dạng class variable bằng keyword static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06575" y="2831775"/>
            <a:ext cx="83682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Không yêu cầu phải khởi tạo vì ngay sau khi được khai báo, biến sẽ được cấp phát 1default value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06575" y="3136575"/>
            <a:ext cx="8368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(static) variables sống từ khi nó được khai báo tới lúc chương trình kết thúc (tức là vòng đời của class variable gắn với program)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