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bfec5e38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bfec5e38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Phân biệt tham chiếu và tham trị. Java chỉ sử dụng tham trị.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f819b0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f819b0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f819b0d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f819b0d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f819b0d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f819b0d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f819b0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f819b0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fec5e3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fec5e3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fec5e3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bfec5e3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fec5e38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fec5e38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Trong Java chỉ có tham trị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fec5e38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fec5e38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Chapter 4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Methods and Encapsulation(P1)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 method - Passing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Passing Data Among Methods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Ví dụ 2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00" y="1888275"/>
            <a:ext cx="39433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5150350" y="2109950"/>
            <a:ext cx="1082700" cy="748500"/>
          </a:xfrm>
          <a:prstGeom prst="wedgeEllipseCallout">
            <a:avLst>
              <a:gd fmla="val -70111" name="adj1"/>
              <a:gd fmla="val 44673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Kết quả: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Webby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350" y="3135750"/>
            <a:ext cx="161866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Content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Design method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1.1 Access Modifiers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1.2 Optional Specifiers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1.3 Các thành phần của method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Passing Data Among Methods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Design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1.1 Access Modifiers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7040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Có 4 kiểu access modifier: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67475" y="1932625"/>
            <a:ext cx="8088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private : Chỉ được phép truy  cập trong class khai báo method.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91275" y="2161225"/>
            <a:ext cx="8088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efault (Package Private) Access: Chỉ có thể truy cập từ các class class trong cùng 1 package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91275" y="2389825"/>
            <a:ext cx="8088600" cy="8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protected: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Chỉ có thể truy cập từ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các class trong cùng 1 package hoặc khác package nhưng  có chung class cha.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1 protected variable/method có thể được truy cập bởi 1 reference của superclass hoặc gọi trực tiếp trong superclass.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sẽ mắc lỗi compile khi reference của object có chứa protect instance variable / method gọi đến nó trong class khác package (kể cả đó là superclass)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91275" y="3236300"/>
            <a:ext cx="8088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public: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Có thể truy cập bởi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mọi class trong project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Design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1.1 Access Modifiers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7040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Phạm vi truy cập của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access modifier: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75" y="1957900"/>
            <a:ext cx="5856849" cy="20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Design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Optional Specifiers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704025"/>
            <a:ext cx="83682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1 method có thể không có hoặc  có nhiều hơn 1 specifier, tuy nhiên, một số kiểu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specifiers khi kết hợp với nhau sẽ không hợp lệ.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21612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static :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23300" y="23898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static methods được gọi bằng chính class mà không cần phải dùng qua object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747100" y="26184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Dùng để share state giữa các instance của class.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47100" y="28470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Static member không thể gọi tới instance member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747100" y="4218625"/>
            <a:ext cx="79326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Chương trình sẽ gặp lỗi compile nếu ta sử dụng static import cho 2 method hoặc 2 biến có cùng tên. Ví dụ: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import static statics.A.TYPE;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571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import static statics.B.TYPE; // DOES NOT COMPILE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24" y="3054638"/>
            <a:ext cx="2664150" cy="1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Design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1.2 Optional Specifiers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87900" y="17040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abstract: Tạo ra abstract method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87900" y="19326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final: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823300" y="21612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Final 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ethod không cho phép override bởi class con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747100" y="23898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Static final variable chỉ được khởi tạo 1 lần và không thay đổi giá trị trong suốt chương trình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87900" y="26184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Optional Specifiers có thể đứng ở trước hoặc sau access modifier.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Design method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1.3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Các thành phần của method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87900" y="17040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Return Type: Method có return type là void có thể sử dụng return; hoặc không có return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87900" y="19326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Method Name: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23300" y="21612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Tên method có thể chỉ chứa ký tự, số,  $, _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47100" y="2389825"/>
            <a:ext cx="79326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41300" lvl="0" marL="40005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Tên method không được bắt đầu bằng chữ số và không chứa ký tự đặc biệt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87900" y="2618425"/>
            <a:ext cx="83682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Parameter List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47100" y="2847025"/>
            <a:ext cx="1019400" cy="1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3429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➔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Varargs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262425" y="2847025"/>
            <a:ext cx="4712700" cy="152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vararg parameter phải là phần tử cuối cùng trong method’s parameter list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064750" y="3228025"/>
            <a:ext cx="3589800" cy="152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Method’s parameter list chỉ chứa 1 varargs parameter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997950" y="3532825"/>
            <a:ext cx="5139000" cy="121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Khi gọi method có chứa vararg parameter, ta có thể chọn truyền vào 1 array hoặc list ra các phần tử của array.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không truyền giá trị cho vararg parameter, java sẽ tự truyền vào đó 1 array rỗng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Nếu truyền giá trị null cho vararg parameter, chương trình sẽ nhảy vào exeption trong quá trình runtime.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025" y="3877975"/>
            <a:ext cx="2413075" cy="87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9"/>
          <p:cNvCxnSpPr/>
          <p:nvPr/>
        </p:nvCxnSpPr>
        <p:spPr>
          <a:xfrm>
            <a:off x="1766500" y="2923225"/>
            <a:ext cx="450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1" name="Google Shape;131;p19"/>
          <p:cNvCxnSpPr/>
          <p:nvPr/>
        </p:nvCxnSpPr>
        <p:spPr>
          <a:xfrm>
            <a:off x="1766550" y="2999425"/>
            <a:ext cx="362700" cy="19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1690350" y="3075625"/>
            <a:ext cx="157500" cy="38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3" name="Google Shape;133;p19"/>
          <p:cNvSpPr/>
          <p:nvPr/>
        </p:nvSpPr>
        <p:spPr>
          <a:xfrm flipH="1" rot="10800000">
            <a:off x="6199600" y="3648275"/>
            <a:ext cx="1095300" cy="212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466150" y="3537625"/>
            <a:ext cx="531900" cy="1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Ví dụ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Passing Data Among Methods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Java is a “pass-by-value” language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87900" y="1704025"/>
            <a:ext cx="8368200" cy="3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Java tạo ra 1 bản copy của variable, truyền vào trong method và trả ra giá trị từ method đó. Returned value có thể được sử dụng bằng cách lưu vào 1 biến. Nếu không đc sử dụng, returned value sẽ bị ignore.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75" y="2323875"/>
            <a:ext cx="4147151" cy="20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345975" y="2738950"/>
            <a:ext cx="2157600" cy="995400"/>
          </a:xfrm>
          <a:prstGeom prst="wedgeEllipseCallout">
            <a:avLst>
              <a:gd fmla="val -62329" name="adj1"/>
              <a:gd fmla="val 47627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Java tạo ra bản copy của variable và truyền vào method.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 startAt="2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Passing Data Among Methods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87900" y="1489825"/>
            <a:ext cx="83682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Ví dụ 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00" y="1697450"/>
            <a:ext cx="2985500" cy="22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4137825" y="2229050"/>
            <a:ext cx="1028700" cy="769800"/>
          </a:xfrm>
          <a:prstGeom prst="wedgeEllipseCallout">
            <a:avLst>
              <a:gd fmla="val -72302" name="adj1"/>
              <a:gd fmla="val 43251" name="adj2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Kết quả: 1abcd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