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67f71a3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67f71a3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67f71a3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67f71a3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67f71a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67f71a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67f71a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67f71a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67f71a3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67f71a3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67f71a3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67f71a3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67f71a3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67f71a3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67f71a3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67f71a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67f71a3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67f71a3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67f71a3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67f71a3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&amp; Functional Interface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Interface(default method)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Default method: allows developer to </a:t>
            </a:r>
            <a:r>
              <a:rPr b="1" lang="en"/>
              <a:t>add new method </a:t>
            </a:r>
            <a:r>
              <a:rPr lang="en"/>
              <a:t>to the interface </a:t>
            </a:r>
            <a:r>
              <a:rPr b="1" lang="en"/>
              <a:t>without breaking the existing implementation</a:t>
            </a:r>
            <a:r>
              <a:rPr lang="en"/>
              <a:t> of these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Implementing class can </a:t>
            </a:r>
            <a:r>
              <a:rPr b="1" lang="en"/>
              <a:t>override the default implementation</a:t>
            </a:r>
            <a:r>
              <a:rPr lang="en"/>
              <a:t> provided by the interface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interface(Common functional interface)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Predicate: accepts an object of generic type T and returns a 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Consumer: takes an object of generic type T and returns no result (void)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Function: takes an object of generic type T as input and returns an object of generic type 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Lambda Expression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Where and how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Functional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Common functional interface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expression(Overview)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Lambda expression is a </a:t>
            </a:r>
            <a:r>
              <a:rPr b="1" lang="en"/>
              <a:t>concise</a:t>
            </a:r>
            <a:r>
              <a:rPr lang="en"/>
              <a:t> representation of an </a:t>
            </a:r>
            <a:r>
              <a:rPr b="1" lang="en"/>
              <a:t>anonymous function</a:t>
            </a:r>
            <a:r>
              <a:rPr lang="en"/>
              <a:t> that can be </a:t>
            </a:r>
            <a:r>
              <a:rPr b="1" lang="en"/>
              <a:t>passed around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has name, but has a list of parameters, a body, a return type, and possibly a list of exception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expression(Overview)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Anonymous: because it doesn’t have an explicit name like a method would normally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Function: because lambda isn’t associated with a particular class like a method is, but has a list of parameters, a body, a return type, and a possible list of exceptions that can be thrown.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Passed around: can be passed as argument to a method or stored in a variable.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Concise: don’t need to write a lot of boilerplate like you do for anonymous classes.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expression(Syntax)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Lambda expression is composed of parameters, an arrow, and a body.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Example: </a:t>
            </a:r>
            <a:r>
              <a:rPr lang="en" sz="1800">
                <a:solidFill>
                  <a:srgbClr val="000000"/>
                </a:solidFill>
              </a:rPr>
              <a:t>(n) -&gt; n*n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+ Left side of arrow: specifies the </a:t>
            </a:r>
            <a:r>
              <a:rPr b="1" lang="en">
                <a:solidFill>
                  <a:srgbClr val="000000"/>
                </a:solidFill>
              </a:rPr>
              <a:t>parameters required by the expression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+ Right side: specifies the </a:t>
            </a:r>
            <a:r>
              <a:rPr b="1" lang="en">
                <a:solidFill>
                  <a:srgbClr val="000000"/>
                </a:solidFill>
              </a:rPr>
              <a:t>actions of the lambda</a:t>
            </a:r>
            <a:endParaRPr b="1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-Why using lambda expression:</a:t>
            </a:r>
            <a:br>
              <a:rPr lang="en"/>
            </a:br>
            <a:r>
              <a:rPr lang="en"/>
              <a:t>  	+ Before Java 8: 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If we want a block of code to be executed, we need to create an object and pass the object around.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	+With lambda expression: enable us to treat functionality as method argument and pass a block of code around.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Expression(Example)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boolean expression:  (List&lt;String&gt; list) -&gt; list.isEmpty()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Creating objects:  () -&gt; new Apple(10)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Consuming from an object:  (Apple a) -&gt;{System.out.println(a.getWeight());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Expression(Where and how to use)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use lambda expression in a context of </a:t>
            </a:r>
            <a:r>
              <a:rPr b="1" lang="en"/>
              <a:t>the functional interface.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functional interface? </a:t>
            </a:r>
            <a:r>
              <a:rPr lang="en"/>
              <a:t>Functional Interface is an interface that contains </a:t>
            </a:r>
            <a:r>
              <a:rPr b="1" lang="en"/>
              <a:t>only one abstract method.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Lambda expressions let you provide the </a:t>
            </a:r>
            <a:r>
              <a:rPr b="1" lang="en"/>
              <a:t>implementation</a:t>
            </a:r>
            <a:r>
              <a:rPr lang="en"/>
              <a:t> of the </a:t>
            </a:r>
            <a:r>
              <a:rPr b="1" lang="en"/>
              <a:t>abstract method</a:t>
            </a:r>
            <a:r>
              <a:rPr lang="en"/>
              <a:t> of a </a:t>
            </a:r>
            <a:r>
              <a:rPr b="1" lang="en"/>
              <a:t>functional interface </a:t>
            </a:r>
            <a:r>
              <a:rPr lang="en"/>
              <a:t>directly </a:t>
            </a:r>
            <a:r>
              <a:rPr b="1" lang="en"/>
              <a:t>inline</a:t>
            </a:r>
            <a:r>
              <a:rPr lang="en"/>
              <a:t> and treat the </a:t>
            </a:r>
            <a:r>
              <a:rPr b="1" lang="en"/>
              <a:t>whole expression</a:t>
            </a:r>
            <a:r>
              <a:rPr lang="en"/>
              <a:t> as an </a:t>
            </a:r>
            <a:r>
              <a:rPr b="1" lang="en"/>
              <a:t>instance of a functional interface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NumericTest isEven = (n -&gt; n%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Interface(Overview)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Functional Interface is an interface that contains </a:t>
            </a:r>
            <a:r>
              <a:rPr b="1" lang="en"/>
              <a:t>only one abstract method.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Functional Interface annotation: @FunctionalInterface: used to ensure that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functional interface can’t have more than one abstract method.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Functional Interface can have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multiple default method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can contains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abstract method from Object class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