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c0f51e445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c0f51e445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0f51e445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c0f51e445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c0f51e445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c0f51e445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12b1c7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c12b1c7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c0f51e445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c0f51e445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12b1c7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c12b1c7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c12b1c7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c12b1c7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0f51e44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0f51e44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0f51e44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c0f51e44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0f51e44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0f51e44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0f51e44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0f51e44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c0f51e44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c0f51e44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0f51e445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c0f51e445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c0f51e445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c0f51e44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0f51e445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0f51e44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Chapter 5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Class Design (P1)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Class Inheritance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 startAt="2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Creating Java Objects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87900" y="1489825"/>
            <a:ext cx="8368200" cy="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Compiler Enhancements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05125" y="1746599"/>
            <a:ext cx="8151000" cy="1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Nếu class cha không khai báo constructor, java cũng sẽ tự insert super() trong class con.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605125" y="1975200"/>
            <a:ext cx="80019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Nếu class cha có khai báo nhiều hơn constructor, java cũng sẽ không tự insert super() trong class con nữa. Lúc này, ta bắt buộc phải gọi tới ít nhất 1 constructor của class cha.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50" y="2381100"/>
            <a:ext cx="3040375" cy="20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 startAt="2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Creating Java Objects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87900" y="1489825"/>
            <a:ext cx="8368200" cy="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5 Constructor Rules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605125" y="1746601"/>
            <a:ext cx="81510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Statement đầu tiên của tất cả các constructor khi muốn gọi tới 1 constructor khác trong class phải là this() hoặc khi muốn gọi tới constructor khác trong class cha phải là super()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605125" y="2127601"/>
            <a:ext cx="81510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super() không thể được gọi sau statement đầu tiên của constructor ( =&gt; không thể đồng thời sử dụng cả this() và super() trong 1 constructor).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605125" y="2508600"/>
            <a:ext cx="81510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Nếu như không có super() được gọi trong constructor, java sẽ tự động insert  no-argument super() (trong trường hợp class cha có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no-argument constructor hoặc không khai báo constructor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605125" y="2889601"/>
            <a:ext cx="81510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Nếu class cha không có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no-argument constructor (nhưng có khai báo constructor có arg) và class con không khai báo constructor =&gt; Java sẽ báo lỗi compile vì cố insert  default no-argument constructor nhưng không thành công.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605125" y="3311700"/>
            <a:ext cx="81510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Nếu class cha không có no-argument constructor (nhưng có khai báo constructor có arg) thì từng constructor của class con phải gọi tới 1 constructor của class cha.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 startAt="2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Creating Java Objects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87900" y="1489825"/>
            <a:ext cx="8368200" cy="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Calling Constructors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605125" y="1746599"/>
            <a:ext cx="8151000" cy="1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Constructor của class cha luôn được thực thi trước constructor của class con.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00" y="2065625"/>
            <a:ext cx="2522849" cy="24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/>
          <p:nvPr/>
        </p:nvSpPr>
        <p:spPr>
          <a:xfrm>
            <a:off x="4007225" y="2611550"/>
            <a:ext cx="1242000" cy="724500"/>
          </a:xfrm>
          <a:prstGeom prst="wedgeEllipseCallout">
            <a:avLst>
              <a:gd fmla="val -75002" name="adj1"/>
              <a:gd fmla="val 42315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Kết quả: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Primate Ape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 startAt="2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Creating Java Objects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87900" y="1489825"/>
            <a:ext cx="8368200" cy="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Calling Inherited Class Members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05125" y="1746599"/>
            <a:ext cx="8151000" cy="1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Class con không thể trực tiếp truy cập vào private members của class cha.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605125" y="1975199"/>
            <a:ext cx="8151000" cy="1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Nếu class cha và class con nằm trong cùng package, class con có thể truy cập vào default members của class cha.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605125" y="2203799"/>
            <a:ext cx="8151000" cy="1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Class con có thể truy cập vào public và protected members của class cha.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605125" y="2432399"/>
            <a:ext cx="8151000" cy="1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Class con có thể sử dụng this để truy cập tới các member của class cha trong phạm vi cho phép.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605125" y="2660999"/>
            <a:ext cx="8151000" cy="1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Class con có thể reference tới member của class cha bằng từ khóa super.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605125" y="2889599"/>
            <a:ext cx="8151000" cy="1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super() không thể reference đến chính member của class hiện tại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 startAt="2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Creating Java Objects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87900" y="1489825"/>
            <a:ext cx="8368200" cy="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Nguyên tắc override method từ class cha.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605125" y="1746599"/>
            <a:ext cx="8151000" cy="1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Method override ở class con phải có signature giống class cha.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605125" y="1975199"/>
            <a:ext cx="8151000" cy="1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Phạm vi truy cập của 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ethod override ở class con phải bằng hoặc lớn hơn method override ở class cha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605125" y="2203799"/>
            <a:ext cx="8151000" cy="1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Method ở class con có thể throw 1 checked exception mới hoặc bao lấy exception ở class cha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605125" y="2432399"/>
            <a:ext cx="8151000" cy="1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Nguyên tắc về  covariant return types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87900" y="2709025"/>
            <a:ext cx="8368200" cy="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Overloading vs Overriding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275" y="2943350"/>
            <a:ext cx="3979900" cy="1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 startAt="2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Creating Java Objects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87900" y="1489825"/>
            <a:ext cx="8368200" cy="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Hiding Static Methods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605125" y="1746599"/>
            <a:ext cx="8151000" cy="1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Xảy ra khi class con define ra static method có cùng tên và signature với static method ở class cha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605125" y="1975200"/>
            <a:ext cx="81510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Về cơ bản giống với overriding method nhưng có thêm 1 rule: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Method ở class con phải được đánh dấu static nếu method ở class cha có sử dụng static.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675" y="2357400"/>
            <a:ext cx="3255350" cy="18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 startAt="2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Creating Java Objects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87900" y="1489825"/>
            <a:ext cx="8368200" cy="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final methods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605125" y="1746599"/>
            <a:ext cx="8151000" cy="1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Không thể override final methods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605125" y="1975200"/>
            <a:ext cx="8151000" cy="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Final methods có trách nhiệm không để class con override lại method của class cha mà chỉ cho class con gọi tới nó.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Contents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Introduce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Creating Java Objects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Inherited Class Members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Introduce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3682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Inheritance là quá trình lớp con được thừa hưởng các đặc tính </a:t>
            </a:r>
            <a:r>
              <a:rPr b="1" lang="en" sz="1100" u="sng">
                <a:latin typeface="Arial"/>
                <a:ea typeface="Arial"/>
                <a:cs typeface="Arial"/>
                <a:sym typeface="Arial"/>
              </a:rPr>
              <a:t>public hoặc protected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primitives, objects hay methods được khai báo ở lớp cha.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947025"/>
            <a:ext cx="8368200" cy="1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Java hỗ trợ single inheritance, nghĩa là 1 class chỉ trực tiếp kế thừa từ 1 class cha.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2175625"/>
            <a:ext cx="8368200" cy="3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Java hỗ trợ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multiple levels of inheritance, tức là 1 class kế thừa từ class cha, trong đó class cha lại kế thừa từ 1 class khác nữa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350" y="2632975"/>
            <a:ext cx="3271300" cy="16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Introduce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5"/>
            <a:ext cx="8368200" cy="2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Java extend 1 class bằng cách thêm từ khóa extends vào trước tên class cha trên dòng khai báo class con.Ví dụ: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575" y="1775425"/>
            <a:ext cx="4672650" cy="19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 startAt="2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Creating Java Objects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5"/>
            <a:ext cx="83682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Trong Java, tất cả các class đều kế thừa từ java.lang.Object. Hay nói cách khác, java.lang.Object là class duy nhất không có class cha.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075" y="1954250"/>
            <a:ext cx="2260075" cy="24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 startAt="2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Creating Java Objects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5"/>
            <a:ext cx="8368200" cy="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Constructors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605125" y="1718425"/>
            <a:ext cx="81510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8415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Constructor có thể sử dụng this() để gọi tới các constructors khác trong cùng class.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	Lưu ý: this() phải là statement đầu tiên được sử dụng trong constructor.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605125" y="2112844"/>
            <a:ext cx="8151000" cy="530700"/>
          </a:xfrm>
          <a:prstGeom prst="rect">
            <a:avLst/>
          </a:prstGeom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-18415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onstructor có thể sử dụng super() để gọi tới các constructors ở class cha.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Lưu ý: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() phải là statement đầu tiên được sử dụng trong constructor. Nếu constructor ở lớp cha có truyền đối số thì super() ở class con cũng được truyền vào đối số.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175" y="2698374"/>
            <a:ext cx="1559450" cy="18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 startAt="2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Creating Java Objects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1489825"/>
            <a:ext cx="8368200" cy="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Constructors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605125" y="1718425"/>
            <a:ext cx="81510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8415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Constructor có thể sử dụng this() để gọi tới các constructors khác trong cùng class.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	Lưu ý: this() phải là statement đầu tiên được sử dụng trong constructor.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605125" y="2112844"/>
            <a:ext cx="8151000" cy="530700"/>
          </a:xfrm>
          <a:prstGeom prst="rect">
            <a:avLst/>
          </a:prstGeom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-18415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Constructor có thể sử dụng super() để gọi tới các constructors ở class cha.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Lưu ý: super() phải là statement đầu tiên được sử dụng trong constructor. Nếu constructor ở lớp cha có truyền đối số thì super() ở class con cũng được truyền vào đối số.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175" y="2698374"/>
            <a:ext cx="1559450" cy="18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 startAt="2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Creating Java Objects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7900" y="1489825"/>
            <a:ext cx="8368200" cy="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Constructors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605125" y="1746598"/>
            <a:ext cx="8151000" cy="2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Nếu ở class cha có nhiều hơn 1 constructor thì class con có thể gọi đến bất kỳ constructor nào.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300" y="2098500"/>
            <a:ext cx="2005325" cy="25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 startAt="2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Creating Java Objects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87900" y="1489825"/>
            <a:ext cx="8368200" cy="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Compiler Enhancements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605125" y="1746598"/>
            <a:ext cx="8151000" cy="2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Java compiler sẽ tự động chèn thêm no-argument constructor super() nếu ta không gọi constructor của lớp cha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200" y="2202775"/>
            <a:ext cx="1742575" cy="4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875" y="2652225"/>
            <a:ext cx="1742575" cy="90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725" y="3310975"/>
            <a:ext cx="1742575" cy="106877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/>
          <p:nvPr/>
        </p:nvSpPr>
        <p:spPr>
          <a:xfrm flipH="1" rot="10800000">
            <a:off x="1791450" y="2760850"/>
            <a:ext cx="1321800" cy="463800"/>
          </a:xfrm>
          <a:prstGeom prst="bentArrow">
            <a:avLst>
              <a:gd fmla="val 17304" name="adj1"/>
              <a:gd fmla="val 23413" name="adj2"/>
              <a:gd fmla="val 25000" name="adj3"/>
              <a:gd fmla="val 43750" name="adj4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1827275" y="3158100"/>
            <a:ext cx="12570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Tự động insert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no-argument constructor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/>
        </p:nvSpPr>
        <p:spPr>
          <a:xfrm flipH="1" rot="10800000">
            <a:off x="4153650" y="3599050"/>
            <a:ext cx="1321800" cy="463800"/>
          </a:xfrm>
          <a:prstGeom prst="bentArrow">
            <a:avLst>
              <a:gd fmla="val 17304" name="adj1"/>
              <a:gd fmla="val 23413" name="adj2"/>
              <a:gd fmla="val 25000" name="adj3"/>
              <a:gd fmla="val 43750" name="adj4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249450" y="3996300"/>
            <a:ext cx="142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Tự động insert super() gọi tới class cha (Objects class )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