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c138222b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c138222b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Nêu lý do abstract không thể đi cùng final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c138222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c138222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c138222b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c138222b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c138222b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c138222b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Nêu lý do abstract không thể đi cùng final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c138222b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c138222b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Nêu lý do abstract không thể đi cùng final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c138222b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c138222b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Nêu lý do abstract không thể đi cùng final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c138222b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c138222b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Nêu lý do abstract không thể đi cùng final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c138222b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c138222b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Nêu lý do abstract không thể đi cùng final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c138222b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c138222b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Nêu lý do abstract không thể đi cùng final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Chapter 5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 Design (P2)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Abstract Classes - Implementing Interfaces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AutoNum type="arabicPeriod" startAt="2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Interfaces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87900" y="1497800"/>
            <a:ext cx="8368200" cy="2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Default Interface Methods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748425" y="1726400"/>
            <a:ext cx="8007600" cy="9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Chỉ được khai báo trong interface (không xuất hiện trong bất cứ class nào.)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 Được đánh dấu bằng từ khóa default và có phần method body.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 Không thể kết hợp cùng static, final, or abstract, vì nó có thể được dùng hoặc override bởi class implement interface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Có thể kết hợp cùng public nhưng sẽ gặp lỗi compile nếu đi cùng  private or protected.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Contents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Creating Abstract Classes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Interfaces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Creating Abstract Classes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97800"/>
            <a:ext cx="8368200" cy="10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Abstract class có chứa từ khóa abstract và không có instance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Method trong abstract class có thể có hoặc không có method body. Method không có body sẽ được đánh dấu bằng từ khóa abstract và có thể được define body ở class con (abstract method).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Trong abstract class không bắt buộc phải chứa abstract method nhưng trong class thông thường không thể chứa abstract method.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250" y="2693500"/>
            <a:ext cx="3303150" cy="201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Creating Abstract Classes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97800"/>
            <a:ext cx="83682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Abstract không thể kết hợp với final.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Abstract class không có instance, mặc dù vậy, ta có thể dễ dàng tiếp cận nó thông qua concrete class.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Concrete class là non-abstract class đầu tiên kế thừa abstract class và implement tất cả inherited abstract methods.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875" y="2221400"/>
            <a:ext cx="35242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Creating Abstract Classes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97800"/>
            <a:ext cx="8368200" cy="2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Abstract Class Definition Rules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724550" y="1802600"/>
            <a:ext cx="8031600" cy="13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Abstract Class không thể trực tiếp tạo instance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 Abstract class có thể có hoặc không có method. Method trong class có thể là abstract hoặc non-abstract.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Abstract class không được gán với private hoặc final.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1 a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bstract class kế thừa từ abstract class khác sẽ hưởng toàn bộ method từ class cha trừ methods private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Concrete method sẽ implement tất cả các abstract method từ abstract class cha.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Creating Abstract Classes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87900" y="1497800"/>
            <a:ext cx="8368200" cy="2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Abstract Method Definition Rules.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724550" y="1802600"/>
            <a:ext cx="8031600" cy="13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Abstract method chỉ được define trong  abstract classes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 Abstract method không được khai báo cùng private hay final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Abstract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method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không có method body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Implementing 1 abstract method trong class con phải tuân thủ theo overriding rules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AutoNum type="arabicPeriod" startAt="2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Interfaces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87900" y="1497800"/>
            <a:ext cx="8368200" cy="2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Là  abstract data type, liệt kê các abstract public methods để cung cấp cho các class implement nó.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87900" y="1726400"/>
            <a:ext cx="8368200" cy="2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Có thể chứa cả list constant variables và default methods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87900" y="1955000"/>
            <a:ext cx="8368200" cy="2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Class sử dụng từ khóa implements để override các method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1530900" y="2336000"/>
            <a:ext cx="1626600" cy="2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Defining an interface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781850" y="2336000"/>
            <a:ext cx="1967700" cy="2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Implementing an interface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025" y="2640800"/>
            <a:ext cx="3251501" cy="156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0775" y="2640800"/>
            <a:ext cx="3106840" cy="15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AutoNum type="arabicPeriod" startAt="2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Interfaces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87900" y="1497800"/>
            <a:ext cx="8368200" cy="2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Defining an Interface rules: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748425" y="1726400"/>
            <a:ext cx="8007600" cy="7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Interfaces không thể tạo instance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Interfaces có thể có hoặc không chứa method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Interface sử dụng  public or default access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Tất cả  nondefault methods của interfaces đều sử dụng  modifiers abstract and public khi được define.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AutoNum type="arabicPeriod" startAt="2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Interfaces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87900" y="1497800"/>
            <a:ext cx="8368200" cy="2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Inheriting Interface rules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748425" y="1726400"/>
            <a:ext cx="8007600" cy="7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1 interface extends từ 1 interface khác hay 1 abstract class implement 1 interface đều được thừa hưởng tất cả các abstract method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 concrete class đầu tiên implements 1 interface, hay extends 1 abstract class mà implements 1 interface sẽ có nhiệm vụ thực thi các  inherited abstract methods.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87900" y="2717000"/>
            <a:ext cx="8368200" cy="2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Interface Variables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rules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748425" y="2945600"/>
            <a:ext cx="80076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Chỉ có thể kết hợp với public, static, and final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 Phải được set giá trị ngay khi define và được gán final ở trong interface 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