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5CRx9Wp8oLOTYy+PFvw+G+9Yg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5" Type="http://customschemas.google.com/relationships/presentationmetadata" Target="meta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Vì tất cả các object đều kết thừa từ java.lang.Object nên ta có thể reassign lemur cho </a:t>
            </a:r>
            <a:r>
              <a:rPr lang="en"/>
              <a:t>lemurAsObject.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r>
              <a:rPr lang="en"/>
              <a:t>Ở đây, ta thực hiện gán object Lemur cho reference khác kiểu (Object) nhưng Lemur vẫn không bị thay đổi trong bộ nhớ. Điều thay đổi ở đây là ta có thể truy cập vào method trong Lemur thông qua </a:t>
            </a:r>
            <a:r>
              <a:rPr lang="en"/>
              <a:t>lemurAsObject</a:t>
            </a:r>
            <a:r>
              <a:rPr lang="en"/>
              <a:t> nhưng không thể truy cập vào property của object Lemur.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5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8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0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2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 5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Design (P3)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Polymorphism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Contents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87900" y="1489824"/>
            <a:ext cx="83682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Object vs. Reference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Virtual Methods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Polymorphic Parameters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Polymorphism and Method Overriding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Object vs. Reference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87900" y="1489824"/>
            <a:ext cx="83682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Trong Java, ta không thể truy cập trực tiếp vào 1 object mà cần thông qua references của object đó.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Theo lý thuyết, ta có thể coi object là 1 thực thể trong bộ nhớ, nó được cấp phát bởi Java runtime environment (JRE).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Dù ta có gán cho bất cứ reference nào cho object thì object đó cũng không thay đổi.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Ví dụ: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949" y="2420125"/>
            <a:ext cx="2103550" cy="6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87900" y="3090024"/>
            <a:ext cx="83682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2 nguyên tắc về Object và Reference: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Object Type xác định properties nằm trong object đó.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Reference của object xác định method và variable được phép truy cập trong chương trình.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