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Chapter 6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Exceptions (P1)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Understanding Exceptions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