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 Slab"/>
      <p:regular r:id="rId7"/>
      <p:bold r:id="rId8"/>
    </p:embeddedFon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Slab-regular.fntdata"/><Relationship Id="rId8" Type="http://schemas.openxmlformats.org/officeDocument/2006/relationships/font" Target="fonts/RobotoSla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Chapter 6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Exceptions (P2)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216675"/>
            <a:ext cx="5783400" cy="9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Recognizing Common Exception Types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&amp;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Calling Methods That Throw Exceptions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