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3" r:id="rId3"/>
    <p:sldId id="294" r:id="rId4"/>
    <p:sldId id="263" r:id="rId5"/>
    <p:sldId id="264" r:id="rId6"/>
    <p:sldId id="271" r:id="rId7"/>
    <p:sldId id="265" r:id="rId8"/>
    <p:sldId id="266" r:id="rId9"/>
    <p:sldId id="268" r:id="rId10"/>
    <p:sldId id="267" r:id="rId11"/>
    <p:sldId id="25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62" r:id="rId22"/>
    <p:sldId id="258" r:id="rId23"/>
    <p:sldId id="282" r:id="rId24"/>
    <p:sldId id="284" r:id="rId25"/>
    <p:sldId id="283" r:id="rId26"/>
    <p:sldId id="285" r:id="rId27"/>
    <p:sldId id="286" r:id="rId28"/>
    <p:sldId id="288" r:id="rId29"/>
    <p:sldId id="297" r:id="rId30"/>
    <p:sldId id="296" r:id="rId31"/>
    <p:sldId id="292" r:id="rId32"/>
    <p:sldId id="289" r:id="rId33"/>
    <p:sldId id="291" r:id="rId34"/>
    <p:sldId id="290" r:id="rId35"/>
    <p:sldId id="280" r:id="rId36"/>
    <p:sldId id="27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8AA2-0AED-437F-9A48-002502942AF8}" type="datetimeFigureOut">
              <a:rPr lang="ko-KR" altLang="en-US" smtClean="0"/>
              <a:pPr/>
              <a:t>12/13/16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3E76-27ED-4AD0-BAED-56AA20793C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eleph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438" y="2420888"/>
            <a:ext cx="8229600" cy="1359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chemeClr val="tx2"/>
                </a:solidFill>
              </a:rPr>
              <a:t>Donkey</a:t>
            </a:r>
            <a:r>
              <a:rPr lang="en-US" altLang="ko-KR" sz="6600" b="1" dirty="0" smtClean="0"/>
              <a:t> vs </a:t>
            </a:r>
            <a:r>
              <a:rPr lang="en-US" altLang="ko-KR" sz="6600" b="1" dirty="0" smtClean="0">
                <a:solidFill>
                  <a:srgbClr val="C00000"/>
                </a:solidFill>
              </a:rPr>
              <a:t>Elephant</a:t>
            </a:r>
            <a:endParaRPr lang="ko-KR" altLang="en-US" sz="6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3865" y="5733256"/>
            <a:ext cx="62728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Jason</a:t>
            </a:r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Yoo</a:t>
            </a:r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&amp;</a:t>
            </a:r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Nancy</a:t>
            </a:r>
            <a:r>
              <a:rPr lang="zh-CN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Nan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SI\Desktop\datasum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16632"/>
            <a:ext cx="8424937" cy="2086911"/>
          </a:xfrm>
          <a:prstGeom prst="rect">
            <a:avLst/>
          </a:prstGeom>
          <a:noFill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21" y="2315384"/>
            <a:ext cx="8967958" cy="449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627784" y="1225327"/>
            <a:ext cx="3600400" cy="979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265" y="2348880"/>
            <a:ext cx="8946382" cy="22036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7784" y="226740"/>
            <a:ext cx="3816424" cy="9795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02" y="4581544"/>
            <a:ext cx="8946382" cy="22036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401" t="8325" b="1310"/>
          <a:stretch>
            <a:fillRect/>
          </a:stretch>
        </p:blipFill>
        <p:spPr bwMode="auto">
          <a:xfrm>
            <a:off x="860334" y="-38604"/>
            <a:ext cx="7423333" cy="69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곱셈 기호 4"/>
          <p:cNvSpPr/>
          <p:nvPr/>
        </p:nvSpPr>
        <p:spPr>
          <a:xfrm>
            <a:off x="2033614" y="3942109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15924" y="4860523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2015508" y="5292155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4716016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5580112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6048372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3347864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6516216" y="263691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6948264" y="263691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6516216" y="30689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6948264" y="30689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3779912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3779912" y="61653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347864" y="61653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148064" y="3501008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4283968" y="43651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4706963" y="4842001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5580112" y="39330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6948264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6453261" y="6174357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3798018" y="2610169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3356917" y="303316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6021213" y="395116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4706963" y="5292571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2123728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>
            <a:off x="4788024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위쪽 화살표 30"/>
          <p:cNvSpPr/>
          <p:nvPr/>
        </p:nvSpPr>
        <p:spPr>
          <a:xfrm>
            <a:off x="5697385" y="2636912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 화살표 31"/>
          <p:cNvSpPr/>
          <p:nvPr/>
        </p:nvSpPr>
        <p:spPr>
          <a:xfrm rot="5400000">
            <a:off x="3973511" y="2227289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16200000">
            <a:off x="3410819" y="4027489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2641156" y="4936434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 rot="5400000">
            <a:off x="2650208" y="3595441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7"/>
          <p:cNvSpPr/>
          <p:nvPr/>
        </p:nvSpPr>
        <p:spPr>
          <a:xfrm>
            <a:off x="2483768" y="1700808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셈 기호 7"/>
          <p:cNvSpPr/>
          <p:nvPr/>
        </p:nvSpPr>
        <p:spPr>
          <a:xfrm>
            <a:off x="2051720" y="12687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7"/>
          <p:cNvSpPr/>
          <p:nvPr/>
        </p:nvSpPr>
        <p:spPr>
          <a:xfrm>
            <a:off x="3347864" y="25649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셈 기호 7"/>
          <p:cNvSpPr/>
          <p:nvPr/>
        </p:nvSpPr>
        <p:spPr>
          <a:xfrm>
            <a:off x="2915816" y="21328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셈 기호 7"/>
          <p:cNvSpPr/>
          <p:nvPr/>
        </p:nvSpPr>
        <p:spPr>
          <a:xfrm>
            <a:off x="3779912" y="3068960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곱셈 기호 7"/>
          <p:cNvSpPr/>
          <p:nvPr/>
        </p:nvSpPr>
        <p:spPr>
          <a:xfrm>
            <a:off x="4283968" y="3501008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7"/>
          <p:cNvSpPr/>
          <p:nvPr/>
        </p:nvSpPr>
        <p:spPr>
          <a:xfrm>
            <a:off x="4716016" y="39330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곱셈 기호 7"/>
          <p:cNvSpPr/>
          <p:nvPr/>
        </p:nvSpPr>
        <p:spPr>
          <a:xfrm>
            <a:off x="5148064" y="43651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7"/>
          <p:cNvSpPr/>
          <p:nvPr/>
        </p:nvSpPr>
        <p:spPr>
          <a:xfrm>
            <a:off x="5580112" y="4797152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7"/>
          <p:cNvSpPr/>
          <p:nvPr/>
        </p:nvSpPr>
        <p:spPr>
          <a:xfrm>
            <a:off x="6012160" y="5301208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7"/>
          <p:cNvSpPr/>
          <p:nvPr/>
        </p:nvSpPr>
        <p:spPr>
          <a:xfrm>
            <a:off x="6516216" y="5733256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7"/>
          <p:cNvSpPr/>
          <p:nvPr/>
        </p:nvSpPr>
        <p:spPr>
          <a:xfrm>
            <a:off x="6948264" y="6165304"/>
            <a:ext cx="648072" cy="5760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07504" y="116632"/>
            <a:ext cx="338437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President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-</a:t>
            </a:r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employment</a:t>
            </a:r>
            <a:endParaRPr lang="en-US" altLang="zh-C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SI\Downloads\Unemp.png"/>
          <p:cNvPicPr>
            <a:picLocks noChangeAspect="1" noChangeArrowheads="1"/>
          </p:cNvPicPr>
          <p:nvPr/>
        </p:nvPicPr>
        <p:blipFill>
          <a:blip r:embed="rId2" cstate="print"/>
          <a:srcRect l="1258" r="9434"/>
          <a:stretch>
            <a:fillRect/>
          </a:stretch>
        </p:blipFill>
        <p:spPr bwMode="auto">
          <a:xfrm>
            <a:off x="0" y="1297335"/>
            <a:ext cx="9144001" cy="4263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SI\Downloads\Ranking (1).png"/>
          <p:cNvPicPr>
            <a:picLocks noChangeAspect="1" noChangeArrowheads="1"/>
          </p:cNvPicPr>
          <p:nvPr/>
        </p:nvPicPr>
        <p:blipFill>
          <a:blip r:embed="rId2" cstate="print"/>
          <a:srcRect r="9505"/>
          <a:stretch>
            <a:fillRect/>
          </a:stretch>
        </p:blipFill>
        <p:spPr bwMode="auto">
          <a:xfrm>
            <a:off x="0" y="778770"/>
            <a:ext cx="9144000" cy="5300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ownloads\Sheet 21.png"/>
          <p:cNvPicPr>
            <a:picLocks noChangeAspect="1" noChangeArrowheads="1"/>
          </p:cNvPicPr>
          <p:nvPr/>
        </p:nvPicPr>
        <p:blipFill>
          <a:blip r:embed="rId2" cstate="print"/>
          <a:srcRect r="9838"/>
          <a:stretch>
            <a:fillRect/>
          </a:stretch>
        </p:blipFill>
        <p:spPr bwMode="auto">
          <a:xfrm>
            <a:off x="7554" y="692696"/>
            <a:ext cx="9128893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SI\Downloads\Emp.png"/>
          <p:cNvPicPr>
            <a:picLocks noChangeAspect="1" noChangeArrowheads="1"/>
          </p:cNvPicPr>
          <p:nvPr/>
        </p:nvPicPr>
        <p:blipFill>
          <a:blip r:embed="rId2" cstate="print"/>
          <a:srcRect l="1623" r="9145"/>
          <a:stretch>
            <a:fillRect/>
          </a:stretch>
        </p:blipFill>
        <p:spPr bwMode="auto">
          <a:xfrm>
            <a:off x="494" y="1295735"/>
            <a:ext cx="9143013" cy="4266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SI\Downloads\EmpGRanking.png"/>
          <p:cNvPicPr>
            <a:picLocks noChangeAspect="1" noChangeArrowheads="1"/>
          </p:cNvPicPr>
          <p:nvPr/>
        </p:nvPicPr>
        <p:blipFill>
          <a:blip r:embed="rId2" cstate="print"/>
          <a:srcRect r="9838" b="3964"/>
          <a:stretch>
            <a:fillRect/>
          </a:stretch>
        </p:blipFill>
        <p:spPr bwMode="auto">
          <a:xfrm>
            <a:off x="-8226" y="908720"/>
            <a:ext cx="9160453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SI\Downloads\EmpGroRanking.png"/>
          <p:cNvPicPr>
            <a:picLocks noChangeAspect="1" noChangeArrowheads="1"/>
          </p:cNvPicPr>
          <p:nvPr/>
        </p:nvPicPr>
        <p:blipFill>
          <a:blip r:embed="rId2" cstate="print"/>
          <a:srcRect r="10626" b="1900"/>
          <a:stretch>
            <a:fillRect/>
          </a:stretch>
        </p:blipFill>
        <p:spPr bwMode="auto">
          <a:xfrm>
            <a:off x="0" y="799867"/>
            <a:ext cx="9144000" cy="5258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076056" y="1530049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468342" y="2276872"/>
            <a:ext cx="320811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Number of Jobs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Created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08520" y="4365104"/>
            <a:ext cx="364137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9512" y="350100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5478" y="332656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Control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5008" y="188640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0359407">
            <a:off x="3647443" y="4238512"/>
            <a:ext cx="1453746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645296">
            <a:off x="3618306" y="1974140"/>
            <a:ext cx="1453746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12254"/>
            <a:ext cx="74961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76" y="2769285"/>
            <a:ext cx="7775848" cy="39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267744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3848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1412776"/>
            <a:ext cx="129614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96136" y="2708920"/>
            <a:ext cx="2592288" cy="3960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Economist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Steven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6-12-12 at 10.1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51237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6" t="4787" b="3118"/>
          <a:stretch>
            <a:fillRect/>
          </a:stretch>
        </p:blipFill>
        <p:spPr bwMode="auto">
          <a:xfrm>
            <a:off x="818738" y="0"/>
            <a:ext cx="75065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곱셈 기호 2"/>
          <p:cNvSpPr/>
          <p:nvPr/>
        </p:nvSpPr>
        <p:spPr>
          <a:xfrm>
            <a:off x="1835696" y="27809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셈 기호 3"/>
          <p:cNvSpPr/>
          <p:nvPr/>
        </p:nvSpPr>
        <p:spPr>
          <a:xfrm>
            <a:off x="3554363" y="1157511"/>
            <a:ext cx="763513" cy="67867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898179" y="5564857"/>
            <a:ext cx="756512" cy="67245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6285334" y="1148620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1835696" y="443711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1835696" y="386104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4644008" y="112474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5148064" y="112474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3529980" y="5570190"/>
            <a:ext cx="763513" cy="67867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6300192" y="2799978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5167114" y="2790453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4644008" y="2780928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3544838" y="3923531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3520455" y="4446637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5148064" y="3933056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4644008" y="4437112"/>
            <a:ext cx="777230" cy="69087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5400000">
            <a:off x="2749375" y="517961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6200000">
            <a:off x="4189536" y="515245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4240535" y="609329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"/>
          <p:cNvSpPr/>
          <p:nvPr/>
        </p:nvSpPr>
        <p:spPr>
          <a:xfrm>
            <a:off x="3491880" y="27809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"/>
          <p:cNvSpPr/>
          <p:nvPr/>
        </p:nvSpPr>
        <p:spPr>
          <a:xfrm>
            <a:off x="4067944" y="335699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"/>
          <p:cNvSpPr/>
          <p:nvPr/>
        </p:nvSpPr>
        <p:spPr>
          <a:xfrm>
            <a:off x="4626006" y="393305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"/>
          <p:cNvSpPr/>
          <p:nvPr/>
        </p:nvSpPr>
        <p:spPr>
          <a:xfrm>
            <a:off x="5148064" y="443711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"/>
          <p:cNvSpPr/>
          <p:nvPr/>
        </p:nvSpPr>
        <p:spPr>
          <a:xfrm>
            <a:off x="5724128" y="501317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"/>
          <p:cNvSpPr/>
          <p:nvPr/>
        </p:nvSpPr>
        <p:spPr>
          <a:xfrm>
            <a:off x="6300192" y="551723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"/>
          <p:cNvSpPr/>
          <p:nvPr/>
        </p:nvSpPr>
        <p:spPr>
          <a:xfrm>
            <a:off x="6804248" y="610450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2"/>
          <p:cNvSpPr/>
          <p:nvPr/>
        </p:nvSpPr>
        <p:spPr>
          <a:xfrm>
            <a:off x="1907704" y="112474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"/>
          <p:cNvSpPr/>
          <p:nvPr/>
        </p:nvSpPr>
        <p:spPr>
          <a:xfrm>
            <a:off x="2411760" y="170080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2"/>
          <p:cNvSpPr/>
          <p:nvPr/>
        </p:nvSpPr>
        <p:spPr>
          <a:xfrm>
            <a:off x="2987824" y="227687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-108520" y="116632"/>
            <a:ext cx="4752528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F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actors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Presidents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can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control</a:t>
            </a:r>
            <a:endParaRPr lang="en-US" altLang="zh-C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SI\Desktop\natur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028"/>
            <a:ext cx="8496944" cy="2265852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495" y="2448272"/>
            <a:ext cx="8703011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524328" y="116632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2449463"/>
            <a:ext cx="288032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268760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9832" y="2420888"/>
            <a:ext cx="288032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47664" y="1268760"/>
            <a:ext cx="136815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40152" y="2420888"/>
            <a:ext cx="295232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1268760"/>
            <a:ext cx="388843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4653136"/>
            <a:ext cx="871296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3409" b="3280"/>
          <a:stretch>
            <a:fillRect/>
          </a:stretch>
        </p:blipFill>
        <p:spPr bwMode="auto">
          <a:xfrm>
            <a:off x="826274" y="44624"/>
            <a:ext cx="7491453" cy="673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곱셈 기호 2"/>
          <p:cNvSpPr/>
          <p:nvPr/>
        </p:nvSpPr>
        <p:spPr>
          <a:xfrm>
            <a:off x="1720255" y="234888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셈 기호 3"/>
          <p:cNvSpPr/>
          <p:nvPr/>
        </p:nvSpPr>
        <p:spPr>
          <a:xfrm>
            <a:off x="1754163" y="28190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739305" y="420203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3131840" y="96167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3616846" y="96587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5004048" y="937295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1720255" y="5598765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6372200" y="96587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5004048" y="234888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5004048" y="27809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3131840" y="422108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3635896" y="422108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0800000">
            <a:off x="4211960" y="537321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3261038">
            <a:off x="5940152" y="357301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5400000">
            <a:off x="5197648" y="5251625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 rot="10800000">
            <a:off x="4693591" y="5733256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8100000">
            <a:off x="3931168" y="5906937"/>
            <a:ext cx="459207" cy="41435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2"/>
          <p:cNvSpPr/>
          <p:nvPr/>
        </p:nvSpPr>
        <p:spPr>
          <a:xfrm>
            <a:off x="2627784" y="184482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"/>
          <p:cNvSpPr/>
          <p:nvPr/>
        </p:nvSpPr>
        <p:spPr>
          <a:xfrm>
            <a:off x="2195736" y="141277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"/>
          <p:cNvSpPr/>
          <p:nvPr/>
        </p:nvSpPr>
        <p:spPr>
          <a:xfrm>
            <a:off x="1745686" y="98072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"/>
          <p:cNvSpPr/>
          <p:nvPr/>
        </p:nvSpPr>
        <p:spPr>
          <a:xfrm>
            <a:off x="3131840" y="234888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"/>
          <p:cNvSpPr/>
          <p:nvPr/>
        </p:nvSpPr>
        <p:spPr>
          <a:xfrm>
            <a:off x="5436096" y="465313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"/>
          <p:cNvSpPr/>
          <p:nvPr/>
        </p:nvSpPr>
        <p:spPr>
          <a:xfrm>
            <a:off x="5940152" y="515719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"/>
          <p:cNvSpPr/>
          <p:nvPr/>
        </p:nvSpPr>
        <p:spPr>
          <a:xfrm>
            <a:off x="6372200" y="5589240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"/>
          <p:cNvSpPr/>
          <p:nvPr/>
        </p:nvSpPr>
        <p:spPr>
          <a:xfrm>
            <a:off x="6858254" y="609329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"/>
          <p:cNvSpPr/>
          <p:nvPr/>
        </p:nvSpPr>
        <p:spPr>
          <a:xfrm>
            <a:off x="4067944" y="3284984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2"/>
          <p:cNvSpPr/>
          <p:nvPr/>
        </p:nvSpPr>
        <p:spPr>
          <a:xfrm>
            <a:off x="3617894" y="2852936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"/>
          <p:cNvSpPr/>
          <p:nvPr/>
        </p:nvSpPr>
        <p:spPr>
          <a:xfrm>
            <a:off x="4499992" y="3717032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2"/>
          <p:cNvSpPr/>
          <p:nvPr/>
        </p:nvSpPr>
        <p:spPr>
          <a:xfrm>
            <a:off x="5004048" y="4221088"/>
            <a:ext cx="810090" cy="720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14602" y="4293096"/>
            <a:ext cx="364137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Consumer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1600" y="350100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6610" y="332656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Recession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07096" y="188640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788024" y="404664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GDP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Growth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37518" y="260648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88024" y="3717032"/>
            <a:ext cx="3641374" cy="26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Creation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37518" y="3573016"/>
            <a:ext cx="31683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으로 구부러진 화살표 19"/>
          <p:cNvSpPr/>
          <p:nvPr/>
        </p:nvSpPr>
        <p:spPr>
          <a:xfrm>
            <a:off x="1331640" y="2204864"/>
            <a:ext cx="864096" cy="223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왼쪽으로 구부러진 화살표 20"/>
          <p:cNvSpPr/>
          <p:nvPr/>
        </p:nvSpPr>
        <p:spPr>
          <a:xfrm rot="10800000">
            <a:off x="5220072" y="2276872"/>
            <a:ext cx="720080" cy="2304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283968" y="126876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283969" y="522920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으로 구부러진 화살표 24"/>
          <p:cNvSpPr/>
          <p:nvPr/>
        </p:nvSpPr>
        <p:spPr>
          <a:xfrm rot="10800000">
            <a:off x="2915816" y="2132856"/>
            <a:ext cx="864096" cy="223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으로 구부러진 화살표 26"/>
          <p:cNvSpPr/>
          <p:nvPr/>
        </p:nvSpPr>
        <p:spPr>
          <a:xfrm>
            <a:off x="7164288" y="2420888"/>
            <a:ext cx="720080" cy="23042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4283968" y="18448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4211961" y="465313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67944" y="2636912"/>
            <a:ext cx="100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FF0000"/>
                </a:solidFill>
                <a:latin typeface="+mj-lt"/>
              </a:rPr>
              <a:t>?</a:t>
            </a:r>
            <a:endParaRPr lang="ko-KR" altLang="en-US" sz="96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3397" b="12727"/>
          <a:stretch>
            <a:fillRect/>
          </a:stretch>
        </p:blipFill>
        <p:spPr bwMode="auto">
          <a:xfrm>
            <a:off x="1223628" y="392164"/>
            <a:ext cx="6696744" cy="60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852" t="10941" b="6698"/>
          <a:stretch>
            <a:fillRect/>
          </a:stretch>
        </p:blipFill>
        <p:spPr bwMode="auto">
          <a:xfrm>
            <a:off x="1043608" y="193782"/>
            <a:ext cx="6984776" cy="654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ownloads\Sheet 2.png"/>
          <p:cNvPicPr>
            <a:picLocks noChangeAspect="1" noChangeArrowheads="1"/>
          </p:cNvPicPr>
          <p:nvPr/>
        </p:nvPicPr>
        <p:blipFill>
          <a:blip r:embed="rId2" cstate="print"/>
          <a:srcRect r="10626"/>
          <a:stretch>
            <a:fillRect/>
          </a:stretch>
        </p:blipFill>
        <p:spPr bwMode="auto">
          <a:xfrm>
            <a:off x="0" y="704780"/>
            <a:ext cx="9144000" cy="5448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252984"/>
          <a:ext cx="6096000" cy="435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198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Democrat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Republican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85.27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10.58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Sample Size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580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Tobs</a:t>
                      </a:r>
                      <a:r>
                        <a:rPr lang="en-US" altLang="ko-KR" dirty="0" smtClean="0"/>
                        <a:t> = 2.99 &gt; Two</a:t>
                      </a:r>
                      <a:r>
                        <a:rPr lang="en-US" altLang="ko-KR" baseline="0" dirty="0" smtClean="0"/>
                        <a:t>-tail = 1.98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81921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Forecasting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13 at 11.2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658100" cy="589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6488668"/>
            <a:ext cx="117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P&lt;0.0001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6-12-12 at 10.5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6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13 at 11.2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861300" cy="603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6488668"/>
            <a:ext cx="105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1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SI\Desktop\con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5838"/>
            <a:ext cx="9144000" cy="4886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712"/>
          <a:stretch>
            <a:fillRect/>
          </a:stretch>
        </p:blipFill>
        <p:spPr bwMode="auto">
          <a:xfrm>
            <a:off x="71627" y="1140346"/>
            <a:ext cx="9036877" cy="457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SI\Desktop\une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2025"/>
            <a:ext cx="914400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149"/>
          <a:stretch>
            <a:fillRect/>
          </a:stretch>
        </p:blipFill>
        <p:spPr bwMode="auto">
          <a:xfrm>
            <a:off x="0" y="1284362"/>
            <a:ext cx="9144000" cy="428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j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0" y="0"/>
            <a:ext cx="90998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Conclusion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Tax?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88640"/>
            <a:ext cx="8229600" cy="12195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Future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Work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9821" y="3451601"/>
            <a:ext cx="4752528" cy="15076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Recession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91472" y="3645024"/>
            <a:ext cx="4752528" cy="15076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Consumer</a:t>
            </a:r>
            <a:r>
              <a:rPr lang="zh-CN" altLang="en-US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en-US" altLang="zh-CN" b="1" dirty="0" smtClean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Confidence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907704" y="5085184"/>
            <a:ext cx="4752528" cy="15076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Job</a:t>
            </a:r>
            <a:r>
              <a:rPr lang="zh-CN" altLang="en-US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creation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1720" y="4581128"/>
            <a:ext cx="4752528" cy="15076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accent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?</a:t>
            </a:r>
            <a:endParaRPr lang="ko-KR" altLang="en-US" b="1" dirty="0">
              <a:solidFill>
                <a:schemeClr val="accent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j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0" y="0"/>
            <a:ext cx="90998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Who created more jobs?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578" y="2276872"/>
            <a:ext cx="3208114" cy="230425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President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&amp;</a:t>
            </a:r>
            <a:br>
              <a:rPr lang="en-US" altLang="ko-KR" b="1" dirty="0" smtClean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Party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512" y="1520788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76056" y="1530049"/>
            <a:ext cx="3816424" cy="3816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9952" y="3429000"/>
            <a:ext cx="792088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5468342" y="2276872"/>
            <a:ext cx="320811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Number of Jobs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cash rules everything around 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2969"/>
            <a:ext cx="5040560" cy="6700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SI\Desktop\remin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468"/>
            <a:ext cx="9094298" cy="627506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980728"/>
            <a:ext cx="5328592" cy="70695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1947 ~ 2016</a:t>
            </a:r>
            <a:endParaRPr lang="ko-KR" altLang="en-US" b="1" dirty="0"/>
          </a:p>
        </p:txBody>
      </p:sp>
      <p:pic>
        <p:nvPicPr>
          <p:cNvPr id="19459" name="Picture 3" descr="C:\Users\MSI\Desktop\HarryTru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32975"/>
            <a:ext cx="3024336" cy="3828273"/>
          </a:xfrm>
          <a:prstGeom prst="rect">
            <a:avLst/>
          </a:prstGeom>
          <a:noFill/>
        </p:spPr>
      </p:pic>
      <p:pic>
        <p:nvPicPr>
          <p:cNvPr id="19460" name="Picture 4" descr="C:\Users\MSI\Desktop\obam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9578" y="1846196"/>
            <a:ext cx="3054790" cy="3815052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4283968" y="3176972"/>
            <a:ext cx="50405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SI\Desktop\backgroun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" y="-19050"/>
            <a:ext cx="9115426" cy="687705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819214"/>
            <a:ext cx="8229600" cy="1219572"/>
          </a:xfrm>
          <a:effectLst/>
        </p:spPr>
        <p:txBody>
          <a:bodyPr/>
          <a:lstStyle/>
          <a:p>
            <a:r>
              <a:rPr lang="en-US" altLang="ko-KR" b="1" dirty="0" smtClean="0">
                <a:solidFill>
                  <a:schemeClr val="tx2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Data Exploration</a:t>
            </a:r>
            <a:endParaRPr lang="ko-KR" altLang="en-US" b="1" dirty="0">
              <a:solidFill>
                <a:schemeClr val="tx2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Adjusted Presidency &amp; Party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2530" name="Picture 2" descr="C:\Users\MSI\Desktop\budg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538" y="2591811"/>
            <a:ext cx="8316924" cy="1598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95</Words>
  <Application>Microsoft Macintosh PowerPoint</Application>
  <PresentationFormat>On-screen Show (4:3)</PresentationFormat>
  <Paragraphs>47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테마</vt:lpstr>
      <vt:lpstr>Donkey vs Elephant</vt:lpstr>
      <vt:lpstr>Work of Economist Steven Stoft</vt:lpstr>
      <vt:lpstr>PowerPoint Presentation</vt:lpstr>
      <vt:lpstr>Who created more jobs?</vt:lpstr>
      <vt:lpstr>President &amp; Party</vt:lpstr>
      <vt:lpstr>PowerPoint Presentation</vt:lpstr>
      <vt:lpstr>1947 ~ 2016</vt:lpstr>
      <vt:lpstr>Data Exploration</vt:lpstr>
      <vt:lpstr>Adjusted Presidency &amp; Party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Tax?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MSI</dc:creator>
  <cp:lastModifiedBy>Nancy Nan</cp:lastModifiedBy>
  <cp:revision>98</cp:revision>
  <dcterms:created xsi:type="dcterms:W3CDTF">2016-12-12T05:45:03Z</dcterms:created>
  <dcterms:modified xsi:type="dcterms:W3CDTF">2016-12-13T16:59:28Z</dcterms:modified>
</cp:coreProperties>
</file>