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handoutMasterIdLst>
    <p:handoutMasterId r:id="rId14"/>
  </p:handoutMasterIdLst>
  <p:sldIdLst>
    <p:sldId id="333" r:id="rId2"/>
    <p:sldId id="345" r:id="rId3"/>
    <p:sldId id="332" r:id="rId4"/>
    <p:sldId id="343" r:id="rId5"/>
    <p:sldId id="334" r:id="rId6"/>
    <p:sldId id="341" r:id="rId7"/>
    <p:sldId id="337" r:id="rId8"/>
    <p:sldId id="335" r:id="rId9"/>
    <p:sldId id="346" r:id="rId10"/>
    <p:sldId id="347" r:id="rId11"/>
    <p:sldId id="33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Presentasi AICOMS" id="{AD93B215-0C6C-4159-987A-D7D77D8D6188}">
          <p14:sldIdLst>
            <p14:sldId id="333"/>
            <p14:sldId id="345"/>
            <p14:sldId id="332"/>
            <p14:sldId id="343"/>
            <p14:sldId id="334"/>
            <p14:sldId id="341"/>
            <p14:sldId id="337"/>
            <p14:sldId id="335"/>
            <p14:sldId id="346"/>
            <p14:sldId id="347"/>
            <p14:sldId id="33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C7320"/>
    <a:srgbClr val="FCEEE4"/>
    <a:srgbClr val="990000"/>
    <a:srgbClr val="EB701D"/>
    <a:srgbClr val="FEF6F0"/>
    <a:srgbClr val="F8F8F8"/>
    <a:srgbClr val="97450D"/>
    <a:srgbClr val="EC7728"/>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3" autoAdjust="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ED22DA-BFE1-4C8E-8F66-CAF2454944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D7A7AC8-5AC1-4549-B525-F1ADC07E01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925154-4837-4566-B362-59B98D738899}" type="datetimeFigureOut">
              <a:rPr lang="en-US" smtClean="0"/>
              <a:t>1/9/2022</a:t>
            </a:fld>
            <a:endParaRPr lang="en-US"/>
          </a:p>
        </p:txBody>
      </p:sp>
      <p:sp>
        <p:nvSpPr>
          <p:cNvPr id="4" name="Footer Placeholder 3">
            <a:extLst>
              <a:ext uri="{FF2B5EF4-FFF2-40B4-BE49-F238E27FC236}">
                <a16:creationId xmlns:a16="http://schemas.microsoft.com/office/drawing/2014/main" id="{5EA4212C-86B0-441F-B3AB-8E957AD053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0A11D0B-72C6-47F0-8203-F12C5CEAF3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3712B8-FA63-45CA-AEAE-4DCC6B23174C}" type="slidenum">
              <a:rPr lang="en-US" smtClean="0"/>
              <a:t>‹#›</a:t>
            </a:fld>
            <a:endParaRPr lang="en-US"/>
          </a:p>
        </p:txBody>
      </p:sp>
    </p:spTree>
    <p:extLst>
      <p:ext uri="{BB962C8B-B14F-4D97-AF65-F5344CB8AC3E}">
        <p14:creationId xmlns:p14="http://schemas.microsoft.com/office/powerpoint/2010/main" val="277512327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1BC2A-D1D8-4C10-9894-668862439B5F}" type="datetimeFigureOut">
              <a:rPr lang="id-ID" smtClean="0"/>
              <a:t>09/01/2022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44413-8606-4FB3-B8A3-CE6BA6DCA2CE}" type="slidenum">
              <a:rPr lang="id-ID" smtClean="0"/>
              <a:t>‹#›</a:t>
            </a:fld>
            <a:endParaRPr lang="id-ID"/>
          </a:p>
        </p:txBody>
      </p:sp>
    </p:spTree>
    <p:extLst>
      <p:ext uri="{BB962C8B-B14F-4D97-AF65-F5344CB8AC3E}">
        <p14:creationId xmlns:p14="http://schemas.microsoft.com/office/powerpoint/2010/main" val="278517645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id-ID"/>
          </a:p>
        </p:txBody>
      </p:sp>
      <p:sp>
        <p:nvSpPr>
          <p:cNvPr id="5" name="Footer Placeholder 4"/>
          <p:cNvSpPr>
            <a:spLocks noGrp="1"/>
          </p:cNvSpPr>
          <p:nvPr>
            <p:ph type="ftr" sz="quarter" idx="4"/>
          </p:nvPr>
        </p:nvSpPr>
        <p:spPr/>
        <p:txBody>
          <a:bodyPr/>
          <a:lstStyle/>
          <a:p>
            <a:endParaRPr lang="id-ID"/>
          </a:p>
        </p:txBody>
      </p:sp>
      <p:sp>
        <p:nvSpPr>
          <p:cNvPr id="6" name="Slide Number Placeholder 5"/>
          <p:cNvSpPr>
            <a:spLocks noGrp="1"/>
          </p:cNvSpPr>
          <p:nvPr>
            <p:ph type="sldNum" sz="quarter" idx="5"/>
          </p:nvPr>
        </p:nvSpPr>
        <p:spPr/>
        <p:txBody>
          <a:bodyPr/>
          <a:lstStyle/>
          <a:p>
            <a:fld id="{A7844413-8606-4FB3-B8A3-CE6BA6DCA2CE}" type="slidenum">
              <a:rPr lang="id-ID" smtClean="0"/>
              <a:t>1</a:t>
            </a:fld>
            <a:endParaRPr lang="id-ID"/>
          </a:p>
        </p:txBody>
      </p:sp>
    </p:spTree>
    <p:extLst>
      <p:ext uri="{BB962C8B-B14F-4D97-AF65-F5344CB8AC3E}">
        <p14:creationId xmlns:p14="http://schemas.microsoft.com/office/powerpoint/2010/main" val="1116398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44413-8606-4FB3-B8A3-CE6BA6DCA2CE}" type="slidenum">
              <a:rPr lang="id-ID" smtClean="0"/>
              <a:t>11</a:t>
            </a:fld>
            <a:endParaRPr lang="id-ID"/>
          </a:p>
        </p:txBody>
      </p:sp>
      <p:sp>
        <p:nvSpPr>
          <p:cNvPr id="5" name="Footer Placeholder 4">
            <a:extLst>
              <a:ext uri="{FF2B5EF4-FFF2-40B4-BE49-F238E27FC236}">
                <a16:creationId xmlns:a16="http://schemas.microsoft.com/office/drawing/2014/main" id="{9D10299C-7369-4F84-8FA0-E9F81D29C379}"/>
              </a:ext>
            </a:extLst>
          </p:cNvPr>
          <p:cNvSpPr>
            <a:spLocks noGrp="1"/>
          </p:cNvSpPr>
          <p:nvPr>
            <p:ph type="ftr" sz="quarter" idx="4"/>
          </p:nvPr>
        </p:nvSpPr>
        <p:spPr/>
        <p:txBody>
          <a:bodyPr/>
          <a:lstStyle/>
          <a:p>
            <a:endParaRPr lang="id-ID"/>
          </a:p>
        </p:txBody>
      </p:sp>
      <p:sp>
        <p:nvSpPr>
          <p:cNvPr id="6" name="Header Placeholder 5">
            <a:extLst>
              <a:ext uri="{FF2B5EF4-FFF2-40B4-BE49-F238E27FC236}">
                <a16:creationId xmlns:a16="http://schemas.microsoft.com/office/drawing/2014/main" id="{8857FC56-07E1-426E-AB40-941E656F845B}"/>
              </a:ext>
            </a:extLst>
          </p:cNvPr>
          <p:cNvSpPr>
            <a:spLocks noGrp="1"/>
          </p:cNvSpPr>
          <p:nvPr>
            <p:ph type="hdr" sz="quarter"/>
          </p:nvPr>
        </p:nvSpPr>
        <p:spPr/>
        <p:txBody>
          <a:bodyPr/>
          <a:lstStyle/>
          <a:p>
            <a:endParaRPr lang="id-ID"/>
          </a:p>
        </p:txBody>
      </p:sp>
    </p:spTree>
    <p:extLst>
      <p:ext uri="{BB962C8B-B14F-4D97-AF65-F5344CB8AC3E}">
        <p14:creationId xmlns:p14="http://schemas.microsoft.com/office/powerpoint/2010/main" val="3989065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44413-8606-4FB3-B8A3-CE6BA6DCA2CE}" type="slidenum">
              <a:rPr lang="id-ID" smtClean="0"/>
              <a:t>3</a:t>
            </a:fld>
            <a:endParaRPr lang="id-ID"/>
          </a:p>
        </p:txBody>
      </p:sp>
      <p:sp>
        <p:nvSpPr>
          <p:cNvPr id="5" name="Footer Placeholder 4">
            <a:extLst>
              <a:ext uri="{FF2B5EF4-FFF2-40B4-BE49-F238E27FC236}">
                <a16:creationId xmlns:a16="http://schemas.microsoft.com/office/drawing/2014/main" id="{9D10299C-7369-4F84-8FA0-E9F81D29C379}"/>
              </a:ext>
            </a:extLst>
          </p:cNvPr>
          <p:cNvSpPr>
            <a:spLocks noGrp="1"/>
          </p:cNvSpPr>
          <p:nvPr>
            <p:ph type="ftr" sz="quarter" idx="4"/>
          </p:nvPr>
        </p:nvSpPr>
        <p:spPr/>
        <p:txBody>
          <a:bodyPr/>
          <a:lstStyle/>
          <a:p>
            <a:endParaRPr lang="id-ID"/>
          </a:p>
        </p:txBody>
      </p:sp>
      <p:sp>
        <p:nvSpPr>
          <p:cNvPr id="6" name="Header Placeholder 5">
            <a:extLst>
              <a:ext uri="{FF2B5EF4-FFF2-40B4-BE49-F238E27FC236}">
                <a16:creationId xmlns:a16="http://schemas.microsoft.com/office/drawing/2014/main" id="{8857FC56-07E1-426E-AB40-941E656F845B}"/>
              </a:ext>
            </a:extLst>
          </p:cNvPr>
          <p:cNvSpPr>
            <a:spLocks noGrp="1"/>
          </p:cNvSpPr>
          <p:nvPr>
            <p:ph type="hdr" sz="quarter"/>
          </p:nvPr>
        </p:nvSpPr>
        <p:spPr/>
        <p:txBody>
          <a:bodyPr/>
          <a:lstStyle/>
          <a:p>
            <a:endParaRPr lang="id-ID"/>
          </a:p>
        </p:txBody>
      </p:sp>
    </p:spTree>
    <p:extLst>
      <p:ext uri="{BB962C8B-B14F-4D97-AF65-F5344CB8AC3E}">
        <p14:creationId xmlns:p14="http://schemas.microsoft.com/office/powerpoint/2010/main" val="2187072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44413-8606-4FB3-B8A3-CE6BA6DCA2CE}" type="slidenum">
              <a:rPr lang="id-ID" smtClean="0"/>
              <a:t>4</a:t>
            </a:fld>
            <a:endParaRPr lang="id-ID"/>
          </a:p>
        </p:txBody>
      </p:sp>
      <p:sp>
        <p:nvSpPr>
          <p:cNvPr id="5" name="Footer Placeholder 4">
            <a:extLst>
              <a:ext uri="{FF2B5EF4-FFF2-40B4-BE49-F238E27FC236}">
                <a16:creationId xmlns:a16="http://schemas.microsoft.com/office/drawing/2014/main" id="{9D10299C-7369-4F84-8FA0-E9F81D29C379}"/>
              </a:ext>
            </a:extLst>
          </p:cNvPr>
          <p:cNvSpPr>
            <a:spLocks noGrp="1"/>
          </p:cNvSpPr>
          <p:nvPr>
            <p:ph type="ftr" sz="quarter" idx="4"/>
          </p:nvPr>
        </p:nvSpPr>
        <p:spPr/>
        <p:txBody>
          <a:bodyPr/>
          <a:lstStyle/>
          <a:p>
            <a:endParaRPr lang="id-ID"/>
          </a:p>
        </p:txBody>
      </p:sp>
      <p:sp>
        <p:nvSpPr>
          <p:cNvPr id="6" name="Header Placeholder 5">
            <a:extLst>
              <a:ext uri="{FF2B5EF4-FFF2-40B4-BE49-F238E27FC236}">
                <a16:creationId xmlns:a16="http://schemas.microsoft.com/office/drawing/2014/main" id="{8857FC56-07E1-426E-AB40-941E656F845B}"/>
              </a:ext>
            </a:extLst>
          </p:cNvPr>
          <p:cNvSpPr>
            <a:spLocks noGrp="1"/>
          </p:cNvSpPr>
          <p:nvPr>
            <p:ph type="hdr" sz="quarter"/>
          </p:nvPr>
        </p:nvSpPr>
        <p:spPr/>
        <p:txBody>
          <a:bodyPr/>
          <a:lstStyle/>
          <a:p>
            <a:endParaRPr lang="id-ID"/>
          </a:p>
        </p:txBody>
      </p:sp>
    </p:spTree>
    <p:extLst>
      <p:ext uri="{BB962C8B-B14F-4D97-AF65-F5344CB8AC3E}">
        <p14:creationId xmlns:p14="http://schemas.microsoft.com/office/powerpoint/2010/main" val="2496781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44413-8606-4FB3-B8A3-CE6BA6DCA2CE}" type="slidenum">
              <a:rPr lang="id-ID" smtClean="0"/>
              <a:t>5</a:t>
            </a:fld>
            <a:endParaRPr lang="id-ID"/>
          </a:p>
        </p:txBody>
      </p:sp>
      <p:sp>
        <p:nvSpPr>
          <p:cNvPr id="5" name="Footer Placeholder 4">
            <a:extLst>
              <a:ext uri="{FF2B5EF4-FFF2-40B4-BE49-F238E27FC236}">
                <a16:creationId xmlns:a16="http://schemas.microsoft.com/office/drawing/2014/main" id="{FD0EDBA4-1258-44A0-A690-7D75BBA74C63}"/>
              </a:ext>
            </a:extLst>
          </p:cNvPr>
          <p:cNvSpPr>
            <a:spLocks noGrp="1"/>
          </p:cNvSpPr>
          <p:nvPr>
            <p:ph type="ftr" sz="quarter" idx="4"/>
          </p:nvPr>
        </p:nvSpPr>
        <p:spPr/>
        <p:txBody>
          <a:bodyPr/>
          <a:lstStyle/>
          <a:p>
            <a:endParaRPr lang="id-ID"/>
          </a:p>
        </p:txBody>
      </p:sp>
      <p:sp>
        <p:nvSpPr>
          <p:cNvPr id="6" name="Header Placeholder 5">
            <a:extLst>
              <a:ext uri="{FF2B5EF4-FFF2-40B4-BE49-F238E27FC236}">
                <a16:creationId xmlns:a16="http://schemas.microsoft.com/office/drawing/2014/main" id="{9F8F2FA9-D518-4CFB-A888-EC339BDF6C11}"/>
              </a:ext>
            </a:extLst>
          </p:cNvPr>
          <p:cNvSpPr>
            <a:spLocks noGrp="1"/>
          </p:cNvSpPr>
          <p:nvPr>
            <p:ph type="hdr" sz="quarter"/>
          </p:nvPr>
        </p:nvSpPr>
        <p:spPr/>
        <p:txBody>
          <a:bodyPr/>
          <a:lstStyle/>
          <a:p>
            <a:endParaRPr lang="id-ID"/>
          </a:p>
        </p:txBody>
      </p:sp>
    </p:spTree>
    <p:extLst>
      <p:ext uri="{BB962C8B-B14F-4D97-AF65-F5344CB8AC3E}">
        <p14:creationId xmlns:p14="http://schemas.microsoft.com/office/powerpoint/2010/main" val="3992556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44413-8606-4FB3-B8A3-CE6BA6DCA2CE}" type="slidenum">
              <a:rPr lang="id-ID" smtClean="0"/>
              <a:t>6</a:t>
            </a:fld>
            <a:endParaRPr lang="id-ID"/>
          </a:p>
        </p:txBody>
      </p:sp>
      <p:sp>
        <p:nvSpPr>
          <p:cNvPr id="5" name="Footer Placeholder 4">
            <a:extLst>
              <a:ext uri="{FF2B5EF4-FFF2-40B4-BE49-F238E27FC236}">
                <a16:creationId xmlns:a16="http://schemas.microsoft.com/office/drawing/2014/main" id="{FD0EDBA4-1258-44A0-A690-7D75BBA74C63}"/>
              </a:ext>
            </a:extLst>
          </p:cNvPr>
          <p:cNvSpPr>
            <a:spLocks noGrp="1"/>
          </p:cNvSpPr>
          <p:nvPr>
            <p:ph type="ftr" sz="quarter" idx="4"/>
          </p:nvPr>
        </p:nvSpPr>
        <p:spPr/>
        <p:txBody>
          <a:bodyPr/>
          <a:lstStyle/>
          <a:p>
            <a:endParaRPr lang="id-ID"/>
          </a:p>
        </p:txBody>
      </p:sp>
      <p:sp>
        <p:nvSpPr>
          <p:cNvPr id="6" name="Header Placeholder 5">
            <a:extLst>
              <a:ext uri="{FF2B5EF4-FFF2-40B4-BE49-F238E27FC236}">
                <a16:creationId xmlns:a16="http://schemas.microsoft.com/office/drawing/2014/main" id="{9F8F2FA9-D518-4CFB-A888-EC339BDF6C11}"/>
              </a:ext>
            </a:extLst>
          </p:cNvPr>
          <p:cNvSpPr>
            <a:spLocks noGrp="1"/>
          </p:cNvSpPr>
          <p:nvPr>
            <p:ph type="hdr" sz="quarter"/>
          </p:nvPr>
        </p:nvSpPr>
        <p:spPr/>
        <p:txBody>
          <a:bodyPr/>
          <a:lstStyle/>
          <a:p>
            <a:endParaRPr lang="id-ID"/>
          </a:p>
        </p:txBody>
      </p:sp>
    </p:spTree>
    <p:extLst>
      <p:ext uri="{BB962C8B-B14F-4D97-AF65-F5344CB8AC3E}">
        <p14:creationId xmlns:p14="http://schemas.microsoft.com/office/powerpoint/2010/main" val="1112394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44413-8606-4FB3-B8A3-CE6BA6DCA2CE}" type="slidenum">
              <a:rPr lang="id-ID" smtClean="0"/>
              <a:t>7</a:t>
            </a:fld>
            <a:endParaRPr lang="id-ID"/>
          </a:p>
        </p:txBody>
      </p:sp>
      <p:sp>
        <p:nvSpPr>
          <p:cNvPr id="5" name="Footer Placeholder 4">
            <a:extLst>
              <a:ext uri="{FF2B5EF4-FFF2-40B4-BE49-F238E27FC236}">
                <a16:creationId xmlns:a16="http://schemas.microsoft.com/office/drawing/2014/main" id="{9D10299C-7369-4F84-8FA0-E9F81D29C379}"/>
              </a:ext>
            </a:extLst>
          </p:cNvPr>
          <p:cNvSpPr>
            <a:spLocks noGrp="1"/>
          </p:cNvSpPr>
          <p:nvPr>
            <p:ph type="ftr" sz="quarter" idx="4"/>
          </p:nvPr>
        </p:nvSpPr>
        <p:spPr/>
        <p:txBody>
          <a:bodyPr/>
          <a:lstStyle/>
          <a:p>
            <a:endParaRPr lang="id-ID"/>
          </a:p>
        </p:txBody>
      </p:sp>
      <p:sp>
        <p:nvSpPr>
          <p:cNvPr id="6" name="Header Placeholder 5">
            <a:extLst>
              <a:ext uri="{FF2B5EF4-FFF2-40B4-BE49-F238E27FC236}">
                <a16:creationId xmlns:a16="http://schemas.microsoft.com/office/drawing/2014/main" id="{8857FC56-07E1-426E-AB40-941E656F845B}"/>
              </a:ext>
            </a:extLst>
          </p:cNvPr>
          <p:cNvSpPr>
            <a:spLocks noGrp="1"/>
          </p:cNvSpPr>
          <p:nvPr>
            <p:ph type="hdr" sz="quarter"/>
          </p:nvPr>
        </p:nvSpPr>
        <p:spPr/>
        <p:txBody>
          <a:bodyPr/>
          <a:lstStyle/>
          <a:p>
            <a:endParaRPr lang="id-ID"/>
          </a:p>
        </p:txBody>
      </p:sp>
    </p:spTree>
    <p:extLst>
      <p:ext uri="{BB962C8B-B14F-4D97-AF65-F5344CB8AC3E}">
        <p14:creationId xmlns:p14="http://schemas.microsoft.com/office/powerpoint/2010/main" val="90529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44413-8606-4FB3-B8A3-CE6BA6DCA2CE}" type="slidenum">
              <a:rPr lang="id-ID" smtClean="0"/>
              <a:t>8</a:t>
            </a:fld>
            <a:endParaRPr lang="id-ID"/>
          </a:p>
        </p:txBody>
      </p:sp>
      <p:sp>
        <p:nvSpPr>
          <p:cNvPr id="5" name="Footer Placeholder 4">
            <a:extLst>
              <a:ext uri="{FF2B5EF4-FFF2-40B4-BE49-F238E27FC236}">
                <a16:creationId xmlns:a16="http://schemas.microsoft.com/office/drawing/2014/main" id="{9D10299C-7369-4F84-8FA0-E9F81D29C379}"/>
              </a:ext>
            </a:extLst>
          </p:cNvPr>
          <p:cNvSpPr>
            <a:spLocks noGrp="1"/>
          </p:cNvSpPr>
          <p:nvPr>
            <p:ph type="ftr" sz="quarter" idx="4"/>
          </p:nvPr>
        </p:nvSpPr>
        <p:spPr/>
        <p:txBody>
          <a:bodyPr/>
          <a:lstStyle/>
          <a:p>
            <a:endParaRPr lang="id-ID"/>
          </a:p>
        </p:txBody>
      </p:sp>
      <p:sp>
        <p:nvSpPr>
          <p:cNvPr id="6" name="Header Placeholder 5">
            <a:extLst>
              <a:ext uri="{FF2B5EF4-FFF2-40B4-BE49-F238E27FC236}">
                <a16:creationId xmlns:a16="http://schemas.microsoft.com/office/drawing/2014/main" id="{8857FC56-07E1-426E-AB40-941E656F845B}"/>
              </a:ext>
            </a:extLst>
          </p:cNvPr>
          <p:cNvSpPr>
            <a:spLocks noGrp="1"/>
          </p:cNvSpPr>
          <p:nvPr>
            <p:ph type="hdr" sz="quarter"/>
          </p:nvPr>
        </p:nvSpPr>
        <p:spPr/>
        <p:txBody>
          <a:bodyPr/>
          <a:lstStyle/>
          <a:p>
            <a:endParaRPr lang="id-ID"/>
          </a:p>
        </p:txBody>
      </p:sp>
    </p:spTree>
    <p:extLst>
      <p:ext uri="{BB962C8B-B14F-4D97-AF65-F5344CB8AC3E}">
        <p14:creationId xmlns:p14="http://schemas.microsoft.com/office/powerpoint/2010/main" val="4092388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44413-8606-4FB3-B8A3-CE6BA6DCA2CE}" type="slidenum">
              <a:rPr lang="id-ID" smtClean="0"/>
              <a:t>9</a:t>
            </a:fld>
            <a:endParaRPr lang="id-ID"/>
          </a:p>
        </p:txBody>
      </p:sp>
      <p:sp>
        <p:nvSpPr>
          <p:cNvPr id="5" name="Footer Placeholder 4">
            <a:extLst>
              <a:ext uri="{FF2B5EF4-FFF2-40B4-BE49-F238E27FC236}">
                <a16:creationId xmlns:a16="http://schemas.microsoft.com/office/drawing/2014/main" id="{9D10299C-7369-4F84-8FA0-E9F81D29C379}"/>
              </a:ext>
            </a:extLst>
          </p:cNvPr>
          <p:cNvSpPr>
            <a:spLocks noGrp="1"/>
          </p:cNvSpPr>
          <p:nvPr>
            <p:ph type="ftr" sz="quarter" idx="4"/>
          </p:nvPr>
        </p:nvSpPr>
        <p:spPr/>
        <p:txBody>
          <a:bodyPr/>
          <a:lstStyle/>
          <a:p>
            <a:endParaRPr lang="id-ID"/>
          </a:p>
        </p:txBody>
      </p:sp>
      <p:sp>
        <p:nvSpPr>
          <p:cNvPr id="6" name="Header Placeholder 5">
            <a:extLst>
              <a:ext uri="{FF2B5EF4-FFF2-40B4-BE49-F238E27FC236}">
                <a16:creationId xmlns:a16="http://schemas.microsoft.com/office/drawing/2014/main" id="{8857FC56-07E1-426E-AB40-941E656F845B}"/>
              </a:ext>
            </a:extLst>
          </p:cNvPr>
          <p:cNvSpPr>
            <a:spLocks noGrp="1"/>
          </p:cNvSpPr>
          <p:nvPr>
            <p:ph type="hdr" sz="quarter"/>
          </p:nvPr>
        </p:nvSpPr>
        <p:spPr/>
        <p:txBody>
          <a:bodyPr/>
          <a:lstStyle/>
          <a:p>
            <a:endParaRPr lang="id-ID"/>
          </a:p>
        </p:txBody>
      </p:sp>
    </p:spTree>
    <p:extLst>
      <p:ext uri="{BB962C8B-B14F-4D97-AF65-F5344CB8AC3E}">
        <p14:creationId xmlns:p14="http://schemas.microsoft.com/office/powerpoint/2010/main" val="2992440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44413-8606-4FB3-B8A3-CE6BA6DCA2CE}" type="slidenum">
              <a:rPr lang="id-ID" smtClean="0"/>
              <a:t>10</a:t>
            </a:fld>
            <a:endParaRPr lang="id-ID"/>
          </a:p>
        </p:txBody>
      </p:sp>
      <p:sp>
        <p:nvSpPr>
          <p:cNvPr id="5" name="Footer Placeholder 4">
            <a:extLst>
              <a:ext uri="{FF2B5EF4-FFF2-40B4-BE49-F238E27FC236}">
                <a16:creationId xmlns:a16="http://schemas.microsoft.com/office/drawing/2014/main" id="{9D10299C-7369-4F84-8FA0-E9F81D29C379}"/>
              </a:ext>
            </a:extLst>
          </p:cNvPr>
          <p:cNvSpPr>
            <a:spLocks noGrp="1"/>
          </p:cNvSpPr>
          <p:nvPr>
            <p:ph type="ftr" sz="quarter" idx="4"/>
          </p:nvPr>
        </p:nvSpPr>
        <p:spPr/>
        <p:txBody>
          <a:bodyPr/>
          <a:lstStyle/>
          <a:p>
            <a:endParaRPr lang="id-ID"/>
          </a:p>
        </p:txBody>
      </p:sp>
      <p:sp>
        <p:nvSpPr>
          <p:cNvPr id="6" name="Header Placeholder 5">
            <a:extLst>
              <a:ext uri="{FF2B5EF4-FFF2-40B4-BE49-F238E27FC236}">
                <a16:creationId xmlns:a16="http://schemas.microsoft.com/office/drawing/2014/main" id="{8857FC56-07E1-426E-AB40-941E656F845B}"/>
              </a:ext>
            </a:extLst>
          </p:cNvPr>
          <p:cNvSpPr>
            <a:spLocks noGrp="1"/>
          </p:cNvSpPr>
          <p:nvPr>
            <p:ph type="hdr" sz="quarter"/>
          </p:nvPr>
        </p:nvSpPr>
        <p:spPr/>
        <p:txBody>
          <a:bodyPr/>
          <a:lstStyle/>
          <a:p>
            <a:endParaRPr lang="id-ID"/>
          </a:p>
        </p:txBody>
      </p:sp>
    </p:spTree>
    <p:extLst>
      <p:ext uri="{BB962C8B-B14F-4D97-AF65-F5344CB8AC3E}">
        <p14:creationId xmlns:p14="http://schemas.microsoft.com/office/powerpoint/2010/main" val="280751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F2DB2F-9E8D-48FF-A1C7-11A6D2039057}" type="datetimeFigureOut">
              <a:rPr lang="id-ID" smtClean="0"/>
              <a:t>09/01/2022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63E844D-83A3-4C91-9120-F0FD0CA9B56B}" type="slidenum">
              <a:rPr lang="id-ID" smtClean="0"/>
              <a:t>‹#›</a:t>
            </a:fld>
            <a:endParaRPr lang="id-ID"/>
          </a:p>
        </p:txBody>
      </p:sp>
    </p:spTree>
    <p:extLst>
      <p:ext uri="{BB962C8B-B14F-4D97-AF65-F5344CB8AC3E}">
        <p14:creationId xmlns:p14="http://schemas.microsoft.com/office/powerpoint/2010/main" val="7375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2DB2F-9E8D-48FF-A1C7-11A6D2039057}" type="datetimeFigureOut">
              <a:rPr lang="id-ID" smtClean="0"/>
              <a:t>09/01/2022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63E844D-83A3-4C91-9120-F0FD0CA9B56B}" type="slidenum">
              <a:rPr lang="id-ID" smtClean="0"/>
              <a:t>‹#›</a:t>
            </a:fld>
            <a:endParaRPr lang="id-ID"/>
          </a:p>
        </p:txBody>
      </p:sp>
    </p:spTree>
    <p:extLst>
      <p:ext uri="{BB962C8B-B14F-4D97-AF65-F5344CB8AC3E}">
        <p14:creationId xmlns:p14="http://schemas.microsoft.com/office/powerpoint/2010/main" val="390326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2DB2F-9E8D-48FF-A1C7-11A6D2039057}" type="datetimeFigureOut">
              <a:rPr lang="id-ID" smtClean="0"/>
              <a:t>09/01/2022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63E844D-83A3-4C91-9120-F0FD0CA9B56B}" type="slidenum">
              <a:rPr lang="id-ID" smtClean="0"/>
              <a:t>‹#›</a:t>
            </a:fld>
            <a:endParaRPr lang="id-ID"/>
          </a:p>
        </p:txBody>
      </p:sp>
    </p:spTree>
    <p:extLst>
      <p:ext uri="{BB962C8B-B14F-4D97-AF65-F5344CB8AC3E}">
        <p14:creationId xmlns:p14="http://schemas.microsoft.com/office/powerpoint/2010/main" val="365099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2DB2F-9E8D-48FF-A1C7-11A6D2039057}" type="datetimeFigureOut">
              <a:rPr lang="id-ID" smtClean="0"/>
              <a:t>09/01/2022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63E844D-83A3-4C91-9120-F0FD0CA9B56B}" type="slidenum">
              <a:rPr lang="id-ID" smtClean="0"/>
              <a:t>‹#›</a:t>
            </a:fld>
            <a:endParaRPr lang="id-ID"/>
          </a:p>
        </p:txBody>
      </p:sp>
    </p:spTree>
    <p:extLst>
      <p:ext uri="{BB962C8B-B14F-4D97-AF65-F5344CB8AC3E}">
        <p14:creationId xmlns:p14="http://schemas.microsoft.com/office/powerpoint/2010/main" val="427904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2DB2F-9E8D-48FF-A1C7-11A6D2039057}" type="datetimeFigureOut">
              <a:rPr lang="id-ID" smtClean="0"/>
              <a:t>09/01/2022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63E844D-83A3-4C91-9120-F0FD0CA9B56B}" type="slidenum">
              <a:rPr lang="id-ID" smtClean="0"/>
              <a:t>‹#›</a:t>
            </a:fld>
            <a:endParaRPr lang="id-ID"/>
          </a:p>
        </p:txBody>
      </p:sp>
    </p:spTree>
    <p:extLst>
      <p:ext uri="{BB962C8B-B14F-4D97-AF65-F5344CB8AC3E}">
        <p14:creationId xmlns:p14="http://schemas.microsoft.com/office/powerpoint/2010/main" val="363612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F2DB2F-9E8D-48FF-A1C7-11A6D2039057}" type="datetimeFigureOut">
              <a:rPr lang="id-ID" smtClean="0"/>
              <a:t>09/01/2022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63E844D-83A3-4C91-9120-F0FD0CA9B56B}" type="slidenum">
              <a:rPr lang="id-ID" smtClean="0"/>
              <a:t>‹#›</a:t>
            </a:fld>
            <a:endParaRPr lang="id-ID"/>
          </a:p>
        </p:txBody>
      </p:sp>
    </p:spTree>
    <p:extLst>
      <p:ext uri="{BB962C8B-B14F-4D97-AF65-F5344CB8AC3E}">
        <p14:creationId xmlns:p14="http://schemas.microsoft.com/office/powerpoint/2010/main" val="325015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F2DB2F-9E8D-48FF-A1C7-11A6D2039057}" type="datetimeFigureOut">
              <a:rPr lang="id-ID" smtClean="0"/>
              <a:t>09/01/2022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63E844D-83A3-4C91-9120-F0FD0CA9B56B}" type="slidenum">
              <a:rPr lang="id-ID" smtClean="0"/>
              <a:t>‹#›</a:t>
            </a:fld>
            <a:endParaRPr lang="id-ID"/>
          </a:p>
        </p:txBody>
      </p:sp>
    </p:spTree>
    <p:extLst>
      <p:ext uri="{BB962C8B-B14F-4D97-AF65-F5344CB8AC3E}">
        <p14:creationId xmlns:p14="http://schemas.microsoft.com/office/powerpoint/2010/main" val="184505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F2DB2F-9E8D-48FF-A1C7-11A6D2039057}" type="datetimeFigureOut">
              <a:rPr lang="id-ID" smtClean="0"/>
              <a:t>09/01/2022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63E844D-83A3-4C91-9120-F0FD0CA9B56B}" type="slidenum">
              <a:rPr lang="id-ID" smtClean="0"/>
              <a:t>‹#›</a:t>
            </a:fld>
            <a:endParaRPr lang="id-ID"/>
          </a:p>
        </p:txBody>
      </p:sp>
    </p:spTree>
    <p:extLst>
      <p:ext uri="{BB962C8B-B14F-4D97-AF65-F5344CB8AC3E}">
        <p14:creationId xmlns:p14="http://schemas.microsoft.com/office/powerpoint/2010/main" val="73996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2DB2F-9E8D-48FF-A1C7-11A6D2039057}" type="datetimeFigureOut">
              <a:rPr lang="id-ID" smtClean="0"/>
              <a:t>09/01/2022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63E844D-83A3-4C91-9120-F0FD0CA9B56B}" type="slidenum">
              <a:rPr lang="id-ID" smtClean="0"/>
              <a:t>‹#›</a:t>
            </a:fld>
            <a:endParaRPr lang="id-ID"/>
          </a:p>
        </p:txBody>
      </p:sp>
    </p:spTree>
    <p:extLst>
      <p:ext uri="{BB962C8B-B14F-4D97-AF65-F5344CB8AC3E}">
        <p14:creationId xmlns:p14="http://schemas.microsoft.com/office/powerpoint/2010/main" val="171730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F2DB2F-9E8D-48FF-A1C7-11A6D2039057}" type="datetimeFigureOut">
              <a:rPr lang="id-ID" smtClean="0"/>
              <a:t>09/01/2022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63E844D-83A3-4C91-9120-F0FD0CA9B56B}" type="slidenum">
              <a:rPr lang="id-ID" smtClean="0"/>
              <a:t>‹#›</a:t>
            </a:fld>
            <a:endParaRPr lang="id-ID"/>
          </a:p>
        </p:txBody>
      </p:sp>
    </p:spTree>
    <p:extLst>
      <p:ext uri="{BB962C8B-B14F-4D97-AF65-F5344CB8AC3E}">
        <p14:creationId xmlns:p14="http://schemas.microsoft.com/office/powerpoint/2010/main" val="51385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F2DB2F-9E8D-48FF-A1C7-11A6D2039057}" type="datetimeFigureOut">
              <a:rPr lang="id-ID" smtClean="0"/>
              <a:t>09/01/2022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63E844D-83A3-4C91-9120-F0FD0CA9B56B}" type="slidenum">
              <a:rPr lang="id-ID" smtClean="0"/>
              <a:t>‹#›</a:t>
            </a:fld>
            <a:endParaRPr lang="id-ID"/>
          </a:p>
        </p:txBody>
      </p:sp>
    </p:spTree>
    <p:extLst>
      <p:ext uri="{BB962C8B-B14F-4D97-AF65-F5344CB8AC3E}">
        <p14:creationId xmlns:p14="http://schemas.microsoft.com/office/powerpoint/2010/main" val="283941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2DB2F-9E8D-48FF-A1C7-11A6D2039057}" type="datetimeFigureOut">
              <a:rPr lang="id-ID" smtClean="0"/>
              <a:t>09/01/2022</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E844D-83A3-4C91-9120-F0FD0CA9B56B}" type="slidenum">
              <a:rPr lang="id-ID" smtClean="0"/>
              <a:t>‹#›</a:t>
            </a:fld>
            <a:endParaRPr lang="id-ID"/>
          </a:p>
        </p:txBody>
      </p:sp>
    </p:spTree>
    <p:extLst>
      <p:ext uri="{BB962C8B-B14F-4D97-AF65-F5344CB8AC3E}">
        <p14:creationId xmlns:p14="http://schemas.microsoft.com/office/powerpoint/2010/main" val="21873350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ww.orbit-computer-solutions.com/understanding-qos/"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imoforpcs.com/jaringan-wlan/"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890" y="6598284"/>
            <a:ext cx="12202890" cy="272956"/>
            <a:chOff x="-1534890" y="6571936"/>
            <a:chExt cx="12202890" cy="272956"/>
          </a:xfrm>
        </p:grpSpPr>
        <p:sp>
          <p:nvSpPr>
            <p:cNvPr id="4" name="Rectangle 3"/>
            <p:cNvSpPr/>
            <p:nvPr/>
          </p:nvSpPr>
          <p:spPr>
            <a:xfrm>
              <a:off x="-1534890" y="6571937"/>
              <a:ext cx="3600000" cy="27295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K</a:t>
              </a:r>
              <a:r>
                <a:rPr lang="id-ID" sz="1000" b="1" dirty="0" err="1">
                  <a:solidFill>
                    <a:schemeClr val="bg1"/>
                  </a:solidFill>
                  <a:latin typeface="Arial" panose="020B0604020202020204" pitchFamily="34" charset="0"/>
                  <a:cs typeface="Arial" panose="020B0604020202020204" pitchFamily="34" charset="0"/>
                </a:rPr>
                <a:t>elompok</a:t>
              </a:r>
              <a:r>
                <a:rPr lang="id-ID" sz="1000" b="1" dirty="0">
                  <a:solidFill>
                    <a:schemeClr val="bg1"/>
                  </a:solidFill>
                  <a:latin typeface="Arial" panose="020B0604020202020204" pitchFamily="34" charset="0"/>
                  <a:cs typeface="Arial" panose="020B0604020202020204" pitchFamily="34" charset="0"/>
                </a:rPr>
                <a:t> 3</a:t>
              </a:r>
            </a:p>
          </p:txBody>
        </p:sp>
        <p:sp>
          <p:nvSpPr>
            <p:cNvPr id="5" name="Rectangle 4"/>
            <p:cNvSpPr/>
            <p:nvPr/>
          </p:nvSpPr>
          <p:spPr>
            <a:xfrm>
              <a:off x="2064000" y="6571936"/>
              <a:ext cx="5004000" cy="272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b="1" dirty="0">
                  <a:solidFill>
                    <a:srgbClr val="CC0000"/>
                  </a:solidFill>
                  <a:latin typeface="Arial" panose="020B0604020202020204" pitchFamily="34" charset="0"/>
                  <a:cs typeface="Arial" panose="020B0604020202020204" pitchFamily="34" charset="0"/>
                </a:rPr>
                <a:t>Analisis </a:t>
              </a:r>
              <a:r>
                <a:rPr lang="id-ID" sz="1000" b="1" dirty="0" err="1">
                  <a:solidFill>
                    <a:srgbClr val="CC0000"/>
                  </a:solidFill>
                  <a:latin typeface="Arial" panose="020B0604020202020204" pitchFamily="34" charset="0"/>
                  <a:cs typeface="Arial" panose="020B0604020202020204" pitchFamily="34" charset="0"/>
                </a:rPr>
                <a:t>QoS</a:t>
              </a:r>
              <a:r>
                <a:rPr lang="id-ID" sz="1000" b="1" dirty="0">
                  <a:solidFill>
                    <a:srgbClr val="CC0000"/>
                  </a:solidFill>
                  <a:latin typeface="Arial" panose="020B0604020202020204" pitchFamily="34" charset="0"/>
                  <a:cs typeface="Arial" panose="020B0604020202020204" pitchFamily="34" charset="0"/>
                </a:rPr>
                <a:t> WLAN </a:t>
              </a:r>
              <a:r>
                <a:rPr lang="id-ID" sz="1000" b="1" dirty="0" err="1">
                  <a:solidFill>
                    <a:srgbClr val="CC0000"/>
                  </a:solidFill>
                  <a:latin typeface="Arial" panose="020B0604020202020204" pitchFamily="34" charset="0"/>
                  <a:cs typeface="Arial" panose="020B0604020202020204" pitchFamily="34" charset="0"/>
                </a:rPr>
                <a:t>Cisco</a:t>
              </a:r>
              <a:r>
                <a:rPr lang="id-ID" sz="1000" b="1" dirty="0">
                  <a:solidFill>
                    <a:srgbClr val="CC0000"/>
                  </a:solidFill>
                  <a:latin typeface="Arial" panose="020B0604020202020204" pitchFamily="34" charset="0"/>
                  <a:cs typeface="Arial" panose="020B0604020202020204" pitchFamily="34" charset="0"/>
                </a:rPr>
                <a:t> </a:t>
              </a:r>
              <a:r>
                <a:rPr lang="id-ID" sz="1000" b="1" dirty="0" err="1">
                  <a:solidFill>
                    <a:srgbClr val="CC0000"/>
                  </a:solidFill>
                  <a:latin typeface="Arial" panose="020B0604020202020204" pitchFamily="34" charset="0"/>
                  <a:cs typeface="Arial" panose="020B0604020202020204" pitchFamily="34" charset="0"/>
                </a:rPr>
                <a:t>Packet</a:t>
              </a:r>
              <a:r>
                <a:rPr lang="id-ID" sz="1000" b="1" dirty="0">
                  <a:solidFill>
                    <a:srgbClr val="CC0000"/>
                  </a:solidFill>
                  <a:latin typeface="Arial" panose="020B0604020202020204" pitchFamily="34" charset="0"/>
                  <a:cs typeface="Arial" panose="020B0604020202020204" pitchFamily="34" charset="0"/>
                </a:rPr>
                <a:t> </a:t>
              </a:r>
              <a:r>
                <a:rPr lang="id-ID" sz="1000" b="1" dirty="0" err="1">
                  <a:solidFill>
                    <a:srgbClr val="CC0000"/>
                  </a:solidFill>
                  <a:latin typeface="Arial" panose="020B0604020202020204" pitchFamily="34" charset="0"/>
                  <a:cs typeface="Arial" panose="020B0604020202020204" pitchFamily="34" charset="0"/>
                </a:rPr>
                <a:t>Tracer</a:t>
              </a:r>
              <a:endParaRPr lang="id-ID" sz="1000" b="1" dirty="0">
                <a:solidFill>
                  <a:srgbClr val="CC0000"/>
                </a:solidFill>
                <a:latin typeface="Arial" panose="020B0604020202020204" pitchFamily="34" charset="0"/>
                <a:cs typeface="Arial" panose="020B0604020202020204" pitchFamily="34" charset="0"/>
              </a:endParaRPr>
            </a:p>
          </p:txBody>
        </p:sp>
        <p:sp>
          <p:nvSpPr>
            <p:cNvPr id="6" name="Rectangle 5"/>
            <p:cNvSpPr/>
            <p:nvPr/>
          </p:nvSpPr>
          <p:spPr>
            <a:xfrm>
              <a:off x="7068000" y="6571936"/>
              <a:ext cx="3600000" cy="27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solidFill>
                    <a:srgbClr val="CC0000"/>
                  </a:solidFill>
                  <a:latin typeface="Arial" panose="020B0604020202020204" pitchFamily="34" charset="0"/>
                  <a:cs typeface="Arial" panose="020B0604020202020204" pitchFamily="34" charset="0"/>
                </a:rPr>
                <a:t>Online, J</a:t>
              </a:r>
              <a:r>
                <a:rPr lang="id-ID" sz="1000" b="1" dirty="0" err="1">
                  <a:solidFill>
                    <a:srgbClr val="CC0000"/>
                  </a:solidFill>
                  <a:latin typeface="Arial" panose="020B0604020202020204" pitchFamily="34" charset="0"/>
                  <a:cs typeface="Arial" panose="020B0604020202020204" pitchFamily="34" charset="0"/>
                </a:rPr>
                <a:t>anuary</a:t>
              </a:r>
              <a:r>
                <a:rPr lang="id-ID" sz="1000" b="1" dirty="0">
                  <a:solidFill>
                    <a:srgbClr val="CC0000"/>
                  </a:solidFill>
                  <a:latin typeface="Arial" panose="020B0604020202020204" pitchFamily="34" charset="0"/>
                  <a:cs typeface="Arial" panose="020B0604020202020204" pitchFamily="34" charset="0"/>
                </a:rPr>
                <a:t> 14</a:t>
              </a:r>
              <a:r>
                <a:rPr lang="en-US" sz="1000" b="1" dirty="0">
                  <a:solidFill>
                    <a:srgbClr val="CC0000"/>
                  </a:solidFill>
                  <a:latin typeface="Arial" panose="020B0604020202020204" pitchFamily="34" charset="0"/>
                  <a:cs typeface="Arial" panose="020B0604020202020204" pitchFamily="34" charset="0"/>
                </a:rPr>
                <a:t>, 202</a:t>
              </a:r>
              <a:r>
                <a:rPr lang="id-ID" sz="1000" b="1" dirty="0">
                  <a:solidFill>
                    <a:srgbClr val="CC0000"/>
                  </a:solidFill>
                  <a:latin typeface="Arial" panose="020B0604020202020204" pitchFamily="34" charset="0"/>
                  <a:cs typeface="Arial" panose="020B0604020202020204" pitchFamily="34" charset="0"/>
                </a:rPr>
                <a:t>2</a:t>
              </a:r>
              <a:r>
                <a:rPr lang="en-US" sz="1000" b="1" dirty="0">
                  <a:solidFill>
                    <a:srgbClr val="CC0000"/>
                  </a:solidFill>
                  <a:latin typeface="Arial" panose="020B0604020202020204" pitchFamily="34" charset="0"/>
                  <a:cs typeface="Arial" panose="020B0604020202020204" pitchFamily="34" charset="0"/>
                </a:rPr>
                <a:t>                   </a:t>
              </a:r>
              <a:r>
                <a:rPr lang="id-ID" sz="1000" b="1" dirty="0">
                  <a:solidFill>
                    <a:srgbClr val="CC0000"/>
                  </a:solidFill>
                  <a:latin typeface="Arial" panose="020B0604020202020204" pitchFamily="34" charset="0"/>
                  <a:cs typeface="Arial" panose="020B0604020202020204" pitchFamily="34" charset="0"/>
                </a:rPr>
                <a:t>	                     1/</a:t>
              </a:r>
              <a:r>
                <a:rPr lang="en-US" sz="1000" b="1" dirty="0">
                  <a:solidFill>
                    <a:srgbClr val="CC0000"/>
                  </a:solidFill>
                  <a:latin typeface="Arial" panose="020B0604020202020204" pitchFamily="34" charset="0"/>
                  <a:cs typeface="Arial" panose="020B0604020202020204" pitchFamily="34" charset="0"/>
                </a:rPr>
                <a:t>6</a:t>
              </a:r>
              <a:endParaRPr lang="id-ID" sz="1000" b="1" dirty="0">
                <a:solidFill>
                  <a:srgbClr val="CC0000"/>
                </a:solidFill>
                <a:latin typeface="Arial" panose="020B0604020202020204" pitchFamily="34" charset="0"/>
                <a:cs typeface="Arial" panose="020B0604020202020204" pitchFamily="34" charset="0"/>
              </a:endParaRPr>
            </a:p>
          </p:txBody>
        </p:sp>
      </p:grpSp>
      <p:sp>
        <p:nvSpPr>
          <p:cNvPr id="14" name="Rounded Rectangle 13"/>
          <p:cNvSpPr/>
          <p:nvPr/>
        </p:nvSpPr>
        <p:spPr>
          <a:xfrm>
            <a:off x="396836" y="322136"/>
            <a:ext cx="11446328" cy="1388117"/>
          </a:xfrm>
          <a:prstGeom prst="roundRect">
            <a:avLst/>
          </a:prstGeom>
          <a:solidFill>
            <a:schemeClr val="bg1">
              <a:lumMod val="85000"/>
            </a:schemeClr>
          </a:solidFill>
          <a:ln>
            <a:noFill/>
          </a:ln>
          <a:effectLst>
            <a:outerShdw blurRad="635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a:solidFill>
                  <a:srgbClr val="CC0000"/>
                </a:solidFill>
                <a:latin typeface="Arial" panose="020B0604020202020204" pitchFamily="34" charset="0"/>
                <a:cs typeface="Arial" panose="020B0604020202020204" pitchFamily="34" charset="0"/>
              </a:rPr>
              <a:t>Analisis </a:t>
            </a:r>
            <a:r>
              <a:rPr lang="id-ID" sz="2800" b="1" dirty="0" err="1">
                <a:solidFill>
                  <a:srgbClr val="CC0000"/>
                </a:solidFill>
                <a:latin typeface="Arial" panose="020B0604020202020204" pitchFamily="34" charset="0"/>
                <a:cs typeface="Arial" panose="020B0604020202020204" pitchFamily="34" charset="0"/>
              </a:rPr>
              <a:t>QoS</a:t>
            </a:r>
            <a:r>
              <a:rPr lang="id-ID" sz="2800" b="1" dirty="0">
                <a:solidFill>
                  <a:srgbClr val="CC0000"/>
                </a:solidFill>
                <a:latin typeface="Arial" panose="020B0604020202020204" pitchFamily="34" charset="0"/>
                <a:cs typeface="Arial" panose="020B0604020202020204" pitchFamily="34" charset="0"/>
              </a:rPr>
              <a:t> WLAN </a:t>
            </a:r>
            <a:r>
              <a:rPr lang="id-ID" sz="2800" b="1" dirty="0" err="1">
                <a:solidFill>
                  <a:srgbClr val="CC0000"/>
                </a:solidFill>
                <a:latin typeface="Arial" panose="020B0604020202020204" pitchFamily="34" charset="0"/>
                <a:cs typeface="Arial" panose="020B0604020202020204" pitchFamily="34" charset="0"/>
              </a:rPr>
              <a:t>Cisco</a:t>
            </a:r>
            <a:r>
              <a:rPr lang="id-ID" sz="2800" b="1" dirty="0">
                <a:solidFill>
                  <a:srgbClr val="CC0000"/>
                </a:solidFill>
                <a:latin typeface="Arial" panose="020B0604020202020204" pitchFamily="34" charset="0"/>
                <a:cs typeface="Arial" panose="020B0604020202020204" pitchFamily="34" charset="0"/>
              </a:rPr>
              <a:t> </a:t>
            </a:r>
            <a:r>
              <a:rPr lang="id-ID" sz="2800" b="1" dirty="0" err="1">
                <a:solidFill>
                  <a:srgbClr val="CC0000"/>
                </a:solidFill>
                <a:latin typeface="Arial" panose="020B0604020202020204" pitchFamily="34" charset="0"/>
                <a:cs typeface="Arial" panose="020B0604020202020204" pitchFamily="34" charset="0"/>
              </a:rPr>
              <a:t>Packet</a:t>
            </a:r>
            <a:r>
              <a:rPr lang="id-ID" sz="2800" b="1" dirty="0">
                <a:solidFill>
                  <a:srgbClr val="CC0000"/>
                </a:solidFill>
                <a:latin typeface="Arial" panose="020B0604020202020204" pitchFamily="34" charset="0"/>
                <a:cs typeface="Arial" panose="020B0604020202020204" pitchFamily="34" charset="0"/>
              </a:rPr>
              <a:t> </a:t>
            </a:r>
            <a:r>
              <a:rPr lang="id-ID" sz="2800" b="1" dirty="0" err="1">
                <a:solidFill>
                  <a:srgbClr val="CC0000"/>
                </a:solidFill>
                <a:latin typeface="Arial" panose="020B0604020202020204" pitchFamily="34" charset="0"/>
                <a:cs typeface="Arial" panose="020B0604020202020204" pitchFamily="34" charset="0"/>
              </a:rPr>
              <a:t>Tracer</a:t>
            </a:r>
            <a:endParaRPr lang="id-ID" sz="2800" b="1" dirty="0">
              <a:solidFill>
                <a:srgbClr val="CC0000"/>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t="11406"/>
          <a:stretch/>
        </p:blipFill>
        <p:spPr>
          <a:xfrm>
            <a:off x="4988749" y="2026259"/>
            <a:ext cx="2214501" cy="840358"/>
          </a:xfrm>
          <a:prstGeom prst="rect">
            <a:avLst/>
          </a:prstGeom>
        </p:spPr>
      </p:pic>
      <p:sp>
        <p:nvSpPr>
          <p:cNvPr id="16" name="Rectangle 15"/>
          <p:cNvSpPr/>
          <p:nvPr/>
        </p:nvSpPr>
        <p:spPr>
          <a:xfrm>
            <a:off x="372836" y="2866618"/>
            <a:ext cx="11446328" cy="373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a:solidFill>
                  <a:schemeClr val="tx1"/>
                </a:solidFill>
                <a:latin typeface="Arial" panose="020B0604020202020204" pitchFamily="34" charset="0"/>
                <a:cs typeface="Arial" panose="020B0604020202020204" pitchFamily="34" charset="0"/>
              </a:rPr>
              <a:t>Nancy Olivia </a:t>
            </a:r>
            <a:r>
              <a:rPr lang="id-ID" b="1" dirty="0" err="1">
                <a:solidFill>
                  <a:schemeClr val="tx1"/>
                </a:solidFill>
                <a:latin typeface="Arial" panose="020B0604020202020204" pitchFamily="34" charset="0"/>
                <a:cs typeface="Arial" panose="020B0604020202020204" pitchFamily="34" charset="0"/>
              </a:rPr>
              <a:t>Syahanifa</a:t>
            </a:r>
            <a:r>
              <a:rPr lang="id-ID" b="1" dirty="0">
                <a:solidFill>
                  <a:schemeClr val="tx1"/>
                </a:solidFill>
                <a:latin typeface="Arial" panose="020B0604020202020204" pitchFamily="34" charset="0"/>
                <a:cs typeface="Arial" panose="020B0604020202020204" pitchFamily="34" charset="0"/>
              </a:rPr>
              <a:t> (1101204022)</a:t>
            </a:r>
          </a:p>
          <a:p>
            <a:pPr algn="ctr"/>
            <a:r>
              <a:rPr lang="id-ID" b="1" dirty="0">
                <a:solidFill>
                  <a:schemeClr val="tx1"/>
                </a:solidFill>
                <a:latin typeface="Arial" panose="020B0604020202020204" pitchFamily="34" charset="0"/>
                <a:cs typeface="Arial" panose="020B0604020202020204" pitchFamily="34" charset="0"/>
              </a:rPr>
              <a:t>Tia </a:t>
            </a:r>
            <a:r>
              <a:rPr lang="id-ID" b="1" dirty="0" err="1">
                <a:solidFill>
                  <a:schemeClr val="tx1"/>
                </a:solidFill>
                <a:latin typeface="Arial" panose="020B0604020202020204" pitchFamily="34" charset="0"/>
                <a:cs typeface="Arial" panose="020B0604020202020204" pitchFamily="34" charset="0"/>
              </a:rPr>
              <a:t>Fiendi</a:t>
            </a:r>
            <a:r>
              <a:rPr lang="id-ID" b="1" dirty="0">
                <a:solidFill>
                  <a:schemeClr val="tx1"/>
                </a:solidFill>
                <a:latin typeface="Arial" panose="020B0604020202020204" pitchFamily="34" charset="0"/>
                <a:cs typeface="Arial" panose="020B0604020202020204" pitchFamily="34" charset="0"/>
              </a:rPr>
              <a:t> </a:t>
            </a:r>
            <a:r>
              <a:rPr lang="id-ID" b="1" dirty="0" err="1">
                <a:solidFill>
                  <a:schemeClr val="tx1"/>
                </a:solidFill>
                <a:latin typeface="Arial" panose="020B0604020202020204" pitchFamily="34" charset="0"/>
                <a:cs typeface="Arial" panose="020B0604020202020204" pitchFamily="34" charset="0"/>
              </a:rPr>
              <a:t>Aryaningtyas</a:t>
            </a:r>
            <a:r>
              <a:rPr lang="id-ID" b="1" dirty="0">
                <a:solidFill>
                  <a:schemeClr val="tx1"/>
                </a:solidFill>
                <a:latin typeface="Arial" panose="020B0604020202020204" pitchFamily="34" charset="0"/>
                <a:cs typeface="Arial" panose="020B0604020202020204" pitchFamily="34" charset="0"/>
              </a:rPr>
              <a:t> (</a:t>
            </a:r>
            <a:r>
              <a:rPr lang="en-ID" sz="1800" b="1" i="0" u="none" strike="noStrike" dirty="0">
                <a:solidFill>
                  <a:schemeClr val="tx1"/>
                </a:solidFill>
                <a:effectLst/>
                <a:latin typeface="Arial" panose="020B0604020202020204" pitchFamily="34" charset="0"/>
                <a:cs typeface="Arial" panose="020B0604020202020204" pitchFamily="34" charset="0"/>
              </a:rPr>
              <a:t>1101204055</a:t>
            </a:r>
            <a:r>
              <a:rPr lang="id-ID" sz="1800" b="1" i="0" u="none" strike="noStrike" dirty="0">
                <a:solidFill>
                  <a:schemeClr val="tx1"/>
                </a:solidFill>
                <a:effectLst/>
                <a:latin typeface="Arial" panose="020B0604020202020204" pitchFamily="34" charset="0"/>
                <a:cs typeface="Arial" panose="020B0604020202020204" pitchFamily="34" charset="0"/>
              </a:rPr>
              <a:t>)</a:t>
            </a:r>
          </a:p>
          <a:p>
            <a:pPr algn="ctr"/>
            <a:r>
              <a:rPr lang="en-ID" sz="1800" b="1" i="0" u="none" strike="noStrike" dirty="0">
                <a:solidFill>
                  <a:schemeClr val="tx1"/>
                </a:solidFill>
                <a:effectLst/>
                <a:latin typeface="Arial" panose="020B0604020202020204" pitchFamily="34" charset="0"/>
                <a:cs typeface="Arial" panose="020B0604020202020204" pitchFamily="34" charset="0"/>
              </a:rPr>
              <a:t>Muhammad Surya </a:t>
            </a:r>
            <a:r>
              <a:rPr lang="en-ID" sz="1800" b="1" i="0" u="none" strike="noStrike" dirty="0" err="1">
                <a:solidFill>
                  <a:schemeClr val="tx1"/>
                </a:solidFill>
                <a:effectLst/>
                <a:latin typeface="Arial" panose="020B0604020202020204" pitchFamily="34" charset="0"/>
                <a:cs typeface="Arial" panose="020B0604020202020204" pitchFamily="34" charset="0"/>
              </a:rPr>
              <a:t>Sanjiwani</a:t>
            </a:r>
            <a:r>
              <a:rPr lang="id-ID" b="1" dirty="0">
                <a:solidFill>
                  <a:schemeClr val="tx1"/>
                </a:solidFill>
                <a:latin typeface="Arial" panose="020B0604020202020204" pitchFamily="34" charset="0"/>
                <a:cs typeface="Arial" panose="020B0604020202020204" pitchFamily="34" charset="0"/>
              </a:rPr>
              <a:t> (</a:t>
            </a:r>
            <a:r>
              <a:rPr lang="en-ID" sz="1800" b="1" i="0" u="none" strike="noStrike" dirty="0">
                <a:solidFill>
                  <a:schemeClr val="tx1"/>
                </a:solidFill>
                <a:effectLst/>
                <a:latin typeface="Arial" panose="020B0604020202020204" pitchFamily="34" charset="0"/>
                <a:cs typeface="Arial" panose="020B0604020202020204" pitchFamily="34" charset="0"/>
              </a:rPr>
              <a:t>1101200113</a:t>
            </a:r>
            <a:r>
              <a:rPr lang="id-ID" sz="1800" b="1" i="0" u="none" strike="noStrike" dirty="0">
                <a:solidFill>
                  <a:schemeClr val="tx1"/>
                </a:solidFill>
                <a:effectLst/>
                <a:latin typeface="Arial" panose="020B0604020202020204" pitchFamily="34" charset="0"/>
                <a:cs typeface="Arial" panose="020B0604020202020204" pitchFamily="34" charset="0"/>
              </a:rPr>
              <a:t>)</a:t>
            </a:r>
            <a:endParaRPr lang="id-ID" b="1" dirty="0">
              <a:solidFill>
                <a:schemeClr val="tx1"/>
              </a:solidFill>
              <a:latin typeface="Arial" panose="020B0604020202020204" pitchFamily="34" charset="0"/>
              <a:cs typeface="Arial" panose="020B0604020202020204" pitchFamily="34" charset="0"/>
            </a:endParaRPr>
          </a:p>
          <a:p>
            <a:pPr algn="ctr"/>
            <a:endParaRPr lang="id-ID" sz="1400" dirty="0">
              <a:solidFill>
                <a:schemeClr val="tx1"/>
              </a:solidFill>
              <a:latin typeface="Arial" panose="020B0604020202020204" pitchFamily="34" charset="0"/>
              <a:cs typeface="Arial" panose="020B0604020202020204" pitchFamily="34" charset="0"/>
            </a:endParaRPr>
          </a:p>
          <a:p>
            <a:pPr algn="ctr"/>
            <a:r>
              <a:rPr lang="id-ID" dirty="0">
                <a:solidFill>
                  <a:schemeClr val="tx1"/>
                </a:solidFill>
                <a:latin typeface="Arial" panose="020B0604020202020204" pitchFamily="34" charset="0"/>
                <a:cs typeface="Arial" panose="020B0604020202020204" pitchFamily="34" charset="0"/>
              </a:rPr>
              <a:t>Dosen Pengampu: </a:t>
            </a:r>
            <a:r>
              <a:rPr lang="id-ID" sz="1800" b="1" i="0" dirty="0">
                <a:solidFill>
                  <a:srgbClr val="000000"/>
                </a:solidFill>
                <a:effectLst/>
                <a:latin typeface="HelveticaNeue-Bold"/>
              </a:rPr>
              <a:t>Jafar Alim Habibi</a:t>
            </a:r>
            <a:r>
              <a:rPr lang="en-ID" sz="1800" b="1" i="0" dirty="0">
                <a:solidFill>
                  <a:srgbClr val="000000"/>
                </a:solidFill>
                <a:effectLst/>
                <a:latin typeface="HelveticaNeue-Bold"/>
              </a:rPr>
              <a:t>, ST., M</a:t>
            </a:r>
            <a:r>
              <a:rPr lang="id-ID" b="1" dirty="0">
                <a:solidFill>
                  <a:srgbClr val="000000"/>
                </a:solidFill>
                <a:latin typeface="HelveticaNeue-Bold"/>
              </a:rPr>
              <a:t>T</a:t>
            </a:r>
            <a:r>
              <a:rPr lang="id-ID" sz="1800" b="1" i="0" dirty="0">
                <a:solidFill>
                  <a:srgbClr val="000000"/>
                </a:solidFill>
                <a:effectLst/>
                <a:latin typeface="HelveticaNeue-Bold"/>
              </a:rPr>
              <a:t>.</a:t>
            </a:r>
            <a:endParaRPr lang="id-ID" dirty="0">
              <a:solidFill>
                <a:schemeClr val="tx1"/>
              </a:solidFill>
              <a:latin typeface="Arial" panose="020B0604020202020204" pitchFamily="34" charset="0"/>
              <a:cs typeface="Arial" panose="020B0604020202020204" pitchFamily="34" charset="0"/>
            </a:endParaRPr>
          </a:p>
          <a:p>
            <a:pPr algn="ctr"/>
            <a:endParaRPr lang="id-ID" sz="1400" dirty="0">
              <a:solidFill>
                <a:schemeClr val="tx1"/>
              </a:solidFill>
              <a:latin typeface="Arial" panose="020B0604020202020204" pitchFamily="34" charset="0"/>
              <a:cs typeface="Arial" panose="020B0604020202020204" pitchFamily="34" charset="0"/>
            </a:endParaRPr>
          </a:p>
          <a:p>
            <a:pPr algn="ctr"/>
            <a:endParaRPr lang="id-ID" sz="1400" dirty="0">
              <a:solidFill>
                <a:schemeClr val="tx1"/>
              </a:solidFill>
              <a:latin typeface="Arial" panose="020B0604020202020204" pitchFamily="34" charset="0"/>
              <a:cs typeface="Arial" panose="020B0604020202020204" pitchFamily="34" charset="0"/>
            </a:endParaRPr>
          </a:p>
          <a:p>
            <a:pPr algn="ctr"/>
            <a:endParaRPr lang="id-ID" dirty="0">
              <a:solidFill>
                <a:schemeClr val="tx1"/>
              </a:solidFill>
              <a:latin typeface="Arial" panose="020B0604020202020204" pitchFamily="34" charset="0"/>
              <a:cs typeface="Arial" panose="020B0604020202020204" pitchFamily="34" charset="0"/>
            </a:endParaRPr>
          </a:p>
          <a:p>
            <a:pPr algn="ctr"/>
            <a:r>
              <a:rPr lang="en-US" dirty="0">
                <a:solidFill>
                  <a:schemeClr val="tx1"/>
                </a:solidFill>
                <a:latin typeface="Arial" panose="020B0604020202020204" pitchFamily="34" charset="0"/>
                <a:cs typeface="Arial" panose="020B0604020202020204" pitchFamily="34" charset="0"/>
              </a:rPr>
              <a:t>Presented at </a:t>
            </a:r>
            <a:r>
              <a:rPr lang="id-ID" dirty="0">
                <a:solidFill>
                  <a:schemeClr val="tx1"/>
                </a:solidFill>
                <a:latin typeface="Arial" panose="020B0604020202020204" pitchFamily="34" charset="0"/>
                <a:cs typeface="Arial" panose="020B0604020202020204" pitchFamily="34" charset="0"/>
              </a:rPr>
              <a:t>Online </a:t>
            </a:r>
            <a:r>
              <a:rPr lang="id-ID" dirty="0" err="1">
                <a:solidFill>
                  <a:schemeClr val="tx1"/>
                </a:solidFill>
                <a:latin typeface="Arial" panose="020B0604020202020204" pitchFamily="34" charset="0"/>
                <a:cs typeface="Arial" panose="020B0604020202020204" pitchFamily="34" charset="0"/>
              </a:rPr>
              <a:t>Class</a:t>
            </a:r>
            <a:endParaRPr lang="id-ID" dirty="0">
              <a:solidFill>
                <a:schemeClr val="tx1"/>
              </a:solidFill>
              <a:latin typeface="Arial" panose="020B0604020202020204" pitchFamily="34" charset="0"/>
              <a:cs typeface="Arial" panose="020B0604020202020204" pitchFamily="34" charset="0"/>
            </a:endParaRPr>
          </a:p>
          <a:p>
            <a:pPr algn="ctr"/>
            <a:r>
              <a:rPr lang="en-US" dirty="0">
                <a:solidFill>
                  <a:schemeClr val="tx1"/>
                </a:solidFill>
                <a:latin typeface="Arial" panose="020B0604020202020204" pitchFamily="34" charset="0"/>
                <a:cs typeface="Arial" panose="020B0604020202020204" pitchFamily="34" charset="0"/>
              </a:rPr>
              <a:t>Online</a:t>
            </a:r>
            <a:r>
              <a:rPr lang="id-ID"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J</a:t>
            </a:r>
            <a:r>
              <a:rPr lang="id-ID" dirty="0" err="1">
                <a:solidFill>
                  <a:schemeClr val="tx1"/>
                </a:solidFill>
                <a:latin typeface="Arial" panose="020B0604020202020204" pitchFamily="34" charset="0"/>
                <a:cs typeface="Arial" panose="020B0604020202020204" pitchFamily="34" charset="0"/>
              </a:rPr>
              <a:t>anuary</a:t>
            </a:r>
            <a:r>
              <a:rPr lang="id-ID" dirty="0">
                <a:solidFill>
                  <a:schemeClr val="tx1"/>
                </a:solidFill>
                <a:latin typeface="Arial" panose="020B0604020202020204" pitchFamily="34" charset="0"/>
                <a:cs typeface="Arial" panose="020B0604020202020204" pitchFamily="34" charset="0"/>
              </a:rPr>
              <a:t> 14, 2022</a:t>
            </a:r>
          </a:p>
          <a:p>
            <a:pPr algn="ctr"/>
            <a:endParaRPr lang="id-ID" sz="800" dirty="0">
              <a:solidFill>
                <a:schemeClr val="tx1"/>
              </a:solidFill>
              <a:latin typeface="Arial" panose="020B0604020202020204" pitchFamily="34" charset="0"/>
              <a:cs typeface="Arial" panose="020B0604020202020204" pitchFamily="34" charset="0"/>
            </a:endParaRPr>
          </a:p>
          <a:p>
            <a:pPr algn="ctr"/>
            <a:endParaRPr lang="id-ID"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732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3600" dirty="0">
                <a:solidFill>
                  <a:srgbClr val="CC0000"/>
                </a:solidFill>
                <a:latin typeface="Arial" panose="020B0604020202020204" pitchFamily="34" charset="0"/>
                <a:cs typeface="Arial" panose="020B0604020202020204" pitchFamily="34" charset="0"/>
              </a:rPr>
              <a:t>Hasil dan Pembahasan</a:t>
            </a:r>
            <a:endParaRPr lang="en-US" sz="1000" dirty="0">
              <a:solidFill>
                <a:srgbClr val="CC0000"/>
              </a:solidFill>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8DCCBDFC-631F-4B76-A766-0E7D3D15FA97}"/>
              </a:ext>
            </a:extLst>
          </p:cNvPr>
          <p:cNvGrpSpPr/>
          <p:nvPr/>
        </p:nvGrpSpPr>
        <p:grpSpPr>
          <a:xfrm>
            <a:off x="-10890" y="6598284"/>
            <a:ext cx="12202890" cy="272956"/>
            <a:chOff x="-1534890" y="6571936"/>
            <a:chExt cx="12202890" cy="272956"/>
          </a:xfrm>
        </p:grpSpPr>
        <p:sp>
          <p:nvSpPr>
            <p:cNvPr id="9" name="Rectangle 8">
              <a:extLst>
                <a:ext uri="{FF2B5EF4-FFF2-40B4-BE49-F238E27FC236}">
                  <a16:creationId xmlns:a16="http://schemas.microsoft.com/office/drawing/2014/main" id="{54A04ABA-48F1-4BE9-9B4F-CA9F66D3ACE3}"/>
                </a:ext>
              </a:extLst>
            </p:cNvPr>
            <p:cNvSpPr/>
            <p:nvPr/>
          </p:nvSpPr>
          <p:spPr>
            <a:xfrm>
              <a:off x="-1534890" y="6571937"/>
              <a:ext cx="3600000" cy="27295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N</a:t>
              </a:r>
              <a:r>
                <a:rPr lang="id-ID" sz="1000" b="1" dirty="0">
                  <a:solidFill>
                    <a:schemeClr val="bg1"/>
                  </a:solidFill>
                  <a:latin typeface="Arial" panose="020B0604020202020204" pitchFamily="34" charset="0"/>
                  <a:cs typeface="Arial" panose="020B0604020202020204" pitchFamily="34" charset="0"/>
                </a:rPr>
                <a:t>ancy Olivia Syahanifa </a:t>
              </a:r>
              <a:r>
                <a:rPr lang="en-US" sz="1000" b="1" dirty="0">
                  <a:solidFill>
                    <a:schemeClr val="bg1"/>
                  </a:solidFill>
                  <a:latin typeface="Arial" panose="020B0604020202020204" pitchFamily="34" charset="0"/>
                  <a:cs typeface="Arial" panose="020B0604020202020204" pitchFamily="34" charset="0"/>
                </a:rPr>
                <a:t>(AICOMS)</a:t>
              </a:r>
              <a:endParaRPr lang="id-ID" sz="1000" b="1" dirty="0">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73C27727-FF5D-4B38-AA34-CAD53717C482}"/>
                </a:ext>
              </a:extLst>
            </p:cNvPr>
            <p:cNvSpPr/>
            <p:nvPr/>
          </p:nvSpPr>
          <p:spPr>
            <a:xfrm>
              <a:off x="2064000" y="6571936"/>
              <a:ext cx="5004000" cy="272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b="1" dirty="0">
                  <a:solidFill>
                    <a:srgbClr val="CC0000"/>
                  </a:solidFill>
                  <a:latin typeface="Arial" panose="020B0604020202020204" pitchFamily="34" charset="0"/>
                  <a:cs typeface="Arial" panose="020B0604020202020204" pitchFamily="34" charset="0"/>
                </a:rPr>
                <a:t>Artificial Intelligence for Physical Layer</a:t>
              </a:r>
            </a:p>
          </p:txBody>
        </p:sp>
        <p:sp>
          <p:nvSpPr>
            <p:cNvPr id="11" name="Rectangle 10">
              <a:extLst>
                <a:ext uri="{FF2B5EF4-FFF2-40B4-BE49-F238E27FC236}">
                  <a16:creationId xmlns:a16="http://schemas.microsoft.com/office/drawing/2014/main" id="{52B288CE-CA95-4162-A716-158AE7AF326F}"/>
                </a:ext>
              </a:extLst>
            </p:cNvPr>
            <p:cNvSpPr/>
            <p:nvPr/>
          </p:nvSpPr>
          <p:spPr>
            <a:xfrm>
              <a:off x="7068000" y="6571936"/>
              <a:ext cx="3600000" cy="27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solidFill>
                    <a:srgbClr val="CC0000"/>
                  </a:solidFill>
                  <a:latin typeface="Arial" panose="020B0604020202020204" pitchFamily="34" charset="0"/>
                  <a:cs typeface="Arial" panose="020B0604020202020204" pitchFamily="34" charset="0"/>
                </a:rPr>
                <a:t>Online, Ju</a:t>
              </a:r>
              <a:r>
                <a:rPr lang="id-ID" sz="1000" b="1" dirty="0" err="1">
                  <a:solidFill>
                    <a:srgbClr val="CC0000"/>
                  </a:solidFill>
                  <a:latin typeface="Arial" panose="020B0604020202020204" pitchFamily="34" charset="0"/>
                  <a:cs typeface="Arial" panose="020B0604020202020204" pitchFamily="34" charset="0"/>
                </a:rPr>
                <a:t>ly</a:t>
              </a:r>
              <a:r>
                <a:rPr lang="en-US" sz="1000" b="1" dirty="0">
                  <a:solidFill>
                    <a:srgbClr val="CC0000"/>
                  </a:solidFill>
                  <a:latin typeface="Arial" panose="020B0604020202020204" pitchFamily="34" charset="0"/>
                  <a:cs typeface="Arial" panose="020B0604020202020204" pitchFamily="34" charset="0"/>
                </a:rPr>
                <a:t> </a:t>
              </a:r>
              <a:r>
                <a:rPr lang="id-ID" sz="1000" b="1" dirty="0">
                  <a:solidFill>
                    <a:srgbClr val="CC0000"/>
                  </a:solidFill>
                  <a:latin typeface="Arial" panose="020B0604020202020204" pitchFamily="34" charset="0"/>
                  <a:cs typeface="Arial" panose="020B0604020202020204" pitchFamily="34" charset="0"/>
                </a:rPr>
                <a:t>30</a:t>
              </a:r>
              <a:r>
                <a:rPr lang="en-US" sz="1000" b="1" dirty="0">
                  <a:solidFill>
                    <a:srgbClr val="CC0000"/>
                  </a:solidFill>
                  <a:latin typeface="Arial" panose="020B0604020202020204" pitchFamily="34" charset="0"/>
                  <a:cs typeface="Arial" panose="020B0604020202020204" pitchFamily="34" charset="0"/>
                </a:rPr>
                <a:t>, 2021                   </a:t>
              </a:r>
              <a:r>
                <a:rPr lang="id-ID" sz="1000" b="1" dirty="0">
                  <a:solidFill>
                    <a:srgbClr val="CC0000"/>
                  </a:solidFill>
                  <a:latin typeface="Arial" panose="020B0604020202020204" pitchFamily="34" charset="0"/>
                  <a:cs typeface="Arial" panose="020B0604020202020204" pitchFamily="34" charset="0"/>
                </a:rPr>
                <a:t>	                     7/</a:t>
              </a:r>
              <a:r>
                <a:rPr lang="en-US" sz="1000" b="1" dirty="0">
                  <a:solidFill>
                    <a:srgbClr val="CC0000"/>
                  </a:solidFill>
                  <a:latin typeface="Arial" panose="020B0604020202020204" pitchFamily="34" charset="0"/>
                  <a:cs typeface="Arial" panose="020B0604020202020204" pitchFamily="34" charset="0"/>
                </a:rPr>
                <a:t>6</a:t>
              </a:r>
              <a:endParaRPr lang="id-ID" sz="1000" b="1" dirty="0">
                <a:solidFill>
                  <a:srgbClr val="CC0000"/>
                </a:solidFill>
                <a:latin typeface="Arial" panose="020B0604020202020204" pitchFamily="34" charset="0"/>
                <a:cs typeface="Arial" panose="020B0604020202020204" pitchFamily="34" charset="0"/>
              </a:endParaRPr>
            </a:p>
          </p:txBody>
        </p:sp>
      </p:grpSp>
      <p:pic>
        <p:nvPicPr>
          <p:cNvPr id="7170" name="Picture 2">
            <a:extLst>
              <a:ext uri="{FF2B5EF4-FFF2-40B4-BE49-F238E27FC236}">
                <a16:creationId xmlns:a16="http://schemas.microsoft.com/office/drawing/2014/main" id="{6315EB15-E147-4190-8DB8-D66890EADA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t="2788" r="41373" b="10452"/>
          <a:stretch>
            <a:fillRect/>
          </a:stretch>
        </p:blipFill>
        <p:spPr bwMode="auto">
          <a:xfrm>
            <a:off x="873754" y="995546"/>
            <a:ext cx="3953814" cy="3293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a:extLst>
              <a:ext uri="{FF2B5EF4-FFF2-40B4-BE49-F238E27FC236}">
                <a16:creationId xmlns:a16="http://schemas.microsoft.com/office/drawing/2014/main" id="{757FE525-058E-49C1-9C05-41D1704FDA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7026" t="2788" r="11433" b="10452"/>
          <a:stretch>
            <a:fillRect/>
          </a:stretch>
        </p:blipFill>
        <p:spPr bwMode="auto">
          <a:xfrm>
            <a:off x="7690274" y="995546"/>
            <a:ext cx="2811895" cy="3293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a:extLst>
              <a:ext uri="{FF2B5EF4-FFF2-40B4-BE49-F238E27FC236}">
                <a16:creationId xmlns:a16="http://schemas.microsoft.com/office/drawing/2014/main" id="{9BF617BA-FDB8-47A8-BF68-44EB1A79167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452" y="5017626"/>
            <a:ext cx="4981318" cy="56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a:extLst>
              <a:ext uri="{FF2B5EF4-FFF2-40B4-BE49-F238E27FC236}">
                <a16:creationId xmlns:a16="http://schemas.microsoft.com/office/drawing/2014/main" id="{419EAD5C-7B35-4185-9618-45A84945A21A}"/>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58270" y="4999065"/>
            <a:ext cx="4304671" cy="6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707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CC0000"/>
                </a:solidFill>
                <a:latin typeface="Arial" panose="020B0604020202020204" pitchFamily="34" charset="0"/>
                <a:cs typeface="Arial" panose="020B0604020202020204" pitchFamily="34" charset="0"/>
              </a:rPr>
              <a:t>P</a:t>
            </a:r>
            <a:r>
              <a:rPr lang="id-ID" sz="3600" dirty="0" err="1">
                <a:solidFill>
                  <a:srgbClr val="CC0000"/>
                </a:solidFill>
                <a:latin typeface="Arial" panose="020B0604020202020204" pitchFamily="34" charset="0"/>
                <a:cs typeface="Arial" panose="020B0604020202020204" pitchFamily="34" charset="0"/>
              </a:rPr>
              <a:t>enutup</a:t>
            </a:r>
            <a:endParaRPr lang="en-US" sz="1000" dirty="0">
              <a:solidFill>
                <a:srgbClr val="CC0000"/>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DE158D8-0571-4F5B-8374-6827945F9249}"/>
              </a:ext>
            </a:extLst>
          </p:cNvPr>
          <p:cNvSpPr/>
          <p:nvPr/>
        </p:nvSpPr>
        <p:spPr>
          <a:xfrm>
            <a:off x="334294" y="2281272"/>
            <a:ext cx="11208775" cy="2295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14000"/>
              </a:lnSpc>
              <a:buBlip>
                <a:blip r:embed="rId3"/>
              </a:buBlip>
            </a:pPr>
            <a:r>
              <a:rPr lang="en-US" dirty="0">
                <a:solidFill>
                  <a:schemeClr val="tx1"/>
                </a:solidFill>
                <a:latin typeface="Arial" panose="020B0604020202020204" pitchFamily="34" charset="0"/>
                <a:cs typeface="Arial" panose="020B0604020202020204" pitchFamily="34" charset="0"/>
              </a:rPr>
              <a:t>Hasil yang </a:t>
            </a:r>
            <a:r>
              <a:rPr lang="en-US" dirty="0" err="1">
                <a:solidFill>
                  <a:schemeClr val="tx1"/>
                </a:solidFill>
                <a:latin typeface="Arial" panose="020B0604020202020204" pitchFamily="34" charset="0"/>
                <a:cs typeface="Arial" panose="020B0604020202020204" pitchFamily="34" charset="0"/>
              </a:rPr>
              <a:t>didapatkan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dari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pengukuran</a:t>
            </a:r>
            <a:r>
              <a:rPr lang="en-US" dirty="0">
                <a:solidFill>
                  <a:schemeClr val="tx1"/>
                </a:solidFill>
                <a:latin typeface="Arial" panose="020B0604020202020204" pitchFamily="34" charset="0"/>
                <a:cs typeface="Arial" panose="020B0604020202020204" pitchFamily="34" charset="0"/>
              </a:rPr>
              <a:t> QoS </a:t>
            </a:r>
            <a:r>
              <a:rPr lang="en-US" dirty="0" err="1">
                <a:solidFill>
                  <a:schemeClr val="tx1"/>
                </a:solidFill>
                <a:latin typeface="Arial" panose="020B0604020202020204" pitchFamily="34" charset="0"/>
                <a:cs typeface="Arial" panose="020B0604020202020204" pitchFamily="34" charset="0"/>
              </a:rPr>
              <a:t>menggunakan</a:t>
            </a:r>
            <a:r>
              <a:rPr lang="en-US" dirty="0">
                <a:solidFill>
                  <a:schemeClr val="tx1"/>
                </a:solidFill>
                <a:latin typeface="Arial" panose="020B0604020202020204" pitchFamily="34" charset="0"/>
                <a:cs typeface="Arial" panose="020B0604020202020204" pitchFamily="34" charset="0"/>
              </a:rPr>
              <a:t> Wireshark </a:t>
            </a:r>
            <a:r>
              <a:rPr lang="en-US" dirty="0" err="1">
                <a:solidFill>
                  <a:schemeClr val="tx1"/>
                </a:solidFill>
                <a:latin typeface="Arial" panose="020B0604020202020204" pitchFamily="34" charset="0"/>
                <a:cs typeface="Arial" panose="020B0604020202020204" pitchFamily="34" charset="0"/>
              </a:rPr>
              <a:t>memiliki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hasil</a:t>
            </a:r>
            <a:r>
              <a:rPr lang="en-US" dirty="0">
                <a:solidFill>
                  <a:schemeClr val="tx1"/>
                </a:solidFill>
                <a:latin typeface="Arial" panose="020B0604020202020204" pitchFamily="34" charset="0"/>
                <a:cs typeface="Arial" panose="020B0604020202020204" pitchFamily="34" charset="0"/>
              </a:rPr>
              <a:t> yang sangat </a:t>
            </a:r>
            <a:r>
              <a:rPr lang="en-US" dirty="0" err="1">
                <a:solidFill>
                  <a:schemeClr val="tx1"/>
                </a:solidFill>
                <a:latin typeface="Arial" panose="020B0604020202020204" pitchFamily="34" charset="0"/>
                <a:cs typeface="Arial" panose="020B0604020202020204" pitchFamily="34" charset="0"/>
              </a:rPr>
              <a:t>baik</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menurut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standarisasi</a:t>
            </a:r>
            <a:r>
              <a:rPr lang="en-US" dirty="0">
                <a:solidFill>
                  <a:schemeClr val="tx1"/>
                </a:solidFill>
                <a:latin typeface="Arial" panose="020B0604020202020204" pitchFamily="34" charset="0"/>
                <a:cs typeface="Arial" panose="020B0604020202020204" pitchFamily="34" charset="0"/>
              </a:rPr>
              <a:t> TIPHON. </a:t>
            </a:r>
            <a:endParaRPr lang="id-ID" dirty="0">
              <a:solidFill>
                <a:schemeClr val="tx1"/>
              </a:solidFill>
              <a:latin typeface="Arial" panose="020B0604020202020204" pitchFamily="34" charset="0"/>
              <a:cs typeface="Arial" panose="020B0604020202020204" pitchFamily="34" charset="0"/>
            </a:endParaRPr>
          </a:p>
          <a:p>
            <a:pPr marL="285750" indent="-285750">
              <a:lnSpc>
                <a:spcPct val="114000"/>
              </a:lnSpc>
              <a:buBlip>
                <a:blip r:embed="rId3"/>
              </a:buBlip>
            </a:pPr>
            <a:r>
              <a:rPr lang="en-US" dirty="0" err="1">
                <a:solidFill>
                  <a:schemeClr val="tx1"/>
                </a:solidFill>
                <a:latin typeface="Arial" panose="020B0604020202020204" pitchFamily="34" charset="0"/>
                <a:cs typeface="Arial" panose="020B0604020202020204" pitchFamily="34" charset="0"/>
              </a:rPr>
              <a:t>Perhitungan</a:t>
            </a:r>
            <a:r>
              <a:rPr lang="en-US" dirty="0">
                <a:solidFill>
                  <a:schemeClr val="tx1"/>
                </a:solidFill>
                <a:latin typeface="Arial" panose="020B0604020202020204" pitchFamily="34" charset="0"/>
                <a:cs typeface="Arial" panose="020B0604020202020204" pitchFamily="34" charset="0"/>
              </a:rPr>
              <a:t> throughput </a:t>
            </a:r>
            <a:r>
              <a:rPr lang="en-US" dirty="0" err="1">
                <a:solidFill>
                  <a:schemeClr val="tx1"/>
                </a:solidFill>
                <a:latin typeface="Arial" panose="020B0604020202020204" pitchFamily="34" charset="0"/>
                <a:cs typeface="Arial" panose="020B0604020202020204" pitchFamily="34" charset="0"/>
              </a:rPr>
              <a:t>sebesar</a:t>
            </a:r>
            <a:r>
              <a:rPr lang="en-US" dirty="0">
                <a:solidFill>
                  <a:schemeClr val="tx1"/>
                </a:solidFill>
                <a:latin typeface="Arial" panose="020B0604020202020204" pitchFamily="34" charset="0"/>
                <a:cs typeface="Arial" panose="020B0604020202020204" pitchFamily="34" charset="0"/>
              </a:rPr>
              <a:t> 504811.05 bps, </a:t>
            </a:r>
            <a:r>
              <a:rPr lang="en-US" dirty="0" err="1">
                <a:solidFill>
                  <a:schemeClr val="tx1"/>
                </a:solidFill>
                <a:latin typeface="Arial" panose="020B0604020202020204" pitchFamily="34" charset="0"/>
                <a:cs typeface="Arial" panose="020B0604020202020204" pitchFamily="34" charset="0"/>
              </a:rPr>
              <a:t>dengan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kategori</a:t>
            </a:r>
            <a:r>
              <a:rPr lang="en-US" dirty="0">
                <a:solidFill>
                  <a:schemeClr val="tx1"/>
                </a:solidFill>
                <a:latin typeface="Arial" panose="020B0604020202020204" pitchFamily="34" charset="0"/>
                <a:cs typeface="Arial" panose="020B0604020202020204" pitchFamily="34" charset="0"/>
              </a:rPr>
              <a:t> “sangat </a:t>
            </a:r>
            <a:r>
              <a:rPr lang="en-US" dirty="0" err="1">
                <a:solidFill>
                  <a:schemeClr val="tx1"/>
                </a:solidFill>
                <a:latin typeface="Arial" panose="020B0604020202020204" pitchFamily="34" charset="0"/>
                <a:cs typeface="Arial" panose="020B0604020202020204" pitchFamily="34" charset="0"/>
              </a:rPr>
              <a:t>bagus</a:t>
            </a:r>
            <a:r>
              <a:rPr lang="en-US" dirty="0">
                <a:solidFill>
                  <a:schemeClr val="tx1"/>
                </a:solidFill>
                <a:latin typeface="Arial" panose="020B0604020202020204" pitchFamily="34" charset="0"/>
                <a:cs typeface="Arial" panose="020B0604020202020204" pitchFamily="34" charset="0"/>
              </a:rPr>
              <a:t>”</a:t>
            </a:r>
            <a:r>
              <a:rPr lang="id-ID" dirty="0">
                <a:solidFill>
                  <a:schemeClr val="tx1"/>
                </a:solidFill>
                <a:latin typeface="Arial" panose="020B0604020202020204" pitchFamily="34" charset="0"/>
                <a:cs typeface="Arial" panose="020B0604020202020204" pitchFamily="34" charset="0"/>
              </a:rPr>
              <a:t>.</a:t>
            </a:r>
          </a:p>
          <a:p>
            <a:pPr marL="285750" indent="-285750">
              <a:lnSpc>
                <a:spcPct val="114000"/>
              </a:lnSpc>
              <a:buBlip>
                <a:blip r:embed="rId3"/>
              </a:buBlip>
            </a:pPr>
            <a:r>
              <a:rPr lang="id-ID" dirty="0">
                <a:solidFill>
                  <a:schemeClr val="tx1"/>
                </a:solidFill>
                <a:latin typeface="Arial" panose="020B0604020202020204" pitchFamily="34" charset="0"/>
                <a:cs typeface="Arial" panose="020B0604020202020204" pitchFamily="34" charset="0"/>
              </a:rPr>
              <a:t>P</a:t>
            </a:r>
            <a:r>
              <a:rPr lang="en-US" dirty="0" err="1">
                <a:solidFill>
                  <a:schemeClr val="tx1"/>
                </a:solidFill>
                <a:latin typeface="Arial" panose="020B0604020202020204" pitchFamily="34" charset="0"/>
                <a:cs typeface="Arial" panose="020B0604020202020204" pitchFamily="34" charset="0"/>
              </a:rPr>
              <a:t>erhitungan</a:t>
            </a:r>
            <a:r>
              <a:rPr lang="en-US" dirty="0">
                <a:solidFill>
                  <a:schemeClr val="tx1"/>
                </a:solidFill>
                <a:latin typeface="Arial" panose="020B0604020202020204" pitchFamily="34" charset="0"/>
                <a:cs typeface="Arial" panose="020B0604020202020204" pitchFamily="34" charset="0"/>
              </a:rPr>
              <a:t> packet loss </a:t>
            </a:r>
            <a:r>
              <a:rPr lang="en-US" dirty="0" err="1">
                <a:solidFill>
                  <a:schemeClr val="tx1"/>
                </a:solidFill>
                <a:latin typeface="Arial" panose="020B0604020202020204" pitchFamily="34" charset="0"/>
                <a:cs typeface="Arial" panose="020B0604020202020204" pitchFamily="34" charset="0"/>
              </a:rPr>
              <a:t>sebesar</a:t>
            </a:r>
            <a:r>
              <a:rPr lang="en-US" dirty="0">
                <a:solidFill>
                  <a:schemeClr val="tx1"/>
                </a:solidFill>
                <a:latin typeface="Arial" panose="020B0604020202020204" pitchFamily="34" charset="0"/>
                <a:cs typeface="Arial" panose="020B0604020202020204" pitchFamily="34" charset="0"/>
              </a:rPr>
              <a:t> 0%, </a:t>
            </a:r>
            <a:r>
              <a:rPr lang="en-US" dirty="0" err="1">
                <a:solidFill>
                  <a:schemeClr val="tx1"/>
                </a:solidFill>
                <a:latin typeface="Arial" panose="020B0604020202020204" pitchFamily="34" charset="0"/>
                <a:cs typeface="Arial" panose="020B0604020202020204" pitchFamily="34" charset="0"/>
              </a:rPr>
              <a:t>dengan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kategori</a:t>
            </a:r>
            <a:r>
              <a:rPr lang="en-US" dirty="0">
                <a:solidFill>
                  <a:schemeClr val="tx1"/>
                </a:solidFill>
                <a:latin typeface="Arial" panose="020B0604020202020204" pitchFamily="34" charset="0"/>
                <a:cs typeface="Arial" panose="020B0604020202020204" pitchFamily="34" charset="0"/>
              </a:rPr>
              <a:t> “sangat </a:t>
            </a:r>
            <a:r>
              <a:rPr lang="en-US" dirty="0" err="1">
                <a:solidFill>
                  <a:schemeClr val="tx1"/>
                </a:solidFill>
                <a:latin typeface="Arial" panose="020B0604020202020204" pitchFamily="34" charset="0"/>
                <a:cs typeface="Arial" panose="020B0604020202020204" pitchFamily="34" charset="0"/>
              </a:rPr>
              <a:t>bagus</a:t>
            </a:r>
            <a:r>
              <a:rPr lang="id-ID" dirty="0">
                <a:solidFill>
                  <a:schemeClr val="tx1"/>
                </a:solidFill>
                <a:latin typeface="Arial" panose="020B0604020202020204" pitchFamily="34" charset="0"/>
                <a:cs typeface="Arial" panose="020B0604020202020204" pitchFamily="34" charset="0"/>
              </a:rPr>
              <a:t>”.</a:t>
            </a:r>
          </a:p>
          <a:p>
            <a:pPr marL="285750" indent="-285750">
              <a:lnSpc>
                <a:spcPct val="114000"/>
              </a:lnSpc>
              <a:buBlip>
                <a:blip r:embed="rId3"/>
              </a:buBlip>
            </a:pPr>
            <a:r>
              <a:rPr lang="id-ID" dirty="0">
                <a:solidFill>
                  <a:schemeClr val="tx1"/>
                </a:solidFill>
                <a:latin typeface="Arial" panose="020B0604020202020204" pitchFamily="34" charset="0"/>
                <a:cs typeface="Arial" panose="020B0604020202020204" pitchFamily="34" charset="0"/>
              </a:rPr>
              <a:t>P</a:t>
            </a:r>
            <a:r>
              <a:rPr lang="en-US" dirty="0" err="1">
                <a:solidFill>
                  <a:schemeClr val="tx1"/>
                </a:solidFill>
                <a:latin typeface="Arial" panose="020B0604020202020204" pitchFamily="34" charset="0"/>
                <a:cs typeface="Arial" panose="020B0604020202020204" pitchFamily="34" charset="0"/>
              </a:rPr>
              <a:t>erhitungan</a:t>
            </a:r>
            <a:r>
              <a:rPr lang="en-US" dirty="0">
                <a:solidFill>
                  <a:schemeClr val="tx1"/>
                </a:solidFill>
                <a:latin typeface="Arial" panose="020B0604020202020204" pitchFamily="34" charset="0"/>
                <a:cs typeface="Arial" panose="020B0604020202020204" pitchFamily="34" charset="0"/>
              </a:rPr>
              <a:t> delay </a:t>
            </a:r>
            <a:r>
              <a:rPr lang="en-US" dirty="0" err="1">
                <a:solidFill>
                  <a:schemeClr val="tx1"/>
                </a:solidFill>
                <a:latin typeface="Arial" panose="020B0604020202020204" pitchFamily="34" charset="0"/>
                <a:cs typeface="Arial" panose="020B0604020202020204" pitchFamily="34" charset="0"/>
              </a:rPr>
              <a:t>sebesar</a:t>
            </a:r>
            <a:r>
              <a:rPr lang="en-US" dirty="0">
                <a:solidFill>
                  <a:schemeClr val="tx1"/>
                </a:solidFill>
                <a:latin typeface="Arial" panose="020B0604020202020204" pitchFamily="34" charset="0"/>
                <a:cs typeface="Arial" panose="020B0604020202020204" pitchFamily="34" charset="0"/>
              </a:rPr>
              <a:t> 4.575818 </a:t>
            </a:r>
            <a:r>
              <a:rPr lang="en-US" dirty="0" err="1">
                <a:solidFill>
                  <a:schemeClr val="tx1"/>
                </a:solidFill>
                <a:latin typeface="Arial" panose="020B0604020202020204" pitchFamily="34" charset="0"/>
                <a:cs typeface="Arial" panose="020B0604020202020204" pitchFamily="34" charset="0"/>
              </a:rPr>
              <a:t>ms</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dengan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kategori</a:t>
            </a:r>
            <a:r>
              <a:rPr lang="en-US" dirty="0">
                <a:solidFill>
                  <a:schemeClr val="tx1"/>
                </a:solidFill>
                <a:latin typeface="Arial" panose="020B0604020202020204" pitchFamily="34" charset="0"/>
                <a:cs typeface="Arial" panose="020B0604020202020204" pitchFamily="34" charset="0"/>
              </a:rPr>
              <a:t> “sangat </a:t>
            </a:r>
            <a:r>
              <a:rPr lang="en-US" dirty="0" err="1">
                <a:solidFill>
                  <a:schemeClr val="tx1"/>
                </a:solidFill>
                <a:latin typeface="Arial" panose="020B0604020202020204" pitchFamily="34" charset="0"/>
                <a:cs typeface="Arial" panose="020B0604020202020204" pitchFamily="34" charset="0"/>
              </a:rPr>
              <a:t>bagus</a:t>
            </a:r>
            <a:r>
              <a:rPr lang="en-US" dirty="0">
                <a:solidFill>
                  <a:schemeClr val="tx1"/>
                </a:solidFill>
                <a:latin typeface="Arial" panose="020B0604020202020204" pitchFamily="34" charset="0"/>
                <a:cs typeface="Arial" panose="020B0604020202020204" pitchFamily="34" charset="0"/>
              </a:rPr>
              <a:t>”</a:t>
            </a:r>
            <a:r>
              <a:rPr lang="id-ID" dirty="0">
                <a:solidFill>
                  <a:schemeClr val="tx1"/>
                </a:solidFill>
                <a:latin typeface="Arial" panose="020B0604020202020204" pitchFamily="34" charset="0"/>
                <a:cs typeface="Arial" panose="020B0604020202020204" pitchFamily="34" charset="0"/>
              </a:rPr>
              <a:t>.</a:t>
            </a:r>
          </a:p>
          <a:p>
            <a:pPr marL="285750" indent="-285750">
              <a:lnSpc>
                <a:spcPct val="114000"/>
              </a:lnSpc>
              <a:buBlip>
                <a:blip r:embed="rId3"/>
              </a:buBlip>
            </a:pPr>
            <a:r>
              <a:rPr lang="id-ID" dirty="0">
                <a:solidFill>
                  <a:schemeClr val="tx1"/>
                </a:solidFill>
                <a:latin typeface="Arial" panose="020B0604020202020204" pitchFamily="34" charset="0"/>
                <a:cs typeface="Arial" panose="020B0604020202020204" pitchFamily="34" charset="0"/>
              </a:rPr>
              <a:t>P</a:t>
            </a:r>
            <a:r>
              <a:rPr lang="en-US" dirty="0" err="1">
                <a:solidFill>
                  <a:schemeClr val="tx1"/>
                </a:solidFill>
                <a:latin typeface="Arial" panose="020B0604020202020204" pitchFamily="34" charset="0"/>
                <a:cs typeface="Arial" panose="020B0604020202020204" pitchFamily="34" charset="0"/>
              </a:rPr>
              <a:t>erhitungan</a:t>
            </a:r>
            <a:r>
              <a:rPr lang="en-US" dirty="0">
                <a:solidFill>
                  <a:schemeClr val="tx1"/>
                </a:solidFill>
                <a:latin typeface="Arial" panose="020B0604020202020204" pitchFamily="34" charset="0"/>
                <a:cs typeface="Arial" panose="020B0604020202020204" pitchFamily="34" charset="0"/>
              </a:rPr>
              <a:t> jitter </a:t>
            </a:r>
            <a:r>
              <a:rPr lang="en-US" dirty="0" err="1">
                <a:solidFill>
                  <a:schemeClr val="tx1"/>
                </a:solidFill>
                <a:latin typeface="Arial" panose="020B0604020202020204" pitchFamily="34" charset="0"/>
                <a:cs typeface="Arial" panose="020B0604020202020204" pitchFamily="34" charset="0"/>
              </a:rPr>
              <a:t>sebesar</a:t>
            </a:r>
            <a:r>
              <a:rPr lang="en-US" dirty="0">
                <a:solidFill>
                  <a:schemeClr val="tx1"/>
                </a:solidFill>
                <a:latin typeface="Arial" panose="020B0604020202020204" pitchFamily="34" charset="0"/>
                <a:cs typeface="Arial" panose="020B0604020202020204" pitchFamily="34" charset="0"/>
              </a:rPr>
              <a:t> 9.152607 </a:t>
            </a:r>
            <a:r>
              <a:rPr lang="en-US" dirty="0" err="1">
                <a:solidFill>
                  <a:schemeClr val="tx1"/>
                </a:solidFill>
                <a:latin typeface="Arial" panose="020B0604020202020204" pitchFamily="34" charset="0"/>
                <a:cs typeface="Arial" panose="020B0604020202020204" pitchFamily="34" charset="0"/>
              </a:rPr>
              <a:t>ms.</a:t>
            </a:r>
            <a:endParaRPr lang="en-US" dirty="0">
              <a:solidFill>
                <a:schemeClr val="tx1"/>
              </a:solidFill>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8DCCBDFC-631F-4B76-A766-0E7D3D15FA97}"/>
              </a:ext>
            </a:extLst>
          </p:cNvPr>
          <p:cNvGrpSpPr/>
          <p:nvPr/>
        </p:nvGrpSpPr>
        <p:grpSpPr>
          <a:xfrm>
            <a:off x="-10890" y="6598284"/>
            <a:ext cx="12202890" cy="272956"/>
            <a:chOff x="-1534890" y="6571936"/>
            <a:chExt cx="12202890" cy="272956"/>
          </a:xfrm>
        </p:grpSpPr>
        <p:sp>
          <p:nvSpPr>
            <p:cNvPr id="9" name="Rectangle 8">
              <a:extLst>
                <a:ext uri="{FF2B5EF4-FFF2-40B4-BE49-F238E27FC236}">
                  <a16:creationId xmlns:a16="http://schemas.microsoft.com/office/drawing/2014/main" id="{54A04ABA-48F1-4BE9-9B4F-CA9F66D3ACE3}"/>
                </a:ext>
              </a:extLst>
            </p:cNvPr>
            <p:cNvSpPr/>
            <p:nvPr/>
          </p:nvSpPr>
          <p:spPr>
            <a:xfrm>
              <a:off x="-1534890" y="6571937"/>
              <a:ext cx="3600000" cy="27295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N</a:t>
              </a:r>
              <a:r>
                <a:rPr lang="id-ID" sz="1000" b="1" dirty="0">
                  <a:solidFill>
                    <a:schemeClr val="bg1"/>
                  </a:solidFill>
                  <a:latin typeface="Arial" panose="020B0604020202020204" pitchFamily="34" charset="0"/>
                  <a:cs typeface="Arial" panose="020B0604020202020204" pitchFamily="34" charset="0"/>
                </a:rPr>
                <a:t>ancy Olivia Syahanifa </a:t>
              </a:r>
              <a:r>
                <a:rPr lang="en-US" sz="1000" b="1" dirty="0">
                  <a:solidFill>
                    <a:schemeClr val="bg1"/>
                  </a:solidFill>
                  <a:latin typeface="Arial" panose="020B0604020202020204" pitchFamily="34" charset="0"/>
                  <a:cs typeface="Arial" panose="020B0604020202020204" pitchFamily="34" charset="0"/>
                </a:rPr>
                <a:t>(AICOMS)</a:t>
              </a:r>
              <a:endParaRPr lang="id-ID" sz="1000" b="1" dirty="0">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73C27727-FF5D-4B38-AA34-CAD53717C482}"/>
                </a:ext>
              </a:extLst>
            </p:cNvPr>
            <p:cNvSpPr/>
            <p:nvPr/>
          </p:nvSpPr>
          <p:spPr>
            <a:xfrm>
              <a:off x="2064000" y="6571936"/>
              <a:ext cx="5004000" cy="272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b="1" dirty="0">
                  <a:solidFill>
                    <a:srgbClr val="CC0000"/>
                  </a:solidFill>
                  <a:latin typeface="Arial" panose="020B0604020202020204" pitchFamily="34" charset="0"/>
                  <a:cs typeface="Arial" panose="020B0604020202020204" pitchFamily="34" charset="0"/>
                </a:rPr>
                <a:t>Artificial Intelligence for Physical Layer</a:t>
              </a:r>
            </a:p>
          </p:txBody>
        </p:sp>
        <p:sp>
          <p:nvSpPr>
            <p:cNvPr id="11" name="Rectangle 10">
              <a:extLst>
                <a:ext uri="{FF2B5EF4-FFF2-40B4-BE49-F238E27FC236}">
                  <a16:creationId xmlns:a16="http://schemas.microsoft.com/office/drawing/2014/main" id="{52B288CE-CA95-4162-A716-158AE7AF326F}"/>
                </a:ext>
              </a:extLst>
            </p:cNvPr>
            <p:cNvSpPr/>
            <p:nvPr/>
          </p:nvSpPr>
          <p:spPr>
            <a:xfrm>
              <a:off x="7068000" y="6571936"/>
              <a:ext cx="3600000" cy="27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solidFill>
                    <a:srgbClr val="CC0000"/>
                  </a:solidFill>
                  <a:latin typeface="Arial" panose="020B0604020202020204" pitchFamily="34" charset="0"/>
                  <a:cs typeface="Arial" panose="020B0604020202020204" pitchFamily="34" charset="0"/>
                </a:rPr>
                <a:t>Online, Ju</a:t>
              </a:r>
              <a:r>
                <a:rPr lang="id-ID" sz="1000" b="1" dirty="0" err="1">
                  <a:solidFill>
                    <a:srgbClr val="CC0000"/>
                  </a:solidFill>
                  <a:latin typeface="Arial" panose="020B0604020202020204" pitchFamily="34" charset="0"/>
                  <a:cs typeface="Arial" panose="020B0604020202020204" pitchFamily="34" charset="0"/>
                </a:rPr>
                <a:t>ly</a:t>
              </a:r>
              <a:r>
                <a:rPr lang="en-US" sz="1000" b="1" dirty="0">
                  <a:solidFill>
                    <a:srgbClr val="CC0000"/>
                  </a:solidFill>
                  <a:latin typeface="Arial" panose="020B0604020202020204" pitchFamily="34" charset="0"/>
                  <a:cs typeface="Arial" panose="020B0604020202020204" pitchFamily="34" charset="0"/>
                </a:rPr>
                <a:t> </a:t>
              </a:r>
              <a:r>
                <a:rPr lang="id-ID" sz="1000" b="1" dirty="0">
                  <a:solidFill>
                    <a:srgbClr val="CC0000"/>
                  </a:solidFill>
                  <a:latin typeface="Arial" panose="020B0604020202020204" pitchFamily="34" charset="0"/>
                  <a:cs typeface="Arial" panose="020B0604020202020204" pitchFamily="34" charset="0"/>
                </a:rPr>
                <a:t>30</a:t>
              </a:r>
              <a:r>
                <a:rPr lang="en-US" sz="1000" b="1" dirty="0">
                  <a:solidFill>
                    <a:srgbClr val="CC0000"/>
                  </a:solidFill>
                  <a:latin typeface="Arial" panose="020B0604020202020204" pitchFamily="34" charset="0"/>
                  <a:cs typeface="Arial" panose="020B0604020202020204" pitchFamily="34" charset="0"/>
                </a:rPr>
                <a:t>, 2021                   </a:t>
              </a:r>
              <a:r>
                <a:rPr lang="id-ID" sz="1000" b="1" dirty="0">
                  <a:solidFill>
                    <a:srgbClr val="CC0000"/>
                  </a:solidFill>
                  <a:latin typeface="Arial" panose="020B0604020202020204" pitchFamily="34" charset="0"/>
                  <a:cs typeface="Arial" panose="020B0604020202020204" pitchFamily="34" charset="0"/>
                </a:rPr>
                <a:t>	                     8/</a:t>
              </a:r>
              <a:r>
                <a:rPr lang="en-US" sz="1000" b="1" dirty="0">
                  <a:solidFill>
                    <a:srgbClr val="CC0000"/>
                  </a:solidFill>
                  <a:latin typeface="Arial" panose="020B0604020202020204" pitchFamily="34" charset="0"/>
                  <a:cs typeface="Arial" panose="020B0604020202020204" pitchFamily="34" charset="0"/>
                </a:rPr>
                <a:t>6</a:t>
              </a:r>
              <a:endParaRPr lang="id-ID" sz="1000" b="1" dirty="0">
                <a:solidFill>
                  <a:srgbClr val="CC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0292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16430"/>
            <a:ext cx="12204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3600" dirty="0">
                <a:solidFill>
                  <a:srgbClr val="CC0000"/>
                </a:solidFill>
                <a:latin typeface="Arial" panose="020B0604020202020204" pitchFamily="34" charset="0"/>
                <a:cs typeface="Arial" panose="020B0604020202020204" pitchFamily="34" charset="0"/>
              </a:rPr>
              <a:t>Outline</a:t>
            </a:r>
            <a:endParaRPr lang="id-ID" sz="1000" dirty="0">
              <a:solidFill>
                <a:srgbClr val="CC0000"/>
              </a:solidFill>
              <a:latin typeface="Arial" panose="020B0604020202020204" pitchFamily="34" charset="0"/>
              <a:cs typeface="Arial" panose="020B0604020202020204" pitchFamily="34" charset="0"/>
            </a:endParaRPr>
          </a:p>
        </p:txBody>
      </p:sp>
      <p:grpSp>
        <p:nvGrpSpPr>
          <p:cNvPr id="22" name="Group 21"/>
          <p:cNvGrpSpPr/>
          <p:nvPr/>
        </p:nvGrpSpPr>
        <p:grpSpPr>
          <a:xfrm>
            <a:off x="287149" y="1420554"/>
            <a:ext cx="11609856" cy="559558"/>
            <a:chOff x="361480" y="1717814"/>
            <a:chExt cx="11609856" cy="559558"/>
          </a:xfrm>
        </p:grpSpPr>
        <p:grpSp>
          <p:nvGrpSpPr>
            <p:cNvPr id="20" name="Group 19"/>
            <p:cNvGrpSpPr/>
            <p:nvPr/>
          </p:nvGrpSpPr>
          <p:grpSpPr>
            <a:xfrm>
              <a:off x="361480" y="1717814"/>
              <a:ext cx="559558" cy="559558"/>
              <a:chOff x="361480" y="1717814"/>
              <a:chExt cx="559558" cy="559558"/>
            </a:xfrm>
          </p:grpSpPr>
          <p:sp>
            <p:nvSpPr>
              <p:cNvPr id="19" name="Oval 18"/>
              <p:cNvSpPr/>
              <p:nvPr/>
            </p:nvSpPr>
            <p:spPr>
              <a:xfrm>
                <a:off x="458221" y="1814555"/>
                <a:ext cx="366076" cy="366076"/>
              </a:xfrm>
              <a:prstGeom prst="ellipse">
                <a:avLst/>
              </a:prstGeom>
              <a:solidFill>
                <a:srgbClr val="002060"/>
              </a:solidFill>
              <a:ln>
                <a:noFill/>
              </a:ln>
              <a:effectLst>
                <a:outerShdw blurRad="63500" dist="38100" dir="2700000" algn="tl" rotWithShape="0">
                  <a:srgbClr val="002060">
                    <a:alpha val="40000"/>
                  </a:srgbClr>
                </a:outerShdw>
                <a:softEdge rad="0"/>
              </a:effectLst>
              <a:scene3d>
                <a:camera prst="orthographicFront"/>
                <a:lightRig rig="threePt" dir="t"/>
              </a:scene3d>
              <a:sp3d extrusionH="342900" prstMaterial="plastic">
                <a:bevelT w="488950" h="114300"/>
              </a:sp3d>
            </p:spPr>
            <p:style>
              <a:lnRef idx="2">
                <a:scrgbClr r="0" g="0" b="0"/>
              </a:lnRef>
              <a:fillRef idx="1">
                <a:scrgbClr r="0" g="0" b="0"/>
              </a:fillRef>
              <a:effectRef idx="0">
                <a:scrgbClr r="0" g="0" b="0"/>
              </a:effectRef>
              <a:fontRef idx="minor">
                <a:schemeClr val="lt1">
                  <a:hueOff val="0"/>
                  <a:satOff val="0"/>
                  <a:lumOff val="0"/>
                  <a:alphaOff val="0"/>
                </a:schemeClr>
              </a:fontRef>
            </p:style>
          </p:sp>
          <p:sp>
            <p:nvSpPr>
              <p:cNvPr id="18" name="Oval 17"/>
              <p:cNvSpPr/>
              <p:nvPr/>
            </p:nvSpPr>
            <p:spPr>
              <a:xfrm>
                <a:off x="361480" y="1717814"/>
                <a:ext cx="559558" cy="5595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solidFill>
                      <a:schemeClr val="bg1"/>
                    </a:solidFill>
                    <a:latin typeface="Arial" panose="020B0604020202020204" pitchFamily="34" charset="0"/>
                    <a:cs typeface="Arial" panose="020B0604020202020204" pitchFamily="34" charset="0"/>
                  </a:rPr>
                  <a:t>1</a:t>
                </a:r>
              </a:p>
            </p:txBody>
          </p:sp>
        </p:grpSp>
        <p:sp>
          <p:nvSpPr>
            <p:cNvPr id="21" name="TextBox 20"/>
            <p:cNvSpPr txBox="1"/>
            <p:nvPr/>
          </p:nvSpPr>
          <p:spPr>
            <a:xfrm>
              <a:off x="918969" y="1766760"/>
              <a:ext cx="11052367" cy="461665"/>
            </a:xfrm>
            <a:prstGeom prst="rect">
              <a:avLst/>
            </a:prstGeom>
            <a:noFill/>
          </p:spPr>
          <p:txBody>
            <a:bodyPr wrap="square" rtlCol="0">
              <a:spAutoFit/>
            </a:bodyPr>
            <a:lstStyle/>
            <a:p>
              <a:r>
                <a:rPr lang="id-ID" sz="2400" dirty="0">
                  <a:latin typeface="Arial" panose="020B0604020202020204" pitchFamily="34" charset="0"/>
                  <a:cs typeface="Arial" panose="020B0604020202020204" pitchFamily="34" charset="0"/>
                </a:rPr>
                <a:t>Abstrak</a:t>
              </a:r>
              <a:endParaRPr lang="en-US" sz="2400" dirty="0">
                <a:latin typeface="Arial" panose="020B0604020202020204" pitchFamily="34" charset="0"/>
                <a:cs typeface="Arial" panose="020B0604020202020204" pitchFamily="34" charset="0"/>
              </a:endParaRPr>
            </a:p>
          </p:txBody>
        </p:sp>
      </p:grpSp>
      <p:grpSp>
        <p:nvGrpSpPr>
          <p:cNvPr id="28" name="Group 27"/>
          <p:cNvGrpSpPr/>
          <p:nvPr/>
        </p:nvGrpSpPr>
        <p:grpSpPr>
          <a:xfrm>
            <a:off x="287148" y="2076853"/>
            <a:ext cx="11617703" cy="559558"/>
            <a:chOff x="361480" y="1717814"/>
            <a:chExt cx="11617703" cy="559558"/>
          </a:xfrm>
        </p:grpSpPr>
        <p:grpSp>
          <p:nvGrpSpPr>
            <p:cNvPr id="29" name="Group 28"/>
            <p:cNvGrpSpPr/>
            <p:nvPr/>
          </p:nvGrpSpPr>
          <p:grpSpPr>
            <a:xfrm>
              <a:off x="361480" y="1717814"/>
              <a:ext cx="559558" cy="559558"/>
              <a:chOff x="361480" y="1717814"/>
              <a:chExt cx="559558" cy="559558"/>
            </a:xfrm>
          </p:grpSpPr>
          <p:sp>
            <p:nvSpPr>
              <p:cNvPr id="31" name="Oval 30"/>
              <p:cNvSpPr/>
              <p:nvPr/>
            </p:nvSpPr>
            <p:spPr>
              <a:xfrm>
                <a:off x="458221" y="1814555"/>
                <a:ext cx="366076" cy="366076"/>
              </a:xfrm>
              <a:prstGeom prst="ellipse">
                <a:avLst/>
              </a:prstGeom>
              <a:solidFill>
                <a:srgbClr val="002060"/>
              </a:solidFill>
              <a:ln>
                <a:noFill/>
              </a:ln>
              <a:effectLst>
                <a:outerShdw blurRad="63500" dist="38100" dir="2700000" algn="tl" rotWithShape="0">
                  <a:srgbClr val="002060">
                    <a:alpha val="40000"/>
                  </a:srgbClr>
                </a:outerShdw>
                <a:softEdge rad="0"/>
              </a:effectLst>
              <a:scene3d>
                <a:camera prst="orthographicFront"/>
                <a:lightRig rig="threePt" dir="t"/>
              </a:scene3d>
              <a:sp3d extrusionH="342900" prstMaterial="plastic">
                <a:bevelT w="488950" h="114300"/>
              </a:sp3d>
            </p:spPr>
            <p:style>
              <a:lnRef idx="2">
                <a:scrgbClr r="0" g="0" b="0"/>
              </a:lnRef>
              <a:fillRef idx="1">
                <a:scrgbClr r="0" g="0" b="0"/>
              </a:fillRef>
              <a:effectRef idx="0">
                <a:scrgbClr r="0" g="0" b="0"/>
              </a:effectRef>
              <a:fontRef idx="minor">
                <a:schemeClr val="lt1">
                  <a:hueOff val="0"/>
                  <a:satOff val="0"/>
                  <a:lumOff val="0"/>
                  <a:alphaOff val="0"/>
                </a:schemeClr>
              </a:fontRef>
            </p:style>
          </p:sp>
          <p:sp>
            <p:nvSpPr>
              <p:cNvPr id="41" name="Oval 40"/>
              <p:cNvSpPr/>
              <p:nvPr/>
            </p:nvSpPr>
            <p:spPr>
              <a:xfrm>
                <a:off x="361480" y="1717814"/>
                <a:ext cx="559558" cy="5595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solidFill>
                      <a:schemeClr val="bg1"/>
                    </a:solidFill>
                    <a:latin typeface="Arial" panose="020B0604020202020204" pitchFamily="34" charset="0"/>
                    <a:cs typeface="Arial" panose="020B0604020202020204" pitchFamily="34" charset="0"/>
                  </a:rPr>
                  <a:t>2</a:t>
                </a:r>
              </a:p>
            </p:txBody>
          </p:sp>
        </p:grpSp>
        <p:sp>
          <p:nvSpPr>
            <p:cNvPr id="30" name="TextBox 29"/>
            <p:cNvSpPr txBox="1"/>
            <p:nvPr/>
          </p:nvSpPr>
          <p:spPr>
            <a:xfrm>
              <a:off x="926815" y="1770737"/>
              <a:ext cx="11052368" cy="461665"/>
            </a:xfrm>
            <a:prstGeom prst="rect">
              <a:avLst/>
            </a:prstGeom>
            <a:noFill/>
          </p:spPr>
          <p:txBody>
            <a:bodyPr wrap="square" rtlCol="0">
              <a:spAutoFit/>
            </a:bodyPr>
            <a:lstStyle/>
            <a:p>
              <a:r>
                <a:rPr lang="id-ID" sz="2400" dirty="0">
                  <a:latin typeface="Arial" panose="020B0604020202020204" pitchFamily="34" charset="0"/>
                  <a:cs typeface="Arial" panose="020B0604020202020204" pitchFamily="34" charset="0"/>
                </a:rPr>
                <a:t>Pendahuluan</a:t>
              </a:r>
              <a:endParaRPr lang="en-US" sz="2400" dirty="0">
                <a:latin typeface="Arial" panose="020B0604020202020204" pitchFamily="34" charset="0"/>
                <a:cs typeface="Arial" panose="020B0604020202020204" pitchFamily="34" charset="0"/>
              </a:endParaRPr>
            </a:p>
          </p:txBody>
        </p:sp>
      </p:grpSp>
      <p:grpSp>
        <p:nvGrpSpPr>
          <p:cNvPr id="46" name="Group 45"/>
          <p:cNvGrpSpPr/>
          <p:nvPr/>
        </p:nvGrpSpPr>
        <p:grpSpPr>
          <a:xfrm>
            <a:off x="287148" y="2741798"/>
            <a:ext cx="11617703" cy="559558"/>
            <a:chOff x="361480" y="1717814"/>
            <a:chExt cx="11617703" cy="559558"/>
          </a:xfrm>
        </p:grpSpPr>
        <p:grpSp>
          <p:nvGrpSpPr>
            <p:cNvPr id="47" name="Group 46"/>
            <p:cNvGrpSpPr/>
            <p:nvPr/>
          </p:nvGrpSpPr>
          <p:grpSpPr>
            <a:xfrm>
              <a:off x="361480" y="1717814"/>
              <a:ext cx="559558" cy="559558"/>
              <a:chOff x="361480" y="1717814"/>
              <a:chExt cx="559558" cy="559558"/>
            </a:xfrm>
          </p:grpSpPr>
          <p:sp>
            <p:nvSpPr>
              <p:cNvPr id="49" name="Oval 48"/>
              <p:cNvSpPr/>
              <p:nvPr/>
            </p:nvSpPr>
            <p:spPr>
              <a:xfrm>
                <a:off x="458221" y="1814555"/>
                <a:ext cx="366076" cy="366076"/>
              </a:xfrm>
              <a:prstGeom prst="ellipse">
                <a:avLst/>
              </a:prstGeom>
              <a:solidFill>
                <a:srgbClr val="002060"/>
              </a:solidFill>
              <a:ln>
                <a:noFill/>
              </a:ln>
              <a:effectLst>
                <a:outerShdw blurRad="63500" dist="38100" dir="2700000" algn="tl" rotWithShape="0">
                  <a:srgbClr val="002060">
                    <a:alpha val="40000"/>
                  </a:srgbClr>
                </a:outerShdw>
                <a:softEdge rad="0"/>
              </a:effectLst>
              <a:scene3d>
                <a:camera prst="orthographicFront"/>
                <a:lightRig rig="threePt" dir="t"/>
              </a:scene3d>
              <a:sp3d extrusionH="342900" prstMaterial="plastic">
                <a:bevelT w="488950" h="114300"/>
              </a:sp3d>
            </p:spPr>
            <p:style>
              <a:lnRef idx="2">
                <a:scrgbClr r="0" g="0" b="0"/>
              </a:lnRef>
              <a:fillRef idx="1">
                <a:scrgbClr r="0" g="0" b="0"/>
              </a:fillRef>
              <a:effectRef idx="0">
                <a:scrgbClr r="0" g="0" b="0"/>
              </a:effectRef>
              <a:fontRef idx="minor">
                <a:schemeClr val="lt1">
                  <a:hueOff val="0"/>
                  <a:satOff val="0"/>
                  <a:lumOff val="0"/>
                  <a:alphaOff val="0"/>
                </a:schemeClr>
              </a:fontRef>
            </p:style>
          </p:sp>
          <p:sp>
            <p:nvSpPr>
              <p:cNvPr id="50" name="Oval 49"/>
              <p:cNvSpPr/>
              <p:nvPr/>
            </p:nvSpPr>
            <p:spPr>
              <a:xfrm>
                <a:off x="361480" y="1717814"/>
                <a:ext cx="559558" cy="5595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solidFill>
                      <a:schemeClr val="bg1"/>
                    </a:solidFill>
                    <a:latin typeface="Arial" panose="020B0604020202020204" pitchFamily="34" charset="0"/>
                    <a:cs typeface="Arial" panose="020B0604020202020204" pitchFamily="34" charset="0"/>
                  </a:rPr>
                  <a:t>3</a:t>
                </a:r>
              </a:p>
            </p:txBody>
          </p:sp>
        </p:grpSp>
        <p:sp>
          <p:nvSpPr>
            <p:cNvPr id="48" name="TextBox 47"/>
            <p:cNvSpPr txBox="1"/>
            <p:nvPr/>
          </p:nvSpPr>
          <p:spPr>
            <a:xfrm>
              <a:off x="926815" y="1770737"/>
              <a:ext cx="11052368" cy="461665"/>
            </a:xfrm>
            <a:prstGeom prst="rect">
              <a:avLst/>
            </a:prstGeom>
            <a:noFill/>
          </p:spPr>
          <p:txBody>
            <a:bodyPr wrap="square" rtlCol="0">
              <a:spAutoFit/>
            </a:bodyPr>
            <a:lstStyle/>
            <a:p>
              <a:r>
                <a:rPr lang="id-ID" sz="2400" dirty="0">
                  <a:latin typeface="Arial" panose="020B0604020202020204" pitchFamily="34" charset="0"/>
                  <a:cs typeface="Arial" panose="020B0604020202020204" pitchFamily="34" charset="0"/>
                </a:rPr>
                <a:t>Landasan Teori</a:t>
              </a:r>
              <a:endParaRPr lang="en-US" sz="2400" dirty="0">
                <a:latin typeface="Arial" panose="020B0604020202020204" pitchFamily="34" charset="0"/>
                <a:cs typeface="Arial" panose="020B0604020202020204" pitchFamily="34" charset="0"/>
              </a:endParaRPr>
            </a:p>
          </p:txBody>
        </p:sp>
      </p:grpSp>
      <p:grpSp>
        <p:nvGrpSpPr>
          <p:cNvPr id="25" name="Group 24"/>
          <p:cNvGrpSpPr/>
          <p:nvPr/>
        </p:nvGrpSpPr>
        <p:grpSpPr>
          <a:xfrm>
            <a:off x="287148" y="3366437"/>
            <a:ext cx="11617702" cy="559558"/>
            <a:chOff x="361480" y="1717814"/>
            <a:chExt cx="11617702" cy="559558"/>
          </a:xfrm>
        </p:grpSpPr>
        <p:grpSp>
          <p:nvGrpSpPr>
            <p:cNvPr id="26" name="Group 25"/>
            <p:cNvGrpSpPr/>
            <p:nvPr/>
          </p:nvGrpSpPr>
          <p:grpSpPr>
            <a:xfrm>
              <a:off x="361480" y="1717814"/>
              <a:ext cx="559558" cy="559558"/>
              <a:chOff x="361480" y="1717814"/>
              <a:chExt cx="559558" cy="559558"/>
            </a:xfrm>
          </p:grpSpPr>
          <p:sp>
            <p:nvSpPr>
              <p:cNvPr id="32" name="Oval 31"/>
              <p:cNvSpPr/>
              <p:nvPr/>
            </p:nvSpPr>
            <p:spPr>
              <a:xfrm>
                <a:off x="458221" y="1814555"/>
                <a:ext cx="366076" cy="366076"/>
              </a:xfrm>
              <a:prstGeom prst="ellipse">
                <a:avLst/>
              </a:prstGeom>
              <a:solidFill>
                <a:srgbClr val="002060"/>
              </a:solidFill>
              <a:ln>
                <a:noFill/>
              </a:ln>
              <a:effectLst>
                <a:outerShdw blurRad="63500" dist="38100" dir="2700000" algn="tl" rotWithShape="0">
                  <a:srgbClr val="002060">
                    <a:alpha val="40000"/>
                  </a:srgbClr>
                </a:outerShdw>
                <a:softEdge rad="0"/>
              </a:effectLst>
              <a:scene3d>
                <a:camera prst="orthographicFront"/>
                <a:lightRig rig="threePt" dir="t"/>
              </a:scene3d>
              <a:sp3d extrusionH="342900" prstMaterial="plastic">
                <a:bevelT w="488950" h="114300"/>
              </a:sp3d>
            </p:spPr>
            <p:style>
              <a:lnRef idx="2">
                <a:scrgbClr r="0" g="0" b="0"/>
              </a:lnRef>
              <a:fillRef idx="1">
                <a:scrgbClr r="0" g="0" b="0"/>
              </a:fillRef>
              <a:effectRef idx="0">
                <a:scrgbClr r="0" g="0" b="0"/>
              </a:effectRef>
              <a:fontRef idx="minor">
                <a:schemeClr val="lt1">
                  <a:hueOff val="0"/>
                  <a:satOff val="0"/>
                  <a:lumOff val="0"/>
                  <a:alphaOff val="0"/>
                </a:schemeClr>
              </a:fontRef>
            </p:style>
          </p:sp>
          <p:sp>
            <p:nvSpPr>
              <p:cNvPr id="37" name="Oval 36"/>
              <p:cNvSpPr/>
              <p:nvPr/>
            </p:nvSpPr>
            <p:spPr>
              <a:xfrm>
                <a:off x="361480" y="1717814"/>
                <a:ext cx="559558" cy="5595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rial" panose="020B0604020202020204" pitchFamily="34" charset="0"/>
                    <a:cs typeface="Arial" panose="020B0604020202020204" pitchFamily="34" charset="0"/>
                  </a:rPr>
                  <a:t>4</a:t>
                </a:r>
                <a:endParaRPr lang="id-ID" sz="1600" dirty="0">
                  <a:solidFill>
                    <a:schemeClr val="bg1"/>
                  </a:solidFill>
                  <a:latin typeface="Arial" panose="020B0604020202020204" pitchFamily="34" charset="0"/>
                  <a:cs typeface="Arial" panose="020B0604020202020204" pitchFamily="34" charset="0"/>
                </a:endParaRPr>
              </a:p>
            </p:txBody>
          </p:sp>
        </p:grpSp>
        <p:sp>
          <p:nvSpPr>
            <p:cNvPr id="27" name="TextBox 26"/>
            <p:cNvSpPr txBox="1"/>
            <p:nvPr/>
          </p:nvSpPr>
          <p:spPr>
            <a:xfrm>
              <a:off x="926815" y="1770737"/>
              <a:ext cx="11052367" cy="461665"/>
            </a:xfrm>
            <a:prstGeom prst="rect">
              <a:avLst/>
            </a:prstGeom>
            <a:noFill/>
          </p:spPr>
          <p:txBody>
            <a:bodyPr wrap="square" rtlCol="0">
              <a:spAutoFit/>
            </a:bodyPr>
            <a:lstStyle/>
            <a:p>
              <a:r>
                <a:rPr lang="id-ID" sz="2400" dirty="0">
                  <a:latin typeface="Arial" panose="020B0604020202020204" pitchFamily="34" charset="0"/>
                  <a:cs typeface="Arial" panose="020B0604020202020204" pitchFamily="34" charset="0"/>
                </a:rPr>
                <a:t>Batasan Masalah</a:t>
              </a:r>
              <a:endParaRPr lang="en-US" sz="2400" dirty="0">
                <a:latin typeface="Arial" panose="020B0604020202020204" pitchFamily="34" charset="0"/>
                <a:cs typeface="Arial" panose="020B0604020202020204" pitchFamily="34" charset="0"/>
              </a:endParaRPr>
            </a:p>
          </p:txBody>
        </p:sp>
      </p:grpSp>
      <p:grpSp>
        <p:nvGrpSpPr>
          <p:cNvPr id="38" name="Group 37"/>
          <p:cNvGrpSpPr/>
          <p:nvPr/>
        </p:nvGrpSpPr>
        <p:grpSpPr>
          <a:xfrm>
            <a:off x="287148" y="4022736"/>
            <a:ext cx="11617702" cy="559558"/>
            <a:chOff x="361480" y="1717814"/>
            <a:chExt cx="11617702" cy="559558"/>
          </a:xfrm>
        </p:grpSpPr>
        <p:grpSp>
          <p:nvGrpSpPr>
            <p:cNvPr id="39" name="Group 38"/>
            <p:cNvGrpSpPr/>
            <p:nvPr/>
          </p:nvGrpSpPr>
          <p:grpSpPr>
            <a:xfrm>
              <a:off x="361480" y="1717814"/>
              <a:ext cx="559558" cy="559558"/>
              <a:chOff x="361480" y="1717814"/>
              <a:chExt cx="559558" cy="559558"/>
            </a:xfrm>
          </p:grpSpPr>
          <p:sp>
            <p:nvSpPr>
              <p:cNvPr id="42" name="Oval 41"/>
              <p:cNvSpPr/>
              <p:nvPr/>
            </p:nvSpPr>
            <p:spPr>
              <a:xfrm>
                <a:off x="458221" y="1814555"/>
                <a:ext cx="366076" cy="366076"/>
              </a:xfrm>
              <a:prstGeom prst="ellipse">
                <a:avLst/>
              </a:prstGeom>
              <a:solidFill>
                <a:srgbClr val="002060"/>
              </a:solidFill>
              <a:ln>
                <a:noFill/>
              </a:ln>
              <a:effectLst>
                <a:outerShdw blurRad="63500" dist="38100" dir="2700000" algn="tl" rotWithShape="0">
                  <a:srgbClr val="002060">
                    <a:alpha val="40000"/>
                  </a:srgbClr>
                </a:outerShdw>
                <a:softEdge rad="0"/>
              </a:effectLst>
              <a:scene3d>
                <a:camera prst="orthographicFront"/>
                <a:lightRig rig="threePt" dir="t"/>
              </a:scene3d>
              <a:sp3d extrusionH="342900" prstMaterial="plastic">
                <a:bevelT w="488950" h="114300"/>
              </a:sp3d>
            </p:spPr>
            <p:style>
              <a:lnRef idx="2">
                <a:scrgbClr r="0" g="0" b="0"/>
              </a:lnRef>
              <a:fillRef idx="1">
                <a:scrgbClr r="0" g="0" b="0"/>
              </a:fillRef>
              <a:effectRef idx="0">
                <a:scrgbClr r="0" g="0" b="0"/>
              </a:effectRef>
              <a:fontRef idx="minor">
                <a:schemeClr val="lt1">
                  <a:hueOff val="0"/>
                  <a:satOff val="0"/>
                  <a:lumOff val="0"/>
                  <a:alphaOff val="0"/>
                </a:schemeClr>
              </a:fontRef>
            </p:style>
          </p:sp>
          <p:sp>
            <p:nvSpPr>
              <p:cNvPr id="43" name="Oval 42"/>
              <p:cNvSpPr/>
              <p:nvPr/>
            </p:nvSpPr>
            <p:spPr>
              <a:xfrm>
                <a:off x="361480" y="1717814"/>
                <a:ext cx="559558" cy="5595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rial" panose="020B0604020202020204" pitchFamily="34" charset="0"/>
                    <a:cs typeface="Arial" panose="020B0604020202020204" pitchFamily="34" charset="0"/>
                  </a:rPr>
                  <a:t>5</a:t>
                </a:r>
                <a:endParaRPr lang="id-ID" sz="1600" dirty="0">
                  <a:solidFill>
                    <a:schemeClr val="bg1"/>
                  </a:solidFill>
                  <a:latin typeface="Arial" panose="020B0604020202020204" pitchFamily="34" charset="0"/>
                  <a:cs typeface="Arial" panose="020B0604020202020204" pitchFamily="34" charset="0"/>
                </a:endParaRPr>
              </a:p>
            </p:txBody>
          </p:sp>
        </p:grpSp>
        <p:sp>
          <p:nvSpPr>
            <p:cNvPr id="40" name="TextBox 39"/>
            <p:cNvSpPr txBox="1"/>
            <p:nvPr/>
          </p:nvSpPr>
          <p:spPr>
            <a:xfrm>
              <a:off x="926815" y="1770737"/>
              <a:ext cx="11052367" cy="461665"/>
            </a:xfrm>
            <a:prstGeom prst="rect">
              <a:avLst/>
            </a:prstGeom>
            <a:noFill/>
          </p:spPr>
          <p:txBody>
            <a:bodyPr wrap="square" rtlCol="0">
              <a:spAutoFit/>
            </a:bodyPr>
            <a:lstStyle/>
            <a:p>
              <a:r>
                <a:rPr lang="id-ID" sz="2400" dirty="0">
                  <a:latin typeface="Arial" panose="020B0604020202020204" pitchFamily="34" charset="0"/>
                  <a:cs typeface="Arial" panose="020B0604020202020204" pitchFamily="34" charset="0"/>
                </a:rPr>
                <a:t>Metode Penelitian</a:t>
              </a:r>
              <a:endParaRPr lang="en-US" sz="2400" dirty="0">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2C0F3340-DA0B-4516-A438-2A20E923F3A6}"/>
              </a:ext>
            </a:extLst>
          </p:cNvPr>
          <p:cNvGrpSpPr/>
          <p:nvPr/>
        </p:nvGrpSpPr>
        <p:grpSpPr>
          <a:xfrm>
            <a:off x="-10890" y="6598284"/>
            <a:ext cx="12202890" cy="272956"/>
            <a:chOff x="-1534890" y="6571936"/>
            <a:chExt cx="12202890" cy="272956"/>
          </a:xfrm>
        </p:grpSpPr>
        <p:sp>
          <p:nvSpPr>
            <p:cNvPr id="34" name="Rectangle 33">
              <a:extLst>
                <a:ext uri="{FF2B5EF4-FFF2-40B4-BE49-F238E27FC236}">
                  <a16:creationId xmlns:a16="http://schemas.microsoft.com/office/drawing/2014/main" id="{A0737CB3-5FF1-4488-8768-AD9601C20FD9}"/>
                </a:ext>
              </a:extLst>
            </p:cNvPr>
            <p:cNvSpPr/>
            <p:nvPr/>
          </p:nvSpPr>
          <p:spPr>
            <a:xfrm>
              <a:off x="-1534890" y="6571937"/>
              <a:ext cx="3600000" cy="27295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N</a:t>
              </a:r>
              <a:r>
                <a:rPr lang="id-ID" sz="1000" b="1" dirty="0">
                  <a:solidFill>
                    <a:schemeClr val="bg1"/>
                  </a:solidFill>
                  <a:latin typeface="Arial" panose="020B0604020202020204" pitchFamily="34" charset="0"/>
                  <a:cs typeface="Arial" panose="020B0604020202020204" pitchFamily="34" charset="0"/>
                </a:rPr>
                <a:t>ancy Olivia Syahanifa </a:t>
              </a:r>
              <a:r>
                <a:rPr lang="en-US" sz="1000" b="1" dirty="0">
                  <a:solidFill>
                    <a:schemeClr val="bg1"/>
                  </a:solidFill>
                  <a:latin typeface="Arial" panose="020B0604020202020204" pitchFamily="34" charset="0"/>
                  <a:cs typeface="Arial" panose="020B0604020202020204" pitchFamily="34" charset="0"/>
                </a:rPr>
                <a:t>(AICOMS)</a:t>
              </a:r>
              <a:endParaRPr lang="id-ID" sz="1000" b="1" dirty="0">
                <a:solidFill>
                  <a:schemeClr val="bg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44C4BAEC-AE5D-46B9-B62F-73447DEBD6A9}"/>
                </a:ext>
              </a:extLst>
            </p:cNvPr>
            <p:cNvSpPr/>
            <p:nvPr/>
          </p:nvSpPr>
          <p:spPr>
            <a:xfrm>
              <a:off x="2064000" y="6571936"/>
              <a:ext cx="5004000" cy="272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b="1" dirty="0">
                  <a:solidFill>
                    <a:srgbClr val="CC0000"/>
                  </a:solidFill>
                  <a:latin typeface="Arial" panose="020B0604020202020204" pitchFamily="34" charset="0"/>
                  <a:cs typeface="Arial" panose="020B0604020202020204" pitchFamily="34" charset="0"/>
                </a:rPr>
                <a:t>Artificial Intelligence for Physical Layer</a:t>
              </a:r>
            </a:p>
          </p:txBody>
        </p:sp>
        <p:sp>
          <p:nvSpPr>
            <p:cNvPr id="36" name="Rectangle 35">
              <a:extLst>
                <a:ext uri="{FF2B5EF4-FFF2-40B4-BE49-F238E27FC236}">
                  <a16:creationId xmlns:a16="http://schemas.microsoft.com/office/drawing/2014/main" id="{E6A4DA33-9905-4C04-8F74-DEE69478C2DB}"/>
                </a:ext>
              </a:extLst>
            </p:cNvPr>
            <p:cNvSpPr/>
            <p:nvPr/>
          </p:nvSpPr>
          <p:spPr>
            <a:xfrm>
              <a:off x="7068000" y="6571936"/>
              <a:ext cx="3600000" cy="27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solidFill>
                    <a:srgbClr val="CC0000"/>
                  </a:solidFill>
                  <a:latin typeface="Arial" panose="020B0604020202020204" pitchFamily="34" charset="0"/>
                  <a:cs typeface="Arial" panose="020B0604020202020204" pitchFamily="34" charset="0"/>
                </a:rPr>
                <a:t>Online, Ju</a:t>
              </a:r>
              <a:r>
                <a:rPr lang="id-ID" sz="1000" b="1" dirty="0" err="1">
                  <a:solidFill>
                    <a:srgbClr val="CC0000"/>
                  </a:solidFill>
                  <a:latin typeface="Arial" panose="020B0604020202020204" pitchFamily="34" charset="0"/>
                  <a:cs typeface="Arial" panose="020B0604020202020204" pitchFamily="34" charset="0"/>
                </a:rPr>
                <a:t>ly</a:t>
              </a:r>
              <a:r>
                <a:rPr lang="en-US" sz="1000" b="1" dirty="0">
                  <a:solidFill>
                    <a:srgbClr val="CC0000"/>
                  </a:solidFill>
                  <a:latin typeface="Arial" panose="020B0604020202020204" pitchFamily="34" charset="0"/>
                  <a:cs typeface="Arial" panose="020B0604020202020204" pitchFamily="34" charset="0"/>
                </a:rPr>
                <a:t> </a:t>
              </a:r>
              <a:r>
                <a:rPr lang="id-ID" sz="1000" b="1" dirty="0">
                  <a:solidFill>
                    <a:srgbClr val="CC0000"/>
                  </a:solidFill>
                  <a:latin typeface="Arial" panose="020B0604020202020204" pitchFamily="34" charset="0"/>
                  <a:cs typeface="Arial" panose="020B0604020202020204" pitchFamily="34" charset="0"/>
                </a:rPr>
                <a:t>30</a:t>
              </a:r>
              <a:r>
                <a:rPr lang="en-US" sz="1000" b="1" dirty="0">
                  <a:solidFill>
                    <a:srgbClr val="CC0000"/>
                  </a:solidFill>
                  <a:latin typeface="Arial" panose="020B0604020202020204" pitchFamily="34" charset="0"/>
                  <a:cs typeface="Arial" panose="020B0604020202020204" pitchFamily="34" charset="0"/>
                </a:rPr>
                <a:t>, 2021                   </a:t>
              </a:r>
              <a:r>
                <a:rPr lang="id-ID" sz="1000" b="1" dirty="0">
                  <a:solidFill>
                    <a:srgbClr val="CC0000"/>
                  </a:solidFill>
                  <a:latin typeface="Arial" panose="020B0604020202020204" pitchFamily="34" charset="0"/>
                  <a:cs typeface="Arial" panose="020B0604020202020204" pitchFamily="34" charset="0"/>
                </a:rPr>
                <a:t>	                     2/</a:t>
              </a:r>
              <a:r>
                <a:rPr lang="en-US" sz="1000" b="1" dirty="0">
                  <a:solidFill>
                    <a:srgbClr val="CC0000"/>
                  </a:solidFill>
                  <a:latin typeface="Arial" panose="020B0604020202020204" pitchFamily="34" charset="0"/>
                  <a:cs typeface="Arial" panose="020B0604020202020204" pitchFamily="34" charset="0"/>
                </a:rPr>
                <a:t>6</a:t>
              </a:r>
              <a:endParaRPr lang="id-ID" sz="1000" b="1" dirty="0">
                <a:solidFill>
                  <a:srgbClr val="CC0000"/>
                </a:solidFill>
                <a:latin typeface="Arial" panose="020B0604020202020204" pitchFamily="34" charset="0"/>
                <a:cs typeface="Arial" panose="020B0604020202020204" pitchFamily="34" charset="0"/>
              </a:endParaRPr>
            </a:p>
          </p:txBody>
        </p:sp>
      </p:grpSp>
      <p:grpSp>
        <p:nvGrpSpPr>
          <p:cNvPr id="44" name="Group 43">
            <a:extLst>
              <a:ext uri="{FF2B5EF4-FFF2-40B4-BE49-F238E27FC236}">
                <a16:creationId xmlns:a16="http://schemas.microsoft.com/office/drawing/2014/main" id="{BB7B1052-A7E7-4316-9B1F-7F3EA29359F5}"/>
              </a:ext>
            </a:extLst>
          </p:cNvPr>
          <p:cNvGrpSpPr/>
          <p:nvPr/>
        </p:nvGrpSpPr>
        <p:grpSpPr>
          <a:xfrm>
            <a:off x="289226" y="4678440"/>
            <a:ext cx="11617702" cy="559558"/>
            <a:chOff x="361480" y="1717814"/>
            <a:chExt cx="11617702" cy="559558"/>
          </a:xfrm>
        </p:grpSpPr>
        <p:grpSp>
          <p:nvGrpSpPr>
            <p:cNvPr id="45" name="Group 44">
              <a:extLst>
                <a:ext uri="{FF2B5EF4-FFF2-40B4-BE49-F238E27FC236}">
                  <a16:creationId xmlns:a16="http://schemas.microsoft.com/office/drawing/2014/main" id="{C6BDBFE1-D331-4C98-8BB1-D8D86DDDCA21}"/>
                </a:ext>
              </a:extLst>
            </p:cNvPr>
            <p:cNvGrpSpPr/>
            <p:nvPr/>
          </p:nvGrpSpPr>
          <p:grpSpPr>
            <a:xfrm>
              <a:off x="361480" y="1717814"/>
              <a:ext cx="559558" cy="559558"/>
              <a:chOff x="361480" y="1717814"/>
              <a:chExt cx="559558" cy="559558"/>
            </a:xfrm>
          </p:grpSpPr>
          <p:sp>
            <p:nvSpPr>
              <p:cNvPr id="52" name="Oval 51">
                <a:extLst>
                  <a:ext uri="{FF2B5EF4-FFF2-40B4-BE49-F238E27FC236}">
                    <a16:creationId xmlns:a16="http://schemas.microsoft.com/office/drawing/2014/main" id="{0333ACEB-3E93-4257-804F-6DC0200BB384}"/>
                  </a:ext>
                </a:extLst>
              </p:cNvPr>
              <p:cNvSpPr/>
              <p:nvPr/>
            </p:nvSpPr>
            <p:spPr>
              <a:xfrm>
                <a:off x="458221" y="1814555"/>
                <a:ext cx="366076" cy="366076"/>
              </a:xfrm>
              <a:prstGeom prst="ellipse">
                <a:avLst/>
              </a:prstGeom>
              <a:solidFill>
                <a:srgbClr val="002060"/>
              </a:solidFill>
              <a:ln>
                <a:noFill/>
              </a:ln>
              <a:effectLst>
                <a:outerShdw blurRad="63500" dist="38100" dir="2700000" algn="tl" rotWithShape="0">
                  <a:srgbClr val="002060">
                    <a:alpha val="40000"/>
                  </a:srgbClr>
                </a:outerShdw>
                <a:softEdge rad="0"/>
              </a:effectLst>
              <a:scene3d>
                <a:camera prst="orthographicFront"/>
                <a:lightRig rig="threePt" dir="t"/>
              </a:scene3d>
              <a:sp3d extrusionH="342900" prstMaterial="plastic">
                <a:bevelT w="488950" h="114300"/>
              </a:sp3d>
            </p:spPr>
            <p:style>
              <a:lnRef idx="2">
                <a:scrgbClr r="0" g="0" b="0"/>
              </a:lnRef>
              <a:fillRef idx="1">
                <a:scrgbClr r="0" g="0" b="0"/>
              </a:fillRef>
              <a:effectRef idx="0">
                <a:scrgbClr r="0" g="0" b="0"/>
              </a:effectRef>
              <a:fontRef idx="minor">
                <a:schemeClr val="lt1">
                  <a:hueOff val="0"/>
                  <a:satOff val="0"/>
                  <a:lumOff val="0"/>
                  <a:alphaOff val="0"/>
                </a:schemeClr>
              </a:fontRef>
            </p:style>
          </p:sp>
          <p:sp>
            <p:nvSpPr>
              <p:cNvPr id="53" name="Oval 52">
                <a:extLst>
                  <a:ext uri="{FF2B5EF4-FFF2-40B4-BE49-F238E27FC236}">
                    <a16:creationId xmlns:a16="http://schemas.microsoft.com/office/drawing/2014/main" id="{2F2ECD81-0409-4663-964E-690A4F9DBC29}"/>
                  </a:ext>
                </a:extLst>
              </p:cNvPr>
              <p:cNvSpPr/>
              <p:nvPr/>
            </p:nvSpPr>
            <p:spPr>
              <a:xfrm>
                <a:off x="361480" y="1717814"/>
                <a:ext cx="559558" cy="5595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solidFill>
                      <a:schemeClr val="bg1"/>
                    </a:solidFill>
                    <a:latin typeface="Arial" panose="020B0604020202020204" pitchFamily="34" charset="0"/>
                    <a:cs typeface="Arial" panose="020B0604020202020204" pitchFamily="34" charset="0"/>
                  </a:rPr>
                  <a:t>6</a:t>
                </a:r>
              </a:p>
            </p:txBody>
          </p:sp>
        </p:grpSp>
        <p:sp>
          <p:nvSpPr>
            <p:cNvPr id="51" name="TextBox 50">
              <a:extLst>
                <a:ext uri="{FF2B5EF4-FFF2-40B4-BE49-F238E27FC236}">
                  <a16:creationId xmlns:a16="http://schemas.microsoft.com/office/drawing/2014/main" id="{D5D75054-65F6-4164-952B-127AEC7D6D9F}"/>
                </a:ext>
              </a:extLst>
            </p:cNvPr>
            <p:cNvSpPr txBox="1"/>
            <p:nvPr/>
          </p:nvSpPr>
          <p:spPr>
            <a:xfrm>
              <a:off x="926815" y="1770737"/>
              <a:ext cx="11052367" cy="461665"/>
            </a:xfrm>
            <a:prstGeom prst="rect">
              <a:avLst/>
            </a:prstGeom>
            <a:noFill/>
          </p:spPr>
          <p:txBody>
            <a:bodyPr wrap="square" rtlCol="0">
              <a:spAutoFit/>
            </a:bodyPr>
            <a:lstStyle/>
            <a:p>
              <a:r>
                <a:rPr lang="id-ID" sz="2400" dirty="0">
                  <a:latin typeface="Arial" panose="020B0604020202020204" pitchFamily="34" charset="0"/>
                  <a:cs typeface="Arial" panose="020B0604020202020204" pitchFamily="34" charset="0"/>
                </a:rPr>
                <a:t>Hasil dan Pembahasan</a:t>
              </a:r>
            </a:p>
          </p:txBody>
        </p:sp>
      </p:grpSp>
      <p:grpSp>
        <p:nvGrpSpPr>
          <p:cNvPr id="54" name="Group 53">
            <a:extLst>
              <a:ext uri="{FF2B5EF4-FFF2-40B4-BE49-F238E27FC236}">
                <a16:creationId xmlns:a16="http://schemas.microsoft.com/office/drawing/2014/main" id="{99852E59-F771-4FBB-BF7F-8814EFC87121}"/>
              </a:ext>
            </a:extLst>
          </p:cNvPr>
          <p:cNvGrpSpPr/>
          <p:nvPr/>
        </p:nvGrpSpPr>
        <p:grpSpPr>
          <a:xfrm>
            <a:off x="289226" y="5321742"/>
            <a:ext cx="11617702" cy="559558"/>
            <a:chOff x="361480" y="1717814"/>
            <a:chExt cx="11617702" cy="559558"/>
          </a:xfrm>
        </p:grpSpPr>
        <p:grpSp>
          <p:nvGrpSpPr>
            <p:cNvPr id="55" name="Group 54">
              <a:extLst>
                <a:ext uri="{FF2B5EF4-FFF2-40B4-BE49-F238E27FC236}">
                  <a16:creationId xmlns:a16="http://schemas.microsoft.com/office/drawing/2014/main" id="{B7AD285B-61B5-44FA-8C36-6D2B50CE32F9}"/>
                </a:ext>
              </a:extLst>
            </p:cNvPr>
            <p:cNvGrpSpPr/>
            <p:nvPr/>
          </p:nvGrpSpPr>
          <p:grpSpPr>
            <a:xfrm>
              <a:off x="361480" y="1717814"/>
              <a:ext cx="559558" cy="559558"/>
              <a:chOff x="361480" y="1717814"/>
              <a:chExt cx="559558" cy="559558"/>
            </a:xfrm>
          </p:grpSpPr>
          <p:sp>
            <p:nvSpPr>
              <p:cNvPr id="57" name="Oval 56">
                <a:extLst>
                  <a:ext uri="{FF2B5EF4-FFF2-40B4-BE49-F238E27FC236}">
                    <a16:creationId xmlns:a16="http://schemas.microsoft.com/office/drawing/2014/main" id="{97E56055-D6BE-4701-8DA0-9396AC145A80}"/>
                  </a:ext>
                </a:extLst>
              </p:cNvPr>
              <p:cNvSpPr/>
              <p:nvPr/>
            </p:nvSpPr>
            <p:spPr>
              <a:xfrm>
                <a:off x="458221" y="1814555"/>
                <a:ext cx="366076" cy="366076"/>
              </a:xfrm>
              <a:prstGeom prst="ellipse">
                <a:avLst/>
              </a:prstGeom>
              <a:solidFill>
                <a:srgbClr val="002060"/>
              </a:solidFill>
              <a:ln>
                <a:noFill/>
              </a:ln>
              <a:effectLst>
                <a:outerShdw blurRad="63500" dist="38100" dir="2700000" algn="tl" rotWithShape="0">
                  <a:srgbClr val="002060">
                    <a:alpha val="40000"/>
                  </a:srgbClr>
                </a:outerShdw>
                <a:softEdge rad="0"/>
              </a:effectLst>
              <a:scene3d>
                <a:camera prst="orthographicFront"/>
                <a:lightRig rig="threePt" dir="t"/>
              </a:scene3d>
              <a:sp3d extrusionH="342900" prstMaterial="plastic">
                <a:bevelT w="488950" h="114300"/>
              </a:sp3d>
            </p:spPr>
            <p:style>
              <a:lnRef idx="2">
                <a:scrgbClr r="0" g="0" b="0"/>
              </a:lnRef>
              <a:fillRef idx="1">
                <a:scrgbClr r="0" g="0" b="0"/>
              </a:fillRef>
              <a:effectRef idx="0">
                <a:scrgbClr r="0" g="0" b="0"/>
              </a:effectRef>
              <a:fontRef idx="minor">
                <a:schemeClr val="lt1">
                  <a:hueOff val="0"/>
                  <a:satOff val="0"/>
                  <a:lumOff val="0"/>
                  <a:alphaOff val="0"/>
                </a:schemeClr>
              </a:fontRef>
            </p:style>
          </p:sp>
          <p:sp>
            <p:nvSpPr>
              <p:cNvPr id="58" name="Oval 57">
                <a:extLst>
                  <a:ext uri="{FF2B5EF4-FFF2-40B4-BE49-F238E27FC236}">
                    <a16:creationId xmlns:a16="http://schemas.microsoft.com/office/drawing/2014/main" id="{0A41A2CA-E2AE-48D9-A3A1-4BC58DC2C8A6}"/>
                  </a:ext>
                </a:extLst>
              </p:cNvPr>
              <p:cNvSpPr/>
              <p:nvPr/>
            </p:nvSpPr>
            <p:spPr>
              <a:xfrm>
                <a:off x="361480" y="1717814"/>
                <a:ext cx="559558" cy="5595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solidFill>
                      <a:schemeClr val="bg1"/>
                    </a:solidFill>
                    <a:latin typeface="Arial" panose="020B0604020202020204" pitchFamily="34" charset="0"/>
                    <a:cs typeface="Arial" panose="020B0604020202020204" pitchFamily="34" charset="0"/>
                  </a:rPr>
                  <a:t>7</a:t>
                </a:r>
              </a:p>
            </p:txBody>
          </p:sp>
        </p:grpSp>
        <p:sp>
          <p:nvSpPr>
            <p:cNvPr id="56" name="TextBox 55">
              <a:extLst>
                <a:ext uri="{FF2B5EF4-FFF2-40B4-BE49-F238E27FC236}">
                  <a16:creationId xmlns:a16="http://schemas.microsoft.com/office/drawing/2014/main" id="{51A9C272-3106-417F-BD3E-4386CFA8F2D1}"/>
                </a:ext>
              </a:extLst>
            </p:cNvPr>
            <p:cNvSpPr txBox="1"/>
            <p:nvPr/>
          </p:nvSpPr>
          <p:spPr>
            <a:xfrm>
              <a:off x="926815" y="1770737"/>
              <a:ext cx="11052367" cy="461665"/>
            </a:xfrm>
            <a:prstGeom prst="rect">
              <a:avLst/>
            </a:prstGeom>
            <a:noFill/>
          </p:spPr>
          <p:txBody>
            <a:bodyPr wrap="square" rtlCol="0">
              <a:spAutoFit/>
            </a:bodyPr>
            <a:lstStyle/>
            <a:p>
              <a:r>
                <a:rPr lang="id-ID" sz="2400" dirty="0">
                  <a:latin typeface="Arial" panose="020B0604020202020204" pitchFamily="34" charset="0"/>
                  <a:cs typeface="Arial" panose="020B0604020202020204" pitchFamily="34" charset="0"/>
                </a:rPr>
                <a:t>Penutup</a:t>
              </a:r>
            </a:p>
          </p:txBody>
        </p:sp>
      </p:grpSp>
    </p:spTree>
    <p:extLst>
      <p:ext uri="{BB962C8B-B14F-4D97-AF65-F5344CB8AC3E}">
        <p14:creationId xmlns:p14="http://schemas.microsoft.com/office/powerpoint/2010/main" val="340109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3600" dirty="0">
                <a:solidFill>
                  <a:srgbClr val="CC0000"/>
                </a:solidFill>
                <a:latin typeface="Arial" panose="020B0604020202020204" pitchFamily="34" charset="0"/>
                <a:cs typeface="Arial" panose="020B0604020202020204" pitchFamily="34" charset="0"/>
              </a:rPr>
              <a:t>Abstrak</a:t>
            </a:r>
            <a:endParaRPr lang="en-US" sz="1000" dirty="0">
              <a:solidFill>
                <a:srgbClr val="CC0000"/>
              </a:solidFill>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8DCCBDFC-631F-4B76-A766-0E7D3D15FA97}"/>
              </a:ext>
            </a:extLst>
          </p:cNvPr>
          <p:cNvGrpSpPr/>
          <p:nvPr/>
        </p:nvGrpSpPr>
        <p:grpSpPr>
          <a:xfrm>
            <a:off x="-10890" y="6598284"/>
            <a:ext cx="12202890" cy="272956"/>
            <a:chOff x="-1534890" y="6571936"/>
            <a:chExt cx="12202890" cy="272956"/>
          </a:xfrm>
        </p:grpSpPr>
        <p:sp>
          <p:nvSpPr>
            <p:cNvPr id="9" name="Rectangle 8">
              <a:extLst>
                <a:ext uri="{FF2B5EF4-FFF2-40B4-BE49-F238E27FC236}">
                  <a16:creationId xmlns:a16="http://schemas.microsoft.com/office/drawing/2014/main" id="{54A04ABA-48F1-4BE9-9B4F-CA9F66D3ACE3}"/>
                </a:ext>
              </a:extLst>
            </p:cNvPr>
            <p:cNvSpPr/>
            <p:nvPr/>
          </p:nvSpPr>
          <p:spPr>
            <a:xfrm>
              <a:off x="-1534890" y="6571937"/>
              <a:ext cx="3600000" cy="27295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N</a:t>
              </a:r>
              <a:r>
                <a:rPr lang="id-ID" sz="1000" b="1" dirty="0">
                  <a:solidFill>
                    <a:schemeClr val="bg1"/>
                  </a:solidFill>
                  <a:latin typeface="Arial" panose="020B0604020202020204" pitchFamily="34" charset="0"/>
                  <a:cs typeface="Arial" panose="020B0604020202020204" pitchFamily="34" charset="0"/>
                </a:rPr>
                <a:t>ancy Olivia Syahanifa </a:t>
              </a:r>
              <a:r>
                <a:rPr lang="en-US" sz="1000" b="1" dirty="0">
                  <a:solidFill>
                    <a:schemeClr val="bg1"/>
                  </a:solidFill>
                  <a:latin typeface="Arial" panose="020B0604020202020204" pitchFamily="34" charset="0"/>
                  <a:cs typeface="Arial" panose="020B0604020202020204" pitchFamily="34" charset="0"/>
                </a:rPr>
                <a:t>(AICOMS)</a:t>
              </a:r>
              <a:endParaRPr lang="id-ID" sz="1000" b="1" dirty="0">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73C27727-FF5D-4B38-AA34-CAD53717C482}"/>
                </a:ext>
              </a:extLst>
            </p:cNvPr>
            <p:cNvSpPr/>
            <p:nvPr/>
          </p:nvSpPr>
          <p:spPr>
            <a:xfrm>
              <a:off x="2064000" y="6571936"/>
              <a:ext cx="5004000" cy="272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b="1" dirty="0">
                  <a:solidFill>
                    <a:srgbClr val="CC0000"/>
                  </a:solidFill>
                  <a:latin typeface="Arial" panose="020B0604020202020204" pitchFamily="34" charset="0"/>
                  <a:cs typeface="Arial" panose="020B0604020202020204" pitchFamily="34" charset="0"/>
                </a:rPr>
                <a:t>Artificial Intelligence for Physical Layer</a:t>
              </a:r>
            </a:p>
          </p:txBody>
        </p:sp>
        <p:sp>
          <p:nvSpPr>
            <p:cNvPr id="11" name="Rectangle 10">
              <a:extLst>
                <a:ext uri="{FF2B5EF4-FFF2-40B4-BE49-F238E27FC236}">
                  <a16:creationId xmlns:a16="http://schemas.microsoft.com/office/drawing/2014/main" id="{52B288CE-CA95-4162-A716-158AE7AF326F}"/>
                </a:ext>
              </a:extLst>
            </p:cNvPr>
            <p:cNvSpPr/>
            <p:nvPr/>
          </p:nvSpPr>
          <p:spPr>
            <a:xfrm>
              <a:off x="7068000" y="6571936"/>
              <a:ext cx="3600000" cy="27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solidFill>
                    <a:srgbClr val="CC0000"/>
                  </a:solidFill>
                  <a:latin typeface="Arial" panose="020B0604020202020204" pitchFamily="34" charset="0"/>
                  <a:cs typeface="Arial" panose="020B0604020202020204" pitchFamily="34" charset="0"/>
                </a:rPr>
                <a:t>Online, Ju</a:t>
              </a:r>
              <a:r>
                <a:rPr lang="id-ID" sz="1000" b="1" dirty="0" err="1">
                  <a:solidFill>
                    <a:srgbClr val="CC0000"/>
                  </a:solidFill>
                  <a:latin typeface="Arial" panose="020B0604020202020204" pitchFamily="34" charset="0"/>
                  <a:cs typeface="Arial" panose="020B0604020202020204" pitchFamily="34" charset="0"/>
                </a:rPr>
                <a:t>ly</a:t>
              </a:r>
              <a:r>
                <a:rPr lang="en-US" sz="1000" b="1" dirty="0">
                  <a:solidFill>
                    <a:srgbClr val="CC0000"/>
                  </a:solidFill>
                  <a:latin typeface="Arial" panose="020B0604020202020204" pitchFamily="34" charset="0"/>
                  <a:cs typeface="Arial" panose="020B0604020202020204" pitchFamily="34" charset="0"/>
                </a:rPr>
                <a:t> </a:t>
              </a:r>
              <a:r>
                <a:rPr lang="id-ID" sz="1000" b="1" dirty="0">
                  <a:solidFill>
                    <a:srgbClr val="CC0000"/>
                  </a:solidFill>
                  <a:latin typeface="Arial" panose="020B0604020202020204" pitchFamily="34" charset="0"/>
                  <a:cs typeface="Arial" panose="020B0604020202020204" pitchFamily="34" charset="0"/>
                </a:rPr>
                <a:t>30</a:t>
              </a:r>
              <a:r>
                <a:rPr lang="en-US" sz="1000" b="1" dirty="0">
                  <a:solidFill>
                    <a:srgbClr val="CC0000"/>
                  </a:solidFill>
                  <a:latin typeface="Arial" panose="020B0604020202020204" pitchFamily="34" charset="0"/>
                  <a:cs typeface="Arial" panose="020B0604020202020204" pitchFamily="34" charset="0"/>
                </a:rPr>
                <a:t>, 2021                   </a:t>
              </a:r>
              <a:r>
                <a:rPr lang="id-ID" sz="1000" b="1" dirty="0">
                  <a:solidFill>
                    <a:srgbClr val="CC0000"/>
                  </a:solidFill>
                  <a:latin typeface="Arial" panose="020B0604020202020204" pitchFamily="34" charset="0"/>
                  <a:cs typeface="Arial" panose="020B0604020202020204" pitchFamily="34" charset="0"/>
                </a:rPr>
                <a:t>	                     3/</a:t>
              </a:r>
              <a:r>
                <a:rPr lang="en-US" sz="1000" b="1" dirty="0">
                  <a:solidFill>
                    <a:srgbClr val="CC0000"/>
                  </a:solidFill>
                  <a:latin typeface="Arial" panose="020B0604020202020204" pitchFamily="34" charset="0"/>
                  <a:cs typeface="Arial" panose="020B0604020202020204" pitchFamily="34" charset="0"/>
                </a:rPr>
                <a:t>6</a:t>
              </a:r>
              <a:endParaRPr lang="id-ID" sz="1000" b="1" dirty="0">
                <a:solidFill>
                  <a:srgbClr val="CC0000"/>
                </a:solidFill>
                <a:latin typeface="Arial" panose="020B0604020202020204" pitchFamily="34" charset="0"/>
                <a:cs typeface="Arial" panose="020B0604020202020204" pitchFamily="34" charset="0"/>
              </a:endParaRPr>
            </a:p>
          </p:txBody>
        </p:sp>
      </p:grpSp>
      <p:sp>
        <p:nvSpPr>
          <p:cNvPr id="14" name="Rectangle 13">
            <a:extLst>
              <a:ext uri="{FF2B5EF4-FFF2-40B4-BE49-F238E27FC236}">
                <a16:creationId xmlns:a16="http://schemas.microsoft.com/office/drawing/2014/main" id="{9DFCA9A7-F7E1-46F4-927F-AC5B35536B89}"/>
              </a:ext>
            </a:extLst>
          </p:cNvPr>
          <p:cNvSpPr/>
          <p:nvPr/>
        </p:nvSpPr>
        <p:spPr>
          <a:xfrm>
            <a:off x="324465" y="1072373"/>
            <a:ext cx="11543070" cy="5210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14000"/>
              </a:lnSpc>
            </a:pPr>
            <a:r>
              <a:rPr lang="en-US" dirty="0" err="1">
                <a:solidFill>
                  <a:schemeClr val="tx1"/>
                </a:solidFill>
                <a:latin typeface="Arial" panose="020B0604020202020204" pitchFamily="34" charset="0"/>
                <a:cs typeface="Arial" panose="020B0604020202020204" pitchFamily="34" charset="0"/>
              </a:rPr>
              <a:t>Kemajuan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teknologi</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semakin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pesat</a:t>
            </a:r>
            <a:r>
              <a:rPr lang="en-US" dirty="0">
                <a:solidFill>
                  <a:schemeClr val="tx1"/>
                </a:solidFill>
                <a:latin typeface="Arial" panose="020B0604020202020204" pitchFamily="34" charset="0"/>
                <a:cs typeface="Arial" panose="020B0604020202020204" pitchFamily="34" charset="0"/>
              </a:rPr>
              <a:t> di mana </a:t>
            </a:r>
            <a:r>
              <a:rPr lang="en-US" dirty="0" err="1">
                <a:solidFill>
                  <a:schemeClr val="tx1"/>
                </a:solidFill>
                <a:latin typeface="Arial" panose="020B0604020202020204" pitchFamily="34" charset="0"/>
                <a:cs typeface="Arial" panose="020B0604020202020204" pitchFamily="34" charset="0"/>
              </a:rPr>
              <a:t>tenaga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kerja</a:t>
            </a:r>
            <a:r>
              <a:rPr lang="en-US" dirty="0">
                <a:solidFill>
                  <a:schemeClr val="tx1"/>
                </a:solidFill>
                <a:latin typeface="Arial" panose="020B0604020202020204" pitchFamily="34" charset="0"/>
                <a:cs typeface="Arial" panose="020B0604020202020204" pitchFamily="34" charset="0"/>
              </a:rPr>
              <a:t> pada </a:t>
            </a:r>
            <a:r>
              <a:rPr lang="en-US" dirty="0" err="1">
                <a:solidFill>
                  <a:schemeClr val="tx1"/>
                </a:solidFill>
                <a:latin typeface="Arial" panose="020B0604020202020204" pitchFamily="34" charset="0"/>
                <a:cs typeface="Arial" panose="020B0604020202020204" pitchFamily="34" charset="0"/>
              </a:rPr>
              <a:t>bidang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komputerisasi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menjadi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meningkat</a:t>
            </a:r>
            <a:r>
              <a:rPr lang="en-US" dirty="0">
                <a:solidFill>
                  <a:schemeClr val="tx1"/>
                </a:solidFill>
                <a:latin typeface="Arial" panose="020B0604020202020204" pitchFamily="34" charset="0"/>
                <a:cs typeface="Arial" panose="020B0604020202020204" pitchFamily="34" charset="0"/>
              </a:rPr>
              <a:t>. Hal </a:t>
            </a:r>
            <a:r>
              <a:rPr lang="en-US" dirty="0" err="1">
                <a:solidFill>
                  <a:schemeClr val="tx1"/>
                </a:solidFill>
                <a:latin typeface="Arial" panose="020B0604020202020204" pitchFamily="34" charset="0"/>
                <a:cs typeface="Arial" panose="020B0604020202020204" pitchFamily="34" charset="0"/>
              </a:rPr>
              <a:t>ini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menyebabkan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banyaknya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permintaan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untuk</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diadakannya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antar</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komputer</a:t>
            </a:r>
            <a:r>
              <a:rPr lang="en-US" dirty="0">
                <a:solidFill>
                  <a:schemeClr val="tx1"/>
                </a:solidFill>
                <a:latin typeface="Arial" panose="020B0604020202020204" pitchFamily="34" charset="0"/>
                <a:cs typeface="Arial" panose="020B0604020202020204" pitchFamily="34" charset="0"/>
              </a:rPr>
              <a:t> pada </a:t>
            </a:r>
            <a:r>
              <a:rPr lang="en-US" dirty="0" err="1">
                <a:solidFill>
                  <a:schemeClr val="tx1"/>
                </a:solidFill>
                <a:latin typeface="Arial" panose="020B0604020202020204" pitchFamily="34" charset="0"/>
                <a:cs typeface="Arial" panose="020B0604020202020204" pitchFamily="34" charset="0"/>
              </a:rPr>
              <a:t>perusahaan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maupun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instansi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lainnya</a:t>
            </a:r>
            <a:r>
              <a:rPr lang="en-US" dirty="0">
                <a:solidFill>
                  <a:schemeClr val="tx1"/>
                </a:solidFill>
                <a:latin typeface="Arial" panose="020B0604020202020204" pitchFamily="34" charset="0"/>
                <a:cs typeface="Arial" panose="020B0604020202020204" pitchFamily="34" charset="0"/>
              </a:rPr>
              <a:t>. Oleh </a:t>
            </a:r>
            <a:r>
              <a:rPr lang="en-US" dirty="0" err="1">
                <a:solidFill>
                  <a:schemeClr val="tx1"/>
                </a:solidFill>
                <a:latin typeface="Arial" panose="020B0604020202020204" pitchFamily="34" charset="0"/>
                <a:cs typeface="Arial" panose="020B0604020202020204" pitchFamily="34" charset="0"/>
              </a:rPr>
              <a:t>karena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itu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dalam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sebuah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komputer</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dilihat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dari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segi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kualitas</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pengiriman</a:t>
            </a:r>
            <a:r>
              <a:rPr lang="en-US" dirty="0">
                <a:solidFill>
                  <a:schemeClr val="tx1"/>
                </a:solidFill>
                <a:latin typeface="Arial" panose="020B0604020202020204" pitchFamily="34" charset="0"/>
                <a:cs typeface="Arial" panose="020B0604020202020204" pitchFamily="34" charset="0"/>
              </a:rPr>
              <a:t> dan </a:t>
            </a:r>
            <a:r>
              <a:rPr lang="en-US" dirty="0" err="1">
                <a:solidFill>
                  <a:schemeClr val="tx1"/>
                </a:solidFill>
                <a:latin typeface="Arial" panose="020B0604020202020204" pitchFamily="34" charset="0"/>
                <a:cs typeface="Arial" panose="020B0604020202020204" pitchFamily="34" charset="0"/>
              </a:rPr>
              <a:t>penerimaan</a:t>
            </a:r>
            <a:r>
              <a:rPr lang="en-US" dirty="0">
                <a:solidFill>
                  <a:schemeClr val="tx1"/>
                </a:solidFill>
                <a:latin typeface="Arial" panose="020B0604020202020204" pitchFamily="34" charset="0"/>
                <a:cs typeface="Arial" panose="020B0604020202020204" pitchFamily="34" charset="0"/>
              </a:rPr>
              <a:t> data. </a:t>
            </a:r>
            <a:r>
              <a:rPr lang="en-US" dirty="0" err="1">
                <a:solidFill>
                  <a:schemeClr val="tx1"/>
                </a:solidFill>
                <a:latin typeface="Arial" panose="020B0604020202020204" pitchFamily="34" charset="0"/>
                <a:cs typeface="Arial" panose="020B0604020202020204" pitchFamily="34" charset="0"/>
              </a:rPr>
              <a:t>Dalam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analisis</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hal</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perlu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dianalisis</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adalah</a:t>
            </a:r>
            <a:r>
              <a:rPr lang="en-US" dirty="0">
                <a:solidFill>
                  <a:schemeClr val="tx1"/>
                </a:solidFill>
                <a:latin typeface="Arial" panose="020B0604020202020204" pitchFamily="34" charset="0"/>
                <a:cs typeface="Arial" panose="020B0604020202020204" pitchFamily="34" charset="0"/>
              </a:rPr>
              <a:t> bandwidth </a:t>
            </a:r>
            <a:r>
              <a:rPr lang="en-US" dirty="0" err="1">
                <a:solidFill>
                  <a:schemeClr val="tx1"/>
                </a:solidFill>
                <a:latin typeface="Arial" panose="020B0604020202020204" pitchFamily="34" charset="0"/>
                <a:cs typeface="Arial" panose="020B0604020202020204" pitchFamily="34" charset="0"/>
              </a:rPr>
              <a:t>antar</a:t>
            </a:r>
            <a:r>
              <a:rPr lang="en-US" dirty="0">
                <a:solidFill>
                  <a:schemeClr val="tx1"/>
                </a:solidFill>
                <a:latin typeface="Arial" panose="020B0604020202020204" pitchFamily="34" charset="0"/>
                <a:cs typeface="Arial" panose="020B0604020202020204" pitchFamily="34" charset="0"/>
              </a:rPr>
              <a:t> client. </a:t>
            </a:r>
            <a:r>
              <a:rPr lang="en-US" dirty="0" err="1">
                <a:solidFill>
                  <a:schemeClr val="tx1"/>
                </a:solidFill>
                <a:latin typeface="Arial" panose="020B0604020202020204" pitchFamily="34" charset="0"/>
                <a:cs typeface="Arial" panose="020B0604020202020204" pitchFamily="34" charset="0"/>
              </a:rPr>
              <a:t>Dalam</a:t>
            </a:r>
            <a:r>
              <a:rPr lang="en-US" dirty="0">
                <a:solidFill>
                  <a:schemeClr val="tx1"/>
                </a:solidFill>
                <a:latin typeface="Arial" panose="020B0604020202020204" pitchFamily="34" charset="0"/>
                <a:cs typeface="Arial" panose="020B0604020202020204" pitchFamily="34" charset="0"/>
              </a:rPr>
              <a:t> proses </a:t>
            </a:r>
            <a:r>
              <a:rPr lang="en-US" dirty="0" err="1">
                <a:solidFill>
                  <a:schemeClr val="tx1"/>
                </a:solidFill>
                <a:latin typeface="Arial" panose="020B0604020202020204" pitchFamily="34" charset="0"/>
                <a:cs typeface="Arial" panose="020B0604020202020204" pitchFamily="34" charset="0"/>
              </a:rPr>
              <a:t>komunikasi</a:t>
            </a:r>
            <a:r>
              <a:rPr lang="en-US" dirty="0">
                <a:solidFill>
                  <a:schemeClr val="tx1"/>
                </a:solidFill>
                <a:latin typeface="Arial" panose="020B0604020202020204" pitchFamily="34" charset="0"/>
                <a:cs typeface="Arial" panose="020B0604020202020204" pitchFamily="34" charset="0"/>
              </a:rPr>
              <a:t> data, </a:t>
            </a:r>
            <a:r>
              <a:rPr lang="en-US" dirty="0" err="1">
                <a:solidFill>
                  <a:schemeClr val="tx1"/>
                </a:solidFill>
                <a:latin typeface="Arial" panose="020B0604020202020204" pitchFamily="34" charset="0"/>
                <a:cs typeface="Arial" panose="020B0604020202020204" pitchFamily="34" charset="0"/>
              </a:rPr>
              <a:t>akan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terdapat</a:t>
            </a:r>
            <a:r>
              <a:rPr lang="en-US" dirty="0">
                <a:solidFill>
                  <a:schemeClr val="tx1"/>
                </a:solidFill>
                <a:latin typeface="Arial" panose="020B0604020202020204" pitchFamily="34" charset="0"/>
                <a:cs typeface="Arial" panose="020B0604020202020204" pitchFamily="34" charset="0"/>
              </a:rPr>
              <a:t> delay pada </a:t>
            </a:r>
            <a:r>
              <a:rPr lang="en-US" dirty="0" err="1">
                <a:solidFill>
                  <a:schemeClr val="tx1"/>
                </a:solidFill>
                <a:latin typeface="Arial" panose="020B0604020202020204" pitchFamily="34" charset="0"/>
                <a:cs typeface="Arial" panose="020B0604020202020204" pitchFamily="34" charset="0"/>
              </a:rPr>
              <a:t>awal</a:t>
            </a:r>
            <a:r>
              <a:rPr lang="en-US" dirty="0">
                <a:solidFill>
                  <a:schemeClr val="tx1"/>
                </a:solidFill>
                <a:latin typeface="Arial" panose="020B0604020202020204" pitchFamily="34" charset="0"/>
                <a:cs typeface="Arial" panose="020B0604020202020204" pitchFamily="34" charset="0"/>
              </a:rPr>
              <a:t> proses </a:t>
            </a:r>
            <a:r>
              <a:rPr lang="en-US" dirty="0" err="1">
                <a:solidFill>
                  <a:schemeClr val="tx1"/>
                </a:solidFill>
                <a:latin typeface="Arial" panose="020B0604020202020204" pitchFamily="34" charset="0"/>
                <a:cs typeface="Arial" panose="020B0604020202020204" pitchFamily="34" charset="0"/>
              </a:rPr>
              <a:t>pengiriman</a:t>
            </a:r>
            <a:r>
              <a:rPr lang="en-US" dirty="0">
                <a:solidFill>
                  <a:schemeClr val="tx1"/>
                </a:solidFill>
                <a:latin typeface="Arial" panose="020B0604020202020204" pitchFamily="34" charset="0"/>
                <a:cs typeface="Arial" panose="020B0604020202020204" pitchFamily="34" charset="0"/>
              </a:rPr>
              <a:t> data. Hal </a:t>
            </a:r>
            <a:r>
              <a:rPr lang="en-US" dirty="0" err="1">
                <a:solidFill>
                  <a:schemeClr val="tx1"/>
                </a:solidFill>
                <a:latin typeface="Arial" panose="020B0604020202020204" pitchFamily="34" charset="0"/>
                <a:cs typeface="Arial" panose="020B0604020202020204" pitchFamily="34" charset="0"/>
              </a:rPr>
              <a:t>ini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dikarenakan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jalur</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pengiriman</a:t>
            </a:r>
            <a:r>
              <a:rPr lang="en-US" dirty="0">
                <a:solidFill>
                  <a:schemeClr val="tx1"/>
                </a:solidFill>
                <a:latin typeface="Arial" panose="020B0604020202020204" pitchFamily="34" charset="0"/>
                <a:cs typeface="Arial" panose="020B0604020202020204" pitchFamily="34" charset="0"/>
              </a:rPr>
              <a:t> data </a:t>
            </a:r>
            <a:r>
              <a:rPr lang="en-US" dirty="0" err="1">
                <a:solidFill>
                  <a:schemeClr val="tx1"/>
                </a:solidFill>
                <a:latin typeface="Arial" panose="020B0604020202020204" pitchFamily="34" charset="0"/>
                <a:cs typeface="Arial" panose="020B0604020202020204" pitchFamily="34" charset="0"/>
              </a:rPr>
              <a:t>terhambat</a:t>
            </a:r>
            <a:r>
              <a:rPr lang="en-US" dirty="0">
                <a:solidFill>
                  <a:schemeClr val="tx1"/>
                </a:solidFill>
                <a:latin typeface="Arial" panose="020B0604020202020204" pitchFamily="34" charset="0"/>
                <a:cs typeface="Arial" panose="020B0604020202020204" pitchFamily="34" charset="0"/>
              </a:rPr>
              <a:t> oleh </a:t>
            </a:r>
            <a:r>
              <a:rPr lang="en-US" dirty="0" err="1">
                <a:solidFill>
                  <a:schemeClr val="tx1"/>
                </a:solidFill>
                <a:latin typeface="Arial" panose="020B0604020202020204" pitchFamily="34" charset="0"/>
                <a:cs typeface="Arial" panose="020B0604020202020204" pitchFamily="34" charset="0"/>
              </a:rPr>
              <a:t>banyaknya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pengiriman</a:t>
            </a:r>
            <a:r>
              <a:rPr lang="en-US" dirty="0">
                <a:solidFill>
                  <a:schemeClr val="tx1"/>
                </a:solidFill>
                <a:latin typeface="Arial" panose="020B0604020202020204" pitchFamily="34" charset="0"/>
                <a:cs typeface="Arial" panose="020B0604020202020204" pitchFamily="34" charset="0"/>
              </a:rPr>
              <a:t> data pada </a:t>
            </a:r>
            <a:r>
              <a:rPr lang="en-US" dirty="0" err="1">
                <a:solidFill>
                  <a:schemeClr val="tx1"/>
                </a:solidFill>
                <a:latin typeface="Arial" panose="020B0604020202020204" pitchFamily="34" charset="0"/>
                <a:cs typeface="Arial" panose="020B0604020202020204" pitchFamily="34" charset="0"/>
              </a:rPr>
              <a:t>jalur</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digunakan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Dalam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hal</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ini</a:t>
            </a:r>
            <a:r>
              <a:rPr lang="en-US" dirty="0">
                <a:solidFill>
                  <a:schemeClr val="tx1"/>
                </a:solidFill>
                <a:latin typeface="Arial" panose="020B0604020202020204" pitchFamily="34" charset="0"/>
                <a:cs typeface="Arial" panose="020B0604020202020204" pitchFamily="34" charset="0"/>
              </a:rPr>
              <a:t> juga </a:t>
            </a:r>
            <a:r>
              <a:rPr lang="en-US" dirty="0" err="1">
                <a:solidFill>
                  <a:schemeClr val="tx1"/>
                </a:solidFill>
                <a:latin typeface="Arial" panose="020B0604020202020204" pitchFamily="34" charset="0"/>
                <a:cs typeface="Arial" panose="020B0604020202020204" pitchFamily="34" charset="0"/>
              </a:rPr>
              <a:t>terdapat</a:t>
            </a:r>
            <a:r>
              <a:rPr lang="en-US" dirty="0">
                <a:solidFill>
                  <a:schemeClr val="tx1"/>
                </a:solidFill>
                <a:latin typeface="Arial" panose="020B0604020202020204" pitchFamily="34" charset="0"/>
                <a:cs typeface="Arial" panose="020B0604020202020204" pitchFamily="34" charset="0"/>
              </a:rPr>
              <a:t> packet loss yang </a:t>
            </a:r>
            <a:r>
              <a:rPr lang="en-US" dirty="0" err="1">
                <a:solidFill>
                  <a:schemeClr val="tx1"/>
                </a:solidFill>
                <a:latin typeface="Arial" panose="020B0604020202020204" pitchFamily="34" charset="0"/>
                <a:cs typeface="Arial" panose="020B0604020202020204" pitchFamily="34" charset="0"/>
              </a:rPr>
              <a:t>disebabkan</a:t>
            </a:r>
            <a:r>
              <a:rPr lang="en-US" dirty="0">
                <a:solidFill>
                  <a:schemeClr val="tx1"/>
                </a:solidFill>
                <a:latin typeface="Arial" panose="020B0604020202020204" pitchFamily="34" charset="0"/>
                <a:cs typeface="Arial" panose="020B0604020202020204" pitchFamily="34" charset="0"/>
              </a:rPr>
              <a:t> oleh </a:t>
            </a:r>
            <a:r>
              <a:rPr lang="en-US" dirty="0" err="1">
                <a:solidFill>
                  <a:schemeClr val="tx1"/>
                </a:solidFill>
                <a:latin typeface="Arial" panose="020B0604020202020204" pitchFamily="34" charset="0"/>
                <a:cs typeface="Arial" panose="020B0604020202020204" pitchFamily="34" charset="0"/>
              </a:rPr>
              <a:t>tingginya</a:t>
            </a:r>
            <a:r>
              <a:rPr lang="en-US" dirty="0">
                <a:solidFill>
                  <a:schemeClr val="tx1"/>
                </a:solidFill>
                <a:latin typeface="Arial" panose="020B0604020202020204" pitchFamily="34" charset="0"/>
                <a:cs typeface="Arial" panose="020B0604020202020204" pitchFamily="34" charset="0"/>
              </a:rPr>
              <a:t> traffic </a:t>
            </a:r>
            <a:r>
              <a:rPr lang="en-US" dirty="0" err="1">
                <a:solidFill>
                  <a:schemeClr val="tx1"/>
                </a:solidFill>
                <a:latin typeface="Arial" panose="020B0604020202020204" pitchFamily="34" charset="0"/>
                <a:cs typeface="Arial" panose="020B0604020202020204" pitchFamily="34" charset="0"/>
              </a:rPr>
              <a:t>selama</a:t>
            </a:r>
            <a:r>
              <a:rPr lang="en-US" dirty="0">
                <a:solidFill>
                  <a:schemeClr val="tx1"/>
                </a:solidFill>
                <a:latin typeface="Arial" panose="020B0604020202020204" pitchFamily="34" charset="0"/>
                <a:cs typeface="Arial" panose="020B0604020202020204" pitchFamily="34" charset="0"/>
              </a:rPr>
              <a:t> proses </a:t>
            </a:r>
            <a:r>
              <a:rPr lang="en-US" dirty="0" err="1">
                <a:solidFill>
                  <a:schemeClr val="tx1"/>
                </a:solidFill>
                <a:latin typeface="Arial" panose="020B0604020202020204" pitchFamily="34" charset="0"/>
                <a:cs typeface="Arial" panose="020B0604020202020204" pitchFamily="34" charset="0"/>
              </a:rPr>
              <a:t>komunikasi</a:t>
            </a:r>
            <a:r>
              <a:rPr lang="en-US" dirty="0">
                <a:solidFill>
                  <a:schemeClr val="tx1"/>
                </a:solidFill>
                <a:latin typeface="Arial" panose="020B0604020202020204" pitchFamily="34" charset="0"/>
                <a:cs typeface="Arial" panose="020B0604020202020204" pitchFamily="34" charset="0"/>
              </a:rPr>
              <a:t> data.</a:t>
            </a:r>
            <a:endParaRPr lang="id-ID" dirty="0">
              <a:solidFill>
                <a:schemeClr val="tx1"/>
              </a:solidFill>
              <a:latin typeface="Arial" panose="020B0604020202020204" pitchFamily="34" charset="0"/>
              <a:cs typeface="Arial" panose="020B0604020202020204" pitchFamily="34" charset="0"/>
            </a:endParaRPr>
          </a:p>
          <a:p>
            <a:pPr marL="285750" indent="-285750" algn="just">
              <a:lnSpc>
                <a:spcPct val="114000"/>
              </a:lnSpc>
              <a:buBlip>
                <a:blip r:embed="rId3"/>
              </a:buBlip>
            </a:pPr>
            <a:endParaRPr lang="id-ID" dirty="0">
              <a:solidFill>
                <a:schemeClr val="tx1"/>
              </a:solidFill>
              <a:latin typeface="Arial" panose="020B0604020202020204" pitchFamily="34" charset="0"/>
              <a:cs typeface="Arial" panose="020B0604020202020204" pitchFamily="34" charset="0"/>
            </a:endParaRPr>
          </a:p>
          <a:p>
            <a:pPr algn="just">
              <a:lnSpc>
                <a:spcPct val="114000"/>
              </a:lnSpc>
            </a:pPr>
            <a:r>
              <a:rPr lang="en-US" dirty="0">
                <a:solidFill>
                  <a:schemeClr val="tx1"/>
                </a:solidFill>
                <a:latin typeface="Arial" panose="020B0604020202020204" pitchFamily="34" charset="0"/>
                <a:cs typeface="Arial" panose="020B0604020202020204" pitchFamily="34" charset="0"/>
              </a:rPr>
              <a:t>Technological advances are increasing rapidly where the workforce in the field of computerization is increasing. This causes many requests for the holding of a network between computers in companies and other agencies. Therefore, in a computer network will be seen in terms of the quality of sending and receiving data. In network analysis, the thing that needs to be analyzed is the bandwidth between clients. In the data communication process, there will be a delay at the beginning of the </a:t>
            </a:r>
            <a:r>
              <a:rPr lang="id-ID" dirty="0">
                <a:solidFill>
                  <a:schemeClr val="tx1"/>
                </a:solidFill>
                <a:latin typeface="Arial" panose="020B0604020202020204" pitchFamily="34" charset="0"/>
                <a:cs typeface="Arial" panose="020B0604020202020204" pitchFamily="34" charset="0"/>
              </a:rPr>
              <a:t>d</a:t>
            </a:r>
            <a:r>
              <a:rPr lang="en-US" dirty="0" err="1">
                <a:solidFill>
                  <a:schemeClr val="tx1"/>
                </a:solidFill>
                <a:latin typeface="Arial" panose="020B0604020202020204" pitchFamily="34" charset="0"/>
                <a:cs typeface="Arial" panose="020B0604020202020204" pitchFamily="34" charset="0"/>
              </a:rPr>
              <a:t>ata</a:t>
            </a:r>
            <a:r>
              <a:rPr lang="en-US" dirty="0">
                <a:solidFill>
                  <a:schemeClr val="tx1"/>
                </a:solidFill>
                <a:latin typeface="Arial" panose="020B0604020202020204" pitchFamily="34" charset="0"/>
                <a:cs typeface="Arial" panose="020B0604020202020204" pitchFamily="34" charset="0"/>
              </a:rPr>
              <a:t> transmission process. This is because the data transmission path is hampered by the large number of data transmissions on the network path used. In this case there is also packet loss caused by high traffic during the data communication process.</a:t>
            </a:r>
          </a:p>
        </p:txBody>
      </p:sp>
    </p:spTree>
    <p:extLst>
      <p:ext uri="{BB962C8B-B14F-4D97-AF65-F5344CB8AC3E}">
        <p14:creationId xmlns:p14="http://schemas.microsoft.com/office/powerpoint/2010/main" val="22561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3600" dirty="0">
                <a:solidFill>
                  <a:srgbClr val="CC0000"/>
                </a:solidFill>
                <a:latin typeface="Arial" panose="020B0604020202020204" pitchFamily="34" charset="0"/>
                <a:cs typeface="Arial" panose="020B0604020202020204" pitchFamily="34" charset="0"/>
              </a:rPr>
              <a:t>Pendahuluan</a:t>
            </a:r>
            <a:endParaRPr lang="en-US" sz="1000" dirty="0">
              <a:solidFill>
                <a:srgbClr val="CC0000"/>
              </a:solidFill>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8DCCBDFC-631F-4B76-A766-0E7D3D15FA97}"/>
              </a:ext>
            </a:extLst>
          </p:cNvPr>
          <p:cNvGrpSpPr/>
          <p:nvPr/>
        </p:nvGrpSpPr>
        <p:grpSpPr>
          <a:xfrm>
            <a:off x="-10890" y="6598284"/>
            <a:ext cx="12202890" cy="272956"/>
            <a:chOff x="-1534890" y="6571936"/>
            <a:chExt cx="12202890" cy="272956"/>
          </a:xfrm>
        </p:grpSpPr>
        <p:sp>
          <p:nvSpPr>
            <p:cNvPr id="9" name="Rectangle 8">
              <a:extLst>
                <a:ext uri="{FF2B5EF4-FFF2-40B4-BE49-F238E27FC236}">
                  <a16:creationId xmlns:a16="http://schemas.microsoft.com/office/drawing/2014/main" id="{54A04ABA-48F1-4BE9-9B4F-CA9F66D3ACE3}"/>
                </a:ext>
              </a:extLst>
            </p:cNvPr>
            <p:cNvSpPr/>
            <p:nvPr/>
          </p:nvSpPr>
          <p:spPr>
            <a:xfrm>
              <a:off x="-1534890" y="6571937"/>
              <a:ext cx="3600000" cy="27295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N</a:t>
              </a:r>
              <a:r>
                <a:rPr lang="id-ID" sz="1000" b="1" dirty="0">
                  <a:solidFill>
                    <a:schemeClr val="bg1"/>
                  </a:solidFill>
                  <a:latin typeface="Arial" panose="020B0604020202020204" pitchFamily="34" charset="0"/>
                  <a:cs typeface="Arial" panose="020B0604020202020204" pitchFamily="34" charset="0"/>
                </a:rPr>
                <a:t>ancy Olivia Syahanifa </a:t>
              </a:r>
              <a:r>
                <a:rPr lang="en-US" sz="1000" b="1" dirty="0">
                  <a:solidFill>
                    <a:schemeClr val="bg1"/>
                  </a:solidFill>
                  <a:latin typeface="Arial" panose="020B0604020202020204" pitchFamily="34" charset="0"/>
                  <a:cs typeface="Arial" panose="020B0604020202020204" pitchFamily="34" charset="0"/>
                </a:rPr>
                <a:t>(AICOMS)</a:t>
              </a:r>
              <a:endParaRPr lang="id-ID" sz="1000" b="1" dirty="0">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73C27727-FF5D-4B38-AA34-CAD53717C482}"/>
                </a:ext>
              </a:extLst>
            </p:cNvPr>
            <p:cNvSpPr/>
            <p:nvPr/>
          </p:nvSpPr>
          <p:spPr>
            <a:xfrm>
              <a:off x="2064000" y="6571936"/>
              <a:ext cx="5004000" cy="272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b="1" dirty="0">
                  <a:solidFill>
                    <a:srgbClr val="CC0000"/>
                  </a:solidFill>
                  <a:latin typeface="Arial" panose="020B0604020202020204" pitchFamily="34" charset="0"/>
                  <a:cs typeface="Arial" panose="020B0604020202020204" pitchFamily="34" charset="0"/>
                </a:rPr>
                <a:t>Artificial Intelligence for Physical Layer</a:t>
              </a:r>
            </a:p>
          </p:txBody>
        </p:sp>
        <p:sp>
          <p:nvSpPr>
            <p:cNvPr id="11" name="Rectangle 10">
              <a:extLst>
                <a:ext uri="{FF2B5EF4-FFF2-40B4-BE49-F238E27FC236}">
                  <a16:creationId xmlns:a16="http://schemas.microsoft.com/office/drawing/2014/main" id="{52B288CE-CA95-4162-A716-158AE7AF326F}"/>
                </a:ext>
              </a:extLst>
            </p:cNvPr>
            <p:cNvSpPr/>
            <p:nvPr/>
          </p:nvSpPr>
          <p:spPr>
            <a:xfrm>
              <a:off x="7068000" y="6571936"/>
              <a:ext cx="3600000" cy="27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solidFill>
                    <a:srgbClr val="CC0000"/>
                  </a:solidFill>
                  <a:latin typeface="Arial" panose="020B0604020202020204" pitchFamily="34" charset="0"/>
                  <a:cs typeface="Arial" panose="020B0604020202020204" pitchFamily="34" charset="0"/>
                </a:rPr>
                <a:t>Online, Ju</a:t>
              </a:r>
              <a:r>
                <a:rPr lang="id-ID" sz="1000" b="1" dirty="0" err="1">
                  <a:solidFill>
                    <a:srgbClr val="CC0000"/>
                  </a:solidFill>
                  <a:latin typeface="Arial" panose="020B0604020202020204" pitchFamily="34" charset="0"/>
                  <a:cs typeface="Arial" panose="020B0604020202020204" pitchFamily="34" charset="0"/>
                </a:rPr>
                <a:t>ly</a:t>
              </a:r>
              <a:r>
                <a:rPr lang="en-US" sz="1000" b="1" dirty="0">
                  <a:solidFill>
                    <a:srgbClr val="CC0000"/>
                  </a:solidFill>
                  <a:latin typeface="Arial" panose="020B0604020202020204" pitchFamily="34" charset="0"/>
                  <a:cs typeface="Arial" panose="020B0604020202020204" pitchFamily="34" charset="0"/>
                </a:rPr>
                <a:t> </a:t>
              </a:r>
              <a:r>
                <a:rPr lang="id-ID" sz="1000" b="1" dirty="0">
                  <a:solidFill>
                    <a:srgbClr val="CC0000"/>
                  </a:solidFill>
                  <a:latin typeface="Arial" panose="020B0604020202020204" pitchFamily="34" charset="0"/>
                  <a:cs typeface="Arial" panose="020B0604020202020204" pitchFamily="34" charset="0"/>
                </a:rPr>
                <a:t>30</a:t>
              </a:r>
              <a:r>
                <a:rPr lang="en-US" sz="1000" b="1" dirty="0">
                  <a:solidFill>
                    <a:srgbClr val="CC0000"/>
                  </a:solidFill>
                  <a:latin typeface="Arial" panose="020B0604020202020204" pitchFamily="34" charset="0"/>
                  <a:cs typeface="Arial" panose="020B0604020202020204" pitchFamily="34" charset="0"/>
                </a:rPr>
                <a:t>, 2021                   </a:t>
              </a:r>
              <a:r>
                <a:rPr lang="id-ID" sz="1000" b="1" dirty="0">
                  <a:solidFill>
                    <a:srgbClr val="CC0000"/>
                  </a:solidFill>
                  <a:latin typeface="Arial" panose="020B0604020202020204" pitchFamily="34" charset="0"/>
                  <a:cs typeface="Arial" panose="020B0604020202020204" pitchFamily="34" charset="0"/>
                </a:rPr>
                <a:t>	                     3/</a:t>
              </a:r>
              <a:r>
                <a:rPr lang="en-US" sz="1000" b="1" dirty="0">
                  <a:solidFill>
                    <a:srgbClr val="CC0000"/>
                  </a:solidFill>
                  <a:latin typeface="Arial" panose="020B0604020202020204" pitchFamily="34" charset="0"/>
                  <a:cs typeface="Arial" panose="020B0604020202020204" pitchFamily="34" charset="0"/>
                </a:rPr>
                <a:t>6</a:t>
              </a:r>
              <a:endParaRPr lang="id-ID" sz="1000" b="1" dirty="0">
                <a:solidFill>
                  <a:srgbClr val="CC0000"/>
                </a:solidFill>
                <a:latin typeface="Arial" panose="020B0604020202020204" pitchFamily="34" charset="0"/>
                <a:cs typeface="Arial" panose="020B0604020202020204" pitchFamily="34" charset="0"/>
              </a:endParaRPr>
            </a:p>
          </p:txBody>
        </p:sp>
      </p:grpSp>
      <p:sp>
        <p:nvSpPr>
          <p:cNvPr id="14" name="Rectangle 13">
            <a:extLst>
              <a:ext uri="{FF2B5EF4-FFF2-40B4-BE49-F238E27FC236}">
                <a16:creationId xmlns:a16="http://schemas.microsoft.com/office/drawing/2014/main" id="{3899FC33-D2AA-4951-A368-BFA525C4BF71}"/>
              </a:ext>
            </a:extLst>
          </p:cNvPr>
          <p:cNvSpPr/>
          <p:nvPr/>
        </p:nvSpPr>
        <p:spPr>
          <a:xfrm>
            <a:off x="5567186" y="2207963"/>
            <a:ext cx="6049627" cy="2166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14000"/>
              </a:lnSpc>
              <a:buBlip>
                <a:blip r:embed="rId3"/>
              </a:buBlip>
            </a:pPr>
            <a:r>
              <a:rPr lang="id-ID" dirty="0">
                <a:solidFill>
                  <a:schemeClr val="tx1"/>
                </a:solidFill>
                <a:latin typeface="Arial" panose="020B0604020202020204" pitchFamily="34" charset="0"/>
                <a:cs typeface="Arial" panose="020B0604020202020204" pitchFamily="34" charset="0"/>
              </a:rPr>
              <a:t>Di dalam sebuah jaringan komputer, yang akan dilihat adalah kualitas dari pengiriman dan penerimaan data.</a:t>
            </a:r>
          </a:p>
          <a:p>
            <a:pPr marL="285750" indent="-285750">
              <a:lnSpc>
                <a:spcPct val="114000"/>
              </a:lnSpc>
              <a:buBlip>
                <a:blip r:embed="rId3"/>
              </a:buBlip>
            </a:pPr>
            <a:r>
              <a:rPr lang="id-ID" dirty="0">
                <a:solidFill>
                  <a:schemeClr val="tx1"/>
                </a:solidFill>
                <a:latin typeface="Arial" panose="020B0604020202020204" pitchFamily="34" charset="0"/>
                <a:cs typeface="Arial" panose="020B0604020202020204" pitchFamily="34" charset="0"/>
              </a:rPr>
              <a:t>T</a:t>
            </a:r>
            <a:r>
              <a:rPr lang="en-US" dirty="0" err="1">
                <a:solidFill>
                  <a:schemeClr val="tx1"/>
                </a:solidFill>
                <a:latin typeface="Arial" panose="020B0604020202020204" pitchFamily="34" charset="0"/>
                <a:cs typeface="Arial" panose="020B0604020202020204" pitchFamily="34" charset="0"/>
              </a:rPr>
              <a:t>erdapat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hal-hal</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perlu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dianalisis</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yaitu</a:t>
            </a:r>
            <a:r>
              <a:rPr lang="en-US" dirty="0">
                <a:solidFill>
                  <a:schemeClr val="tx1"/>
                </a:solidFill>
                <a:latin typeface="Arial" panose="020B0604020202020204" pitchFamily="34" charset="0"/>
                <a:cs typeface="Arial" panose="020B0604020202020204" pitchFamily="34" charset="0"/>
              </a:rPr>
              <a:t>, Delay, Packet Loss, Jitter, dan Throughput </a:t>
            </a:r>
            <a:r>
              <a:rPr lang="en-US" dirty="0" err="1">
                <a:solidFill>
                  <a:schemeClr val="tx1"/>
                </a:solidFill>
                <a:latin typeface="Arial" panose="020B0604020202020204" pitchFamily="34" charset="0"/>
                <a:cs typeface="Arial" panose="020B0604020202020204" pitchFamily="34" charset="0"/>
              </a:rPr>
              <a:t>dari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sebuah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id-ID" dirty="0">
                <a:solidFill>
                  <a:schemeClr val="tx1"/>
                </a:solidFill>
                <a:latin typeface="Arial" panose="020B0604020202020204" pitchFamily="34" charset="0"/>
                <a:cs typeface="Arial" panose="020B0604020202020204" pitchFamily="34" charset="0"/>
              </a:rPr>
              <a:t>.</a:t>
            </a:r>
          </a:p>
          <a:p>
            <a:pPr marL="285750" indent="-285750">
              <a:lnSpc>
                <a:spcPct val="114000"/>
              </a:lnSpc>
              <a:buBlip>
                <a:blip r:embed="rId3"/>
              </a:buBlip>
            </a:pPr>
            <a:r>
              <a:rPr lang="id-ID" dirty="0">
                <a:solidFill>
                  <a:schemeClr val="tx1"/>
                </a:solidFill>
                <a:latin typeface="Arial" panose="020B0604020202020204" pitchFamily="34" charset="0"/>
                <a:cs typeface="Arial" panose="020B0604020202020204" pitchFamily="34" charset="0"/>
              </a:rPr>
              <a:t>P</a:t>
            </a:r>
            <a:r>
              <a:rPr lang="en-US" dirty="0" err="1">
                <a:solidFill>
                  <a:schemeClr val="tx1"/>
                </a:solidFill>
                <a:latin typeface="Arial" panose="020B0604020202020204" pitchFamily="34" charset="0"/>
                <a:cs typeface="Arial" panose="020B0604020202020204" pitchFamily="34" charset="0"/>
              </a:rPr>
              <a:t>arameter</a:t>
            </a:r>
            <a:r>
              <a:rPr lang="en-US" dirty="0">
                <a:solidFill>
                  <a:schemeClr val="tx1"/>
                </a:solidFill>
                <a:latin typeface="Arial" panose="020B0604020202020204" pitchFamily="34" charset="0"/>
                <a:cs typeface="Arial" panose="020B0604020202020204" pitchFamily="34" charset="0"/>
              </a:rPr>
              <a:t> QoS sangat </a:t>
            </a:r>
            <a:r>
              <a:rPr lang="en-US" dirty="0" err="1">
                <a:solidFill>
                  <a:schemeClr val="tx1"/>
                </a:solidFill>
                <a:latin typeface="Arial" panose="020B0604020202020204" pitchFamily="34" charset="0"/>
                <a:cs typeface="Arial" panose="020B0604020202020204" pitchFamily="34" charset="0"/>
              </a:rPr>
              <a:t>penting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untuk</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mengetahui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apakah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tersebut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berjalan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secara</a:t>
            </a:r>
            <a:r>
              <a:rPr lang="en-US" dirty="0">
                <a:solidFill>
                  <a:schemeClr val="tx1"/>
                </a:solidFill>
                <a:latin typeface="Arial" panose="020B0604020202020204" pitchFamily="34" charset="0"/>
                <a:cs typeface="Arial" panose="020B0604020202020204" pitchFamily="34" charset="0"/>
              </a:rPr>
              <a:t> optimal </a:t>
            </a:r>
            <a:r>
              <a:rPr lang="en-US" dirty="0" err="1">
                <a:solidFill>
                  <a:schemeClr val="tx1"/>
                </a:solidFill>
                <a:latin typeface="Arial" panose="020B0604020202020204" pitchFamily="34" charset="0"/>
                <a:cs typeface="Arial" panose="020B0604020202020204" pitchFamily="34" charset="0"/>
              </a:rPr>
              <a:t>atau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tidak</a:t>
            </a:r>
            <a:r>
              <a:rPr lang="en-US" dirty="0">
                <a:solidFill>
                  <a:schemeClr val="tx1"/>
                </a:solidFill>
                <a:latin typeface="Arial" panose="020B0604020202020204" pitchFamily="34" charset="0"/>
                <a:cs typeface="Arial" panose="020B0604020202020204" pitchFamily="34" charset="0"/>
              </a:rPr>
              <a:t>.</a:t>
            </a:r>
            <a:endParaRPr lang="id-ID" dirty="0">
              <a:solidFill>
                <a:schemeClr val="tx1"/>
              </a:solidFill>
              <a:latin typeface="Arial" panose="020B0604020202020204" pitchFamily="34" charset="0"/>
              <a:cs typeface="Arial" panose="020B0604020202020204" pitchFamily="34" charset="0"/>
            </a:endParaRPr>
          </a:p>
          <a:p>
            <a:pPr>
              <a:lnSpc>
                <a:spcPct val="114000"/>
              </a:lnSpc>
            </a:pPr>
            <a:endParaRPr lang="en-US" dirty="0">
              <a:solidFill>
                <a:schemeClr val="tx1"/>
              </a:solidFill>
              <a:latin typeface="Arial" panose="020B0604020202020204" pitchFamily="34" charset="0"/>
              <a:cs typeface="Arial" panose="020B0604020202020204" pitchFamily="34" charset="0"/>
            </a:endParaRPr>
          </a:p>
        </p:txBody>
      </p:sp>
      <p:pic>
        <p:nvPicPr>
          <p:cNvPr id="1026" name="Picture 2" descr="CCNA 200-301 v1.0 - Quality Of Service QOS - Explained with Example">
            <a:extLst>
              <a:ext uri="{FF2B5EF4-FFF2-40B4-BE49-F238E27FC236}">
                <a16:creationId xmlns:a16="http://schemas.microsoft.com/office/drawing/2014/main" id="{18827876-4845-4C91-B171-BCD2AE06A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187" y="1974441"/>
            <a:ext cx="4661766" cy="288945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BC2A443-656A-4AD1-9B36-2C2C66101537}"/>
              </a:ext>
            </a:extLst>
          </p:cNvPr>
          <p:cNvSpPr/>
          <p:nvPr/>
        </p:nvSpPr>
        <p:spPr>
          <a:xfrm>
            <a:off x="404070" y="4948599"/>
            <a:ext cx="5004000" cy="40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14000"/>
              </a:lnSpc>
            </a:pPr>
            <a:r>
              <a:rPr lang="id-ID" sz="1200" b="1" dirty="0">
                <a:solidFill>
                  <a:schemeClr val="tx1"/>
                </a:solidFill>
                <a:latin typeface="Arial" panose="020B0604020202020204" pitchFamily="34" charset="0"/>
                <a:cs typeface="Arial" panose="020B0604020202020204" pitchFamily="34" charset="0"/>
              </a:rPr>
              <a:t>Sumber: </a:t>
            </a:r>
            <a:r>
              <a:rPr lang="en-US" sz="1200" dirty="0">
                <a:hlinkClick r:id="rId5"/>
              </a:rPr>
              <a:t>https://www.orbit-computer-solutions.com/understanding-qos/</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433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2"/>
            <a:ext cx="12204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3600" dirty="0">
                <a:solidFill>
                  <a:srgbClr val="CC0000"/>
                </a:solidFill>
                <a:latin typeface="Arial" panose="020B0604020202020204" pitchFamily="34" charset="0"/>
                <a:cs typeface="Arial" panose="020B0604020202020204" pitchFamily="34" charset="0"/>
              </a:rPr>
              <a:t>Landasan Teori</a:t>
            </a:r>
            <a:endParaRPr lang="en-US" sz="1000" dirty="0">
              <a:solidFill>
                <a:srgbClr val="CC0000"/>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940701E5-21F6-4AA3-A400-5BAC36AB4100}"/>
              </a:ext>
            </a:extLst>
          </p:cNvPr>
          <p:cNvSpPr/>
          <p:nvPr/>
        </p:nvSpPr>
        <p:spPr>
          <a:xfrm>
            <a:off x="5222986" y="1131453"/>
            <a:ext cx="6702203" cy="5161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14000"/>
              </a:lnSpc>
              <a:buBlip>
                <a:blip r:embed="rId3"/>
              </a:buBlip>
            </a:pPr>
            <a:r>
              <a:rPr lang="en-US" dirty="0">
                <a:solidFill>
                  <a:schemeClr val="tx1"/>
                </a:solidFill>
                <a:latin typeface="Arial" panose="020B0604020202020204" pitchFamily="34" charset="0"/>
                <a:cs typeface="Arial" panose="020B0604020202020204" pitchFamily="34" charset="0"/>
              </a:rPr>
              <a:t>Wireless Local Area Network (WLAN) </a:t>
            </a:r>
            <a:r>
              <a:rPr lang="en-US" dirty="0" err="1">
                <a:solidFill>
                  <a:schemeClr val="tx1"/>
                </a:solidFill>
                <a:latin typeface="Arial" panose="020B0604020202020204" pitchFamily="34" charset="0"/>
                <a:cs typeface="Arial" panose="020B0604020202020204" pitchFamily="34" charset="0"/>
              </a:rPr>
              <a:t>merupakan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suatu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komputer</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menggunakan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suatu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gelombang</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menjadi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alat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untuk</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mentransferkan</a:t>
            </a:r>
            <a:r>
              <a:rPr lang="en-US" dirty="0">
                <a:solidFill>
                  <a:schemeClr val="tx1"/>
                </a:solidFill>
                <a:latin typeface="Arial" panose="020B0604020202020204" pitchFamily="34" charset="0"/>
                <a:cs typeface="Arial" panose="020B0604020202020204" pitchFamily="34" charset="0"/>
              </a:rPr>
              <a:t> data. </a:t>
            </a:r>
            <a:endParaRPr lang="id-ID" dirty="0">
              <a:solidFill>
                <a:schemeClr val="tx1"/>
              </a:solidFill>
              <a:latin typeface="Arial" panose="020B0604020202020204" pitchFamily="34" charset="0"/>
              <a:cs typeface="Arial" panose="020B0604020202020204" pitchFamily="34" charset="0"/>
            </a:endParaRPr>
          </a:p>
          <a:p>
            <a:pPr marL="285750" indent="-285750">
              <a:lnSpc>
                <a:spcPct val="114000"/>
              </a:lnSpc>
              <a:buBlip>
                <a:blip r:embed="rId3"/>
              </a:buBlip>
            </a:pPr>
            <a:r>
              <a:rPr lang="en-US" dirty="0">
                <a:solidFill>
                  <a:schemeClr val="tx1"/>
                </a:solidFill>
                <a:latin typeface="Arial" panose="020B0604020202020204" pitchFamily="34" charset="0"/>
                <a:cs typeface="Arial" panose="020B0604020202020204" pitchFamily="34" charset="0"/>
              </a:rPr>
              <a:t>Quality of Service (QoS) </a:t>
            </a:r>
            <a:r>
              <a:rPr lang="en-US" dirty="0" err="1">
                <a:solidFill>
                  <a:schemeClr val="tx1"/>
                </a:solidFill>
                <a:latin typeface="Arial" panose="020B0604020202020204" pitchFamily="34" charset="0"/>
                <a:cs typeface="Arial" panose="020B0604020202020204" pitchFamily="34" charset="0"/>
              </a:rPr>
              <a:t>adalah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metode</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pengukuran</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digunakan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untuk</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menentukan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kapabilitas</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seperti</a:t>
            </a:r>
            <a:r>
              <a:rPr lang="en-US" dirty="0">
                <a:solidFill>
                  <a:schemeClr val="tx1"/>
                </a:solidFill>
                <a:latin typeface="Arial" panose="020B0604020202020204" pitchFamily="34" charset="0"/>
                <a:cs typeface="Arial" panose="020B0604020202020204" pitchFamily="34" charset="0"/>
              </a:rPr>
              <a:t> </a:t>
            </a:r>
            <a:r>
              <a:rPr lang="id-ID" dirty="0">
                <a:solidFill>
                  <a:schemeClr val="tx1"/>
                </a:solidFill>
                <a:latin typeface="Arial" panose="020B0604020202020204" pitchFamily="34" charset="0"/>
                <a:cs typeface="Arial" panose="020B0604020202020204" pitchFamily="34" charset="0"/>
              </a:rPr>
              <a:t>a</a:t>
            </a:r>
            <a:r>
              <a:rPr lang="en-US" dirty="0" err="1">
                <a:solidFill>
                  <a:schemeClr val="tx1"/>
                </a:solidFill>
                <a:latin typeface="Arial" panose="020B0604020202020204" pitchFamily="34" charset="0"/>
                <a:cs typeface="Arial" panose="020B0604020202020204" pitchFamily="34" charset="0"/>
              </a:rPr>
              <a:t>plikasi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host, </a:t>
            </a:r>
            <a:r>
              <a:rPr lang="en-US" dirty="0" err="1">
                <a:solidFill>
                  <a:schemeClr val="tx1"/>
                </a:solidFill>
                <a:latin typeface="Arial" panose="020B0604020202020204" pitchFamily="34" charset="0"/>
                <a:cs typeface="Arial" panose="020B0604020202020204" pitchFamily="34" charset="0"/>
              </a:rPr>
              <a:t>atau</a:t>
            </a:r>
            <a:r>
              <a:rPr lang="en-US" dirty="0">
                <a:solidFill>
                  <a:schemeClr val="tx1"/>
                </a:solidFill>
                <a:latin typeface="Arial" panose="020B0604020202020204" pitchFamily="34" charset="0"/>
                <a:cs typeface="Arial" panose="020B0604020202020204" pitchFamily="34" charset="0"/>
              </a:rPr>
              <a:t> router </a:t>
            </a:r>
            <a:r>
              <a:rPr lang="en-US" dirty="0" err="1">
                <a:solidFill>
                  <a:schemeClr val="tx1"/>
                </a:solidFill>
                <a:latin typeface="Arial" panose="020B0604020202020204" pitchFamily="34" charset="0"/>
                <a:cs typeface="Arial" panose="020B0604020202020204" pitchFamily="34" charset="0"/>
              </a:rPr>
              <a:t>untuk</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menyediakan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layanan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lebih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baik</a:t>
            </a:r>
            <a:r>
              <a:rPr lang="en-US" dirty="0">
                <a:solidFill>
                  <a:schemeClr val="tx1"/>
                </a:solidFill>
                <a:latin typeface="Arial" panose="020B0604020202020204" pitchFamily="34" charset="0"/>
                <a:cs typeface="Arial" panose="020B0604020202020204" pitchFamily="34" charset="0"/>
              </a:rPr>
              <a:t> dan </a:t>
            </a:r>
            <a:r>
              <a:rPr lang="en-US" dirty="0" err="1">
                <a:solidFill>
                  <a:schemeClr val="tx1"/>
                </a:solidFill>
                <a:latin typeface="Arial" panose="020B0604020202020204" pitchFamily="34" charset="0"/>
                <a:cs typeface="Arial" panose="020B0604020202020204" pitchFamily="34" charset="0"/>
              </a:rPr>
              <a:t>lebih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terencana</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memenuhi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kebutuhan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layanan</a:t>
            </a:r>
            <a:r>
              <a:rPr lang="en-US" dirty="0">
                <a:solidFill>
                  <a:schemeClr val="tx1"/>
                </a:solidFill>
                <a:latin typeface="Arial" panose="020B0604020202020204" pitchFamily="34" charset="0"/>
                <a:cs typeface="Arial" panose="020B0604020202020204" pitchFamily="34" charset="0"/>
              </a:rPr>
              <a:t>. </a:t>
            </a:r>
            <a:endParaRPr lang="id-ID" dirty="0">
              <a:solidFill>
                <a:schemeClr val="tx1"/>
              </a:solidFill>
              <a:latin typeface="Arial" panose="020B0604020202020204" pitchFamily="34" charset="0"/>
              <a:cs typeface="Arial" panose="020B0604020202020204" pitchFamily="34" charset="0"/>
            </a:endParaRPr>
          </a:p>
          <a:p>
            <a:pPr marL="285750" indent="-285750">
              <a:lnSpc>
                <a:spcPct val="114000"/>
              </a:lnSpc>
              <a:buBlip>
                <a:blip r:embed="rId3"/>
              </a:buBlip>
            </a:pPr>
            <a:r>
              <a:rPr lang="id-ID" dirty="0" err="1">
                <a:solidFill>
                  <a:schemeClr val="tx1"/>
                </a:solidFill>
                <a:latin typeface="Arial" panose="020B0604020202020204" pitchFamily="34" charset="0"/>
                <a:cs typeface="Arial" panose="020B0604020202020204" pitchFamily="34" charset="0"/>
              </a:rPr>
              <a:t>Throughput</a:t>
            </a:r>
            <a:r>
              <a:rPr lang="id-ID" dirty="0">
                <a:solidFill>
                  <a:schemeClr val="tx1"/>
                </a:solidFill>
                <a:latin typeface="Arial" panose="020B0604020202020204" pitchFamily="34" charset="0"/>
                <a:cs typeface="Arial" panose="020B0604020202020204" pitchFamily="34" charset="0"/>
              </a:rPr>
              <a:t> yaitu kecepatan (</a:t>
            </a:r>
            <a:r>
              <a:rPr lang="id-ID" dirty="0" err="1">
                <a:solidFill>
                  <a:schemeClr val="tx1"/>
                </a:solidFill>
                <a:latin typeface="Arial" panose="020B0604020202020204" pitchFamily="34" charset="0"/>
                <a:cs typeface="Arial" panose="020B0604020202020204" pitchFamily="34" charset="0"/>
              </a:rPr>
              <a:t>rate</a:t>
            </a:r>
            <a:r>
              <a:rPr lang="id-ID" dirty="0">
                <a:solidFill>
                  <a:schemeClr val="tx1"/>
                </a:solidFill>
                <a:latin typeface="Arial" panose="020B0604020202020204" pitchFamily="34" charset="0"/>
                <a:cs typeface="Arial" panose="020B0604020202020204" pitchFamily="34" charset="0"/>
              </a:rPr>
              <a:t>) transfer data efektif, yang diukur dalam </a:t>
            </a:r>
            <a:r>
              <a:rPr lang="id-ID" dirty="0" err="1">
                <a:solidFill>
                  <a:schemeClr val="tx1"/>
                </a:solidFill>
                <a:latin typeface="Arial" panose="020B0604020202020204" pitchFamily="34" charset="0"/>
                <a:cs typeface="Arial" panose="020B0604020202020204" pitchFamily="34" charset="0"/>
              </a:rPr>
              <a:t>bps</a:t>
            </a:r>
            <a:r>
              <a:rPr lang="id-ID" dirty="0">
                <a:solidFill>
                  <a:schemeClr val="tx1"/>
                </a:solidFill>
                <a:latin typeface="Arial" panose="020B0604020202020204" pitchFamily="34" charset="0"/>
                <a:cs typeface="Arial" panose="020B0604020202020204" pitchFamily="34" charset="0"/>
              </a:rPr>
              <a:t> (bit per </a:t>
            </a:r>
            <a:r>
              <a:rPr lang="id-ID" dirty="0" err="1">
                <a:solidFill>
                  <a:schemeClr val="tx1"/>
                </a:solidFill>
                <a:latin typeface="Arial" panose="020B0604020202020204" pitchFamily="34" charset="0"/>
                <a:cs typeface="Arial" panose="020B0604020202020204" pitchFamily="34" charset="0"/>
              </a:rPr>
              <a:t>second</a:t>
            </a:r>
            <a:r>
              <a:rPr lang="id-ID" dirty="0">
                <a:solidFill>
                  <a:schemeClr val="tx1"/>
                </a:solidFill>
                <a:latin typeface="Arial" panose="020B0604020202020204" pitchFamily="34" charset="0"/>
                <a:cs typeface="Arial" panose="020B0604020202020204" pitchFamily="34" charset="0"/>
              </a:rPr>
              <a:t>). </a:t>
            </a:r>
          </a:p>
          <a:p>
            <a:pPr marL="285750" indent="-285750">
              <a:lnSpc>
                <a:spcPct val="114000"/>
              </a:lnSpc>
              <a:buBlip>
                <a:blip r:embed="rId3"/>
              </a:buBlip>
            </a:pPr>
            <a:r>
              <a:rPr lang="en-US" dirty="0">
                <a:solidFill>
                  <a:schemeClr val="tx1"/>
                </a:solidFill>
                <a:latin typeface="Arial" panose="020B0604020202020204" pitchFamily="34" charset="0"/>
                <a:cs typeface="Arial" panose="020B0604020202020204" pitchFamily="34" charset="0"/>
              </a:rPr>
              <a:t>Jitter </a:t>
            </a:r>
            <a:r>
              <a:rPr lang="en-US" dirty="0" err="1">
                <a:solidFill>
                  <a:schemeClr val="tx1"/>
                </a:solidFill>
                <a:latin typeface="Arial" panose="020B0604020202020204" pitchFamily="34" charset="0"/>
                <a:cs typeface="Arial" panose="020B0604020202020204" pitchFamily="34" charset="0"/>
              </a:rPr>
              <a:t>atau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Variasi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Kedatangan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Paket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adalah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selisih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antara</a:t>
            </a:r>
            <a:r>
              <a:rPr lang="en-US" dirty="0">
                <a:solidFill>
                  <a:schemeClr val="tx1"/>
                </a:solidFill>
                <a:latin typeface="Arial" panose="020B0604020202020204" pitchFamily="34" charset="0"/>
                <a:cs typeface="Arial" panose="020B0604020202020204" pitchFamily="34" charset="0"/>
              </a:rPr>
              <a:t> delay yang </a:t>
            </a:r>
            <a:r>
              <a:rPr lang="en-US" dirty="0" err="1">
                <a:solidFill>
                  <a:schemeClr val="tx1"/>
                </a:solidFill>
                <a:latin typeface="Arial" panose="020B0604020202020204" pitchFamily="34" charset="0"/>
                <a:cs typeface="Arial" panose="020B0604020202020204" pitchFamily="34" charset="0"/>
              </a:rPr>
              <a:t>pertama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dengan</a:t>
            </a:r>
            <a:r>
              <a:rPr lang="en-US" dirty="0">
                <a:solidFill>
                  <a:schemeClr val="tx1"/>
                </a:solidFill>
                <a:latin typeface="Arial" panose="020B0604020202020204" pitchFamily="34" charset="0"/>
                <a:cs typeface="Arial" panose="020B0604020202020204" pitchFamily="34" charset="0"/>
              </a:rPr>
              <a:t> delay yang </a:t>
            </a:r>
            <a:r>
              <a:rPr lang="en-US" dirty="0" err="1">
                <a:solidFill>
                  <a:schemeClr val="tx1"/>
                </a:solidFill>
                <a:latin typeface="Arial" panose="020B0604020202020204" pitchFamily="34" charset="0"/>
                <a:cs typeface="Arial" panose="020B0604020202020204" pitchFamily="34" charset="0"/>
              </a:rPr>
              <a:t>selanjutnya</a:t>
            </a:r>
            <a:r>
              <a:rPr lang="en-US" dirty="0">
                <a:solidFill>
                  <a:schemeClr val="tx1"/>
                </a:solidFill>
                <a:latin typeface="Arial" panose="020B0604020202020204" pitchFamily="34" charset="0"/>
                <a:cs typeface="Arial" panose="020B0604020202020204" pitchFamily="34" charset="0"/>
              </a:rPr>
              <a:t>.</a:t>
            </a:r>
            <a:endParaRPr lang="id-ID" dirty="0">
              <a:solidFill>
                <a:schemeClr val="tx1"/>
              </a:solidFill>
              <a:latin typeface="Arial" panose="020B0604020202020204" pitchFamily="34" charset="0"/>
              <a:cs typeface="Arial" panose="020B0604020202020204" pitchFamily="34" charset="0"/>
            </a:endParaRPr>
          </a:p>
          <a:p>
            <a:pPr marL="285750" indent="-285750">
              <a:lnSpc>
                <a:spcPct val="114000"/>
              </a:lnSpc>
              <a:buBlip>
                <a:blip r:embed="rId3"/>
              </a:buBlip>
            </a:pPr>
            <a:r>
              <a:rPr lang="en-US" dirty="0">
                <a:solidFill>
                  <a:schemeClr val="tx1"/>
                </a:solidFill>
                <a:latin typeface="Arial" panose="020B0604020202020204" pitchFamily="34" charset="0"/>
                <a:cs typeface="Arial" panose="020B0604020202020204" pitchFamily="34" charset="0"/>
              </a:rPr>
              <a:t>Packet loss </a:t>
            </a:r>
            <a:r>
              <a:rPr lang="en-US" dirty="0" err="1">
                <a:solidFill>
                  <a:schemeClr val="tx1"/>
                </a:solidFill>
                <a:latin typeface="Arial" panose="020B0604020202020204" pitchFamily="34" charset="0"/>
                <a:cs typeface="Arial" panose="020B0604020202020204" pitchFamily="34" charset="0"/>
              </a:rPr>
              <a:t>merupakan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suatu</a:t>
            </a:r>
            <a:r>
              <a:rPr lang="en-US" dirty="0">
                <a:solidFill>
                  <a:schemeClr val="tx1"/>
                </a:solidFill>
                <a:latin typeface="Arial" panose="020B0604020202020204" pitchFamily="34" charset="0"/>
                <a:cs typeface="Arial" panose="020B0604020202020204" pitchFamily="34" charset="0"/>
              </a:rPr>
              <a:t> parameter yang </a:t>
            </a:r>
            <a:r>
              <a:rPr lang="en-US" dirty="0" err="1">
                <a:solidFill>
                  <a:schemeClr val="tx1"/>
                </a:solidFill>
                <a:latin typeface="Arial" panose="020B0604020202020204" pitchFamily="34" charset="0"/>
                <a:cs typeface="Arial" panose="020B0604020202020204" pitchFamily="34" charset="0"/>
              </a:rPr>
              <a:t>menggambarkan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suatu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kondisi</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menunjukkan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jumlah</a:t>
            </a:r>
            <a:r>
              <a:rPr lang="en-US" dirty="0">
                <a:solidFill>
                  <a:schemeClr val="tx1"/>
                </a:solidFill>
                <a:latin typeface="Arial" panose="020B0604020202020204" pitchFamily="34" charset="0"/>
                <a:cs typeface="Arial" panose="020B0604020202020204" pitchFamily="34" charset="0"/>
              </a:rPr>
              <a:t> total </a:t>
            </a:r>
            <a:r>
              <a:rPr lang="en-US" dirty="0" err="1">
                <a:solidFill>
                  <a:schemeClr val="tx1"/>
                </a:solidFill>
                <a:latin typeface="Arial" panose="020B0604020202020204" pitchFamily="34" charset="0"/>
                <a:cs typeface="Arial" panose="020B0604020202020204" pitchFamily="34" charset="0"/>
              </a:rPr>
              <a:t>paket</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hilang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dapat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terjadi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karena</a:t>
            </a:r>
            <a:r>
              <a:rPr lang="en-US" dirty="0">
                <a:solidFill>
                  <a:schemeClr val="tx1"/>
                </a:solidFill>
                <a:latin typeface="Arial" panose="020B0604020202020204" pitchFamily="34" charset="0"/>
                <a:cs typeface="Arial" panose="020B0604020202020204" pitchFamily="34" charset="0"/>
              </a:rPr>
              <a:t> collision dan congestion pada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a:t>
            </a:r>
          </a:p>
        </p:txBody>
      </p:sp>
      <p:grpSp>
        <p:nvGrpSpPr>
          <p:cNvPr id="14" name="Group 13">
            <a:extLst>
              <a:ext uri="{FF2B5EF4-FFF2-40B4-BE49-F238E27FC236}">
                <a16:creationId xmlns:a16="http://schemas.microsoft.com/office/drawing/2014/main" id="{05841A7B-A706-44D7-ACF8-363F32B0ACCE}"/>
              </a:ext>
            </a:extLst>
          </p:cNvPr>
          <p:cNvGrpSpPr/>
          <p:nvPr/>
        </p:nvGrpSpPr>
        <p:grpSpPr>
          <a:xfrm>
            <a:off x="-10890" y="6598284"/>
            <a:ext cx="12202890" cy="272956"/>
            <a:chOff x="-1534890" y="6571936"/>
            <a:chExt cx="12202890" cy="272956"/>
          </a:xfrm>
        </p:grpSpPr>
        <p:sp>
          <p:nvSpPr>
            <p:cNvPr id="15" name="Rectangle 14">
              <a:extLst>
                <a:ext uri="{FF2B5EF4-FFF2-40B4-BE49-F238E27FC236}">
                  <a16:creationId xmlns:a16="http://schemas.microsoft.com/office/drawing/2014/main" id="{F8E504B3-14EF-4FAE-A09D-13577BEC93FF}"/>
                </a:ext>
              </a:extLst>
            </p:cNvPr>
            <p:cNvSpPr/>
            <p:nvPr/>
          </p:nvSpPr>
          <p:spPr>
            <a:xfrm>
              <a:off x="-1534890" y="6571937"/>
              <a:ext cx="3600000" cy="27295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N</a:t>
              </a:r>
              <a:r>
                <a:rPr lang="id-ID" sz="1000" b="1" dirty="0">
                  <a:solidFill>
                    <a:schemeClr val="bg1"/>
                  </a:solidFill>
                  <a:latin typeface="Arial" panose="020B0604020202020204" pitchFamily="34" charset="0"/>
                  <a:cs typeface="Arial" panose="020B0604020202020204" pitchFamily="34" charset="0"/>
                </a:rPr>
                <a:t>ancy Olivia Syahanifa </a:t>
              </a:r>
              <a:r>
                <a:rPr lang="en-US" sz="1000" b="1" dirty="0">
                  <a:solidFill>
                    <a:schemeClr val="bg1"/>
                  </a:solidFill>
                  <a:latin typeface="Arial" panose="020B0604020202020204" pitchFamily="34" charset="0"/>
                  <a:cs typeface="Arial" panose="020B0604020202020204" pitchFamily="34" charset="0"/>
                </a:rPr>
                <a:t>(AICOMS)</a:t>
              </a:r>
              <a:endParaRPr lang="id-ID" sz="1000" b="1" dirty="0">
                <a:solidFill>
                  <a:schemeClr val="bg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C74606A1-50B0-42ED-9572-510F325085BE}"/>
                </a:ext>
              </a:extLst>
            </p:cNvPr>
            <p:cNvSpPr/>
            <p:nvPr/>
          </p:nvSpPr>
          <p:spPr>
            <a:xfrm>
              <a:off x="2064000" y="6571936"/>
              <a:ext cx="5004000" cy="272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b="1" dirty="0">
                  <a:solidFill>
                    <a:srgbClr val="CC0000"/>
                  </a:solidFill>
                  <a:latin typeface="Arial" panose="020B0604020202020204" pitchFamily="34" charset="0"/>
                  <a:cs typeface="Arial" panose="020B0604020202020204" pitchFamily="34" charset="0"/>
                </a:rPr>
                <a:t>Artificial Intelligence for Physical Layer</a:t>
              </a:r>
            </a:p>
          </p:txBody>
        </p:sp>
        <p:sp>
          <p:nvSpPr>
            <p:cNvPr id="17" name="Rectangle 16">
              <a:extLst>
                <a:ext uri="{FF2B5EF4-FFF2-40B4-BE49-F238E27FC236}">
                  <a16:creationId xmlns:a16="http://schemas.microsoft.com/office/drawing/2014/main" id="{5015A166-D422-4E37-AF56-BD640752EFBA}"/>
                </a:ext>
              </a:extLst>
            </p:cNvPr>
            <p:cNvSpPr/>
            <p:nvPr/>
          </p:nvSpPr>
          <p:spPr>
            <a:xfrm>
              <a:off x="7068000" y="6571936"/>
              <a:ext cx="3600000" cy="27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solidFill>
                    <a:srgbClr val="CC0000"/>
                  </a:solidFill>
                  <a:latin typeface="Arial" panose="020B0604020202020204" pitchFamily="34" charset="0"/>
                  <a:cs typeface="Arial" panose="020B0604020202020204" pitchFamily="34" charset="0"/>
                </a:rPr>
                <a:t>Online, Ju</a:t>
              </a:r>
              <a:r>
                <a:rPr lang="id-ID" sz="1000" b="1" dirty="0" err="1">
                  <a:solidFill>
                    <a:srgbClr val="CC0000"/>
                  </a:solidFill>
                  <a:latin typeface="Arial" panose="020B0604020202020204" pitchFamily="34" charset="0"/>
                  <a:cs typeface="Arial" panose="020B0604020202020204" pitchFamily="34" charset="0"/>
                </a:rPr>
                <a:t>ly</a:t>
              </a:r>
              <a:r>
                <a:rPr lang="en-US" sz="1000" b="1" dirty="0">
                  <a:solidFill>
                    <a:srgbClr val="CC0000"/>
                  </a:solidFill>
                  <a:latin typeface="Arial" panose="020B0604020202020204" pitchFamily="34" charset="0"/>
                  <a:cs typeface="Arial" panose="020B0604020202020204" pitchFamily="34" charset="0"/>
                </a:rPr>
                <a:t> </a:t>
              </a:r>
              <a:r>
                <a:rPr lang="id-ID" sz="1000" b="1" dirty="0">
                  <a:solidFill>
                    <a:srgbClr val="CC0000"/>
                  </a:solidFill>
                  <a:latin typeface="Arial" panose="020B0604020202020204" pitchFamily="34" charset="0"/>
                  <a:cs typeface="Arial" panose="020B0604020202020204" pitchFamily="34" charset="0"/>
                </a:rPr>
                <a:t>30</a:t>
              </a:r>
              <a:r>
                <a:rPr lang="en-US" sz="1000" b="1" dirty="0">
                  <a:solidFill>
                    <a:srgbClr val="CC0000"/>
                  </a:solidFill>
                  <a:latin typeface="Arial" panose="020B0604020202020204" pitchFamily="34" charset="0"/>
                  <a:cs typeface="Arial" panose="020B0604020202020204" pitchFamily="34" charset="0"/>
                </a:rPr>
                <a:t>, 2021                   </a:t>
              </a:r>
              <a:r>
                <a:rPr lang="id-ID" sz="1000" b="1" dirty="0">
                  <a:solidFill>
                    <a:srgbClr val="CC0000"/>
                  </a:solidFill>
                  <a:latin typeface="Arial" panose="020B0604020202020204" pitchFamily="34" charset="0"/>
                  <a:cs typeface="Arial" panose="020B0604020202020204" pitchFamily="34" charset="0"/>
                </a:rPr>
                <a:t>	                     4/</a:t>
              </a:r>
              <a:r>
                <a:rPr lang="en-US" sz="1000" b="1" dirty="0">
                  <a:solidFill>
                    <a:srgbClr val="CC0000"/>
                  </a:solidFill>
                  <a:latin typeface="Arial" panose="020B0604020202020204" pitchFamily="34" charset="0"/>
                  <a:cs typeface="Arial" panose="020B0604020202020204" pitchFamily="34" charset="0"/>
                </a:rPr>
                <a:t>6</a:t>
              </a:r>
              <a:endParaRPr lang="id-ID" sz="1000" b="1" dirty="0">
                <a:solidFill>
                  <a:srgbClr val="CC0000"/>
                </a:solidFill>
                <a:latin typeface="Arial" panose="020B0604020202020204" pitchFamily="34" charset="0"/>
                <a:cs typeface="Arial" panose="020B0604020202020204" pitchFamily="34" charset="0"/>
              </a:endParaRPr>
            </a:p>
          </p:txBody>
        </p:sp>
      </p:grpSp>
      <p:pic>
        <p:nvPicPr>
          <p:cNvPr id="2050" name="Picture 2" descr="Jaringan WLAN dan Wi-Fi | Pengertian, Perbedaan &amp;amp; Cara Setting - IMOFORPCS">
            <a:extLst>
              <a:ext uri="{FF2B5EF4-FFF2-40B4-BE49-F238E27FC236}">
                <a16:creationId xmlns:a16="http://schemas.microsoft.com/office/drawing/2014/main" id="{B72F228D-8155-4930-A9AB-6B9D726C3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789" y="1323073"/>
            <a:ext cx="4476044" cy="395840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E1BB174-262A-479A-9359-39A03FD1D60C}"/>
              </a:ext>
            </a:extLst>
          </p:cNvPr>
          <p:cNvSpPr/>
          <p:nvPr/>
        </p:nvSpPr>
        <p:spPr>
          <a:xfrm>
            <a:off x="266811" y="5587031"/>
            <a:ext cx="5004000" cy="40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14000"/>
              </a:lnSpc>
            </a:pPr>
            <a:r>
              <a:rPr lang="id-ID" sz="1200" b="1" dirty="0">
                <a:solidFill>
                  <a:schemeClr val="tx1"/>
                </a:solidFill>
                <a:latin typeface="Arial" panose="020B0604020202020204" pitchFamily="34" charset="0"/>
                <a:cs typeface="Arial" panose="020B0604020202020204" pitchFamily="34" charset="0"/>
              </a:rPr>
              <a:t>Sumber: </a:t>
            </a:r>
            <a:r>
              <a:rPr lang="en-ID" sz="1200" dirty="0">
                <a:hlinkClick r:id="rId5"/>
              </a:rPr>
              <a:t>https://imoforpcs.com/jaringan-wlan/</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179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2"/>
            <a:ext cx="12204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3600" dirty="0">
                <a:solidFill>
                  <a:srgbClr val="CC0000"/>
                </a:solidFill>
                <a:latin typeface="Arial" panose="020B0604020202020204" pitchFamily="34" charset="0"/>
                <a:cs typeface="Arial" panose="020B0604020202020204" pitchFamily="34" charset="0"/>
              </a:rPr>
              <a:t>Batasan Masalah</a:t>
            </a:r>
            <a:endParaRPr lang="en-US" sz="1000" dirty="0">
              <a:solidFill>
                <a:srgbClr val="CC0000"/>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05841A7B-A706-44D7-ACF8-363F32B0ACCE}"/>
              </a:ext>
            </a:extLst>
          </p:cNvPr>
          <p:cNvGrpSpPr/>
          <p:nvPr/>
        </p:nvGrpSpPr>
        <p:grpSpPr>
          <a:xfrm>
            <a:off x="-10890" y="6598284"/>
            <a:ext cx="12202890" cy="272956"/>
            <a:chOff x="-1534890" y="6571936"/>
            <a:chExt cx="12202890" cy="272956"/>
          </a:xfrm>
        </p:grpSpPr>
        <p:sp>
          <p:nvSpPr>
            <p:cNvPr id="15" name="Rectangle 14">
              <a:extLst>
                <a:ext uri="{FF2B5EF4-FFF2-40B4-BE49-F238E27FC236}">
                  <a16:creationId xmlns:a16="http://schemas.microsoft.com/office/drawing/2014/main" id="{F8E504B3-14EF-4FAE-A09D-13577BEC93FF}"/>
                </a:ext>
              </a:extLst>
            </p:cNvPr>
            <p:cNvSpPr/>
            <p:nvPr/>
          </p:nvSpPr>
          <p:spPr>
            <a:xfrm>
              <a:off x="-1534890" y="6571937"/>
              <a:ext cx="3600000" cy="27295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N</a:t>
              </a:r>
              <a:r>
                <a:rPr lang="id-ID" sz="1000" b="1" dirty="0">
                  <a:solidFill>
                    <a:schemeClr val="bg1"/>
                  </a:solidFill>
                  <a:latin typeface="Arial" panose="020B0604020202020204" pitchFamily="34" charset="0"/>
                  <a:cs typeface="Arial" panose="020B0604020202020204" pitchFamily="34" charset="0"/>
                </a:rPr>
                <a:t>ancy Olivia Syahanifa </a:t>
              </a:r>
              <a:r>
                <a:rPr lang="en-US" sz="1000" b="1" dirty="0">
                  <a:solidFill>
                    <a:schemeClr val="bg1"/>
                  </a:solidFill>
                  <a:latin typeface="Arial" panose="020B0604020202020204" pitchFamily="34" charset="0"/>
                  <a:cs typeface="Arial" panose="020B0604020202020204" pitchFamily="34" charset="0"/>
                </a:rPr>
                <a:t>(AICOMS)</a:t>
              </a:r>
              <a:endParaRPr lang="id-ID" sz="1000" b="1" dirty="0">
                <a:solidFill>
                  <a:schemeClr val="bg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C74606A1-50B0-42ED-9572-510F325085BE}"/>
                </a:ext>
              </a:extLst>
            </p:cNvPr>
            <p:cNvSpPr/>
            <p:nvPr/>
          </p:nvSpPr>
          <p:spPr>
            <a:xfrm>
              <a:off x="2064000" y="6571936"/>
              <a:ext cx="5004000" cy="272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b="1" dirty="0">
                  <a:solidFill>
                    <a:srgbClr val="CC0000"/>
                  </a:solidFill>
                  <a:latin typeface="Arial" panose="020B0604020202020204" pitchFamily="34" charset="0"/>
                  <a:cs typeface="Arial" panose="020B0604020202020204" pitchFamily="34" charset="0"/>
                </a:rPr>
                <a:t>Artificial Intelligence for Physical Layer</a:t>
              </a:r>
            </a:p>
          </p:txBody>
        </p:sp>
        <p:sp>
          <p:nvSpPr>
            <p:cNvPr id="17" name="Rectangle 16">
              <a:extLst>
                <a:ext uri="{FF2B5EF4-FFF2-40B4-BE49-F238E27FC236}">
                  <a16:creationId xmlns:a16="http://schemas.microsoft.com/office/drawing/2014/main" id="{5015A166-D422-4E37-AF56-BD640752EFBA}"/>
                </a:ext>
              </a:extLst>
            </p:cNvPr>
            <p:cNvSpPr/>
            <p:nvPr/>
          </p:nvSpPr>
          <p:spPr>
            <a:xfrm>
              <a:off x="7068000" y="6571936"/>
              <a:ext cx="3600000" cy="27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solidFill>
                    <a:srgbClr val="CC0000"/>
                  </a:solidFill>
                  <a:latin typeface="Arial" panose="020B0604020202020204" pitchFamily="34" charset="0"/>
                  <a:cs typeface="Arial" panose="020B0604020202020204" pitchFamily="34" charset="0"/>
                </a:rPr>
                <a:t>Online, Ju</a:t>
              </a:r>
              <a:r>
                <a:rPr lang="id-ID" sz="1000" b="1" dirty="0" err="1">
                  <a:solidFill>
                    <a:srgbClr val="CC0000"/>
                  </a:solidFill>
                  <a:latin typeface="Arial" panose="020B0604020202020204" pitchFamily="34" charset="0"/>
                  <a:cs typeface="Arial" panose="020B0604020202020204" pitchFamily="34" charset="0"/>
                </a:rPr>
                <a:t>ly</a:t>
              </a:r>
              <a:r>
                <a:rPr lang="en-US" sz="1000" b="1" dirty="0">
                  <a:solidFill>
                    <a:srgbClr val="CC0000"/>
                  </a:solidFill>
                  <a:latin typeface="Arial" panose="020B0604020202020204" pitchFamily="34" charset="0"/>
                  <a:cs typeface="Arial" panose="020B0604020202020204" pitchFamily="34" charset="0"/>
                </a:rPr>
                <a:t> </a:t>
              </a:r>
              <a:r>
                <a:rPr lang="id-ID" sz="1000" b="1" dirty="0">
                  <a:solidFill>
                    <a:srgbClr val="CC0000"/>
                  </a:solidFill>
                  <a:latin typeface="Arial" panose="020B0604020202020204" pitchFamily="34" charset="0"/>
                  <a:cs typeface="Arial" panose="020B0604020202020204" pitchFamily="34" charset="0"/>
                </a:rPr>
                <a:t>30</a:t>
              </a:r>
              <a:r>
                <a:rPr lang="en-US" sz="1000" b="1" dirty="0">
                  <a:solidFill>
                    <a:srgbClr val="CC0000"/>
                  </a:solidFill>
                  <a:latin typeface="Arial" panose="020B0604020202020204" pitchFamily="34" charset="0"/>
                  <a:cs typeface="Arial" panose="020B0604020202020204" pitchFamily="34" charset="0"/>
                </a:rPr>
                <a:t>, 2021                   </a:t>
              </a:r>
              <a:r>
                <a:rPr lang="id-ID" sz="1000" b="1" dirty="0">
                  <a:solidFill>
                    <a:srgbClr val="CC0000"/>
                  </a:solidFill>
                  <a:latin typeface="Arial" panose="020B0604020202020204" pitchFamily="34" charset="0"/>
                  <a:cs typeface="Arial" panose="020B0604020202020204" pitchFamily="34" charset="0"/>
                </a:rPr>
                <a:t>	                     5/</a:t>
              </a:r>
              <a:r>
                <a:rPr lang="en-US" sz="1000" b="1" dirty="0">
                  <a:solidFill>
                    <a:srgbClr val="CC0000"/>
                  </a:solidFill>
                  <a:latin typeface="Arial" panose="020B0604020202020204" pitchFamily="34" charset="0"/>
                  <a:cs typeface="Arial" panose="020B0604020202020204" pitchFamily="34" charset="0"/>
                </a:rPr>
                <a:t>6</a:t>
              </a:r>
              <a:endParaRPr lang="id-ID" sz="1000" b="1" dirty="0">
                <a:solidFill>
                  <a:srgbClr val="CC0000"/>
                </a:solidFill>
                <a:latin typeface="Arial" panose="020B0604020202020204" pitchFamily="34" charset="0"/>
                <a:cs typeface="Arial" panose="020B0604020202020204" pitchFamily="34" charset="0"/>
              </a:endParaRPr>
            </a:p>
          </p:txBody>
        </p:sp>
      </p:grpSp>
      <p:sp>
        <p:nvSpPr>
          <p:cNvPr id="8" name="Rectangle 7">
            <a:extLst>
              <a:ext uri="{FF2B5EF4-FFF2-40B4-BE49-F238E27FC236}">
                <a16:creationId xmlns:a16="http://schemas.microsoft.com/office/drawing/2014/main" id="{F78DD550-3B82-4947-85B4-D6AE55727A3B}"/>
              </a:ext>
            </a:extLst>
          </p:cNvPr>
          <p:cNvSpPr/>
          <p:nvPr/>
        </p:nvSpPr>
        <p:spPr>
          <a:xfrm>
            <a:off x="373931" y="2652579"/>
            <a:ext cx="6702203" cy="1552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14000"/>
              </a:lnSpc>
              <a:buBlip>
                <a:blip r:embed="rId3"/>
              </a:buBlip>
            </a:pPr>
            <a:r>
              <a:rPr lang="en-US" dirty="0" err="1">
                <a:solidFill>
                  <a:schemeClr val="tx1"/>
                </a:solidFill>
                <a:latin typeface="Arial" panose="020B0604020202020204" pitchFamily="34" charset="0"/>
                <a:cs typeface="Arial" panose="020B0604020202020204" pitchFamily="34" charset="0"/>
              </a:rPr>
              <a:t>Menggunakan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topologi</a:t>
            </a:r>
            <a:r>
              <a:rPr lang="en-US" dirty="0">
                <a:solidFill>
                  <a:schemeClr val="tx1"/>
                </a:solidFill>
                <a:latin typeface="Arial" panose="020B0604020202020204" pitchFamily="34" charset="0"/>
                <a:cs typeface="Arial" panose="020B0604020202020204" pitchFamily="34" charset="0"/>
              </a:rPr>
              <a:t> WLAN</a:t>
            </a:r>
            <a:r>
              <a:rPr lang="id-ID"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p>
            <a:pPr marL="285750" indent="-285750">
              <a:lnSpc>
                <a:spcPct val="114000"/>
              </a:lnSpc>
              <a:buBlip>
                <a:blip r:embed="rId3"/>
              </a:buBlip>
            </a:pPr>
            <a:r>
              <a:rPr lang="en-US" dirty="0" err="1">
                <a:solidFill>
                  <a:schemeClr val="tx1"/>
                </a:solidFill>
                <a:latin typeface="Arial" panose="020B0604020202020204" pitchFamily="34" charset="0"/>
                <a:cs typeface="Arial" panose="020B0604020202020204" pitchFamily="34" charset="0"/>
              </a:rPr>
              <a:t>Menganalisis</a:t>
            </a:r>
            <a:r>
              <a:rPr lang="en-US" dirty="0">
                <a:solidFill>
                  <a:schemeClr val="tx1"/>
                </a:solidFill>
                <a:latin typeface="Arial" panose="020B0604020202020204" pitchFamily="34" charset="0"/>
                <a:cs typeface="Arial" panose="020B0604020202020204" pitchFamily="34" charset="0"/>
              </a:rPr>
              <a:t> QoS </a:t>
            </a:r>
            <a:r>
              <a:rPr lang="en-US" dirty="0" err="1">
                <a:solidFill>
                  <a:schemeClr val="tx1"/>
                </a:solidFill>
                <a:latin typeface="Arial" panose="020B0604020202020204" pitchFamily="34" charset="0"/>
                <a:cs typeface="Arial" panose="020B0604020202020204" pitchFamily="34" charset="0"/>
              </a:rPr>
              <a:t>saat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melakukan</a:t>
            </a:r>
            <a:r>
              <a:rPr lang="en-US" dirty="0">
                <a:solidFill>
                  <a:schemeClr val="tx1"/>
                </a:solidFill>
                <a:latin typeface="Arial" panose="020B0604020202020204" pitchFamily="34" charset="0"/>
                <a:cs typeface="Arial" panose="020B0604020202020204" pitchFamily="34" charset="0"/>
              </a:rPr>
              <a:t> Video </a:t>
            </a:r>
            <a:r>
              <a:rPr lang="en-US" dirty="0" err="1">
                <a:solidFill>
                  <a:schemeClr val="tx1"/>
                </a:solidFill>
                <a:latin typeface="Arial" panose="020B0604020202020204" pitchFamily="34" charset="0"/>
                <a:cs typeface="Arial" panose="020B0604020202020204" pitchFamily="34" charset="0"/>
              </a:rPr>
              <a:t>Converence</a:t>
            </a:r>
            <a:r>
              <a:rPr lang="en-US" dirty="0">
                <a:solidFill>
                  <a:schemeClr val="tx1"/>
                </a:solidFill>
                <a:latin typeface="Arial" panose="020B0604020202020204" pitchFamily="34" charset="0"/>
                <a:cs typeface="Arial" panose="020B0604020202020204" pitchFamily="34" charset="0"/>
              </a:rPr>
              <a:t>.</a:t>
            </a:r>
          </a:p>
          <a:p>
            <a:pPr marL="285750" indent="-285750">
              <a:lnSpc>
                <a:spcPct val="114000"/>
              </a:lnSpc>
              <a:buBlip>
                <a:blip r:embed="rId3"/>
              </a:buBlip>
            </a:pPr>
            <a:r>
              <a:rPr lang="en-US" dirty="0" err="1">
                <a:solidFill>
                  <a:schemeClr val="tx1"/>
                </a:solidFill>
                <a:latin typeface="Arial" panose="020B0604020202020204" pitchFamily="34" charset="0"/>
                <a:cs typeface="Arial" panose="020B0604020202020204" pitchFamily="34" charset="0"/>
              </a:rPr>
              <a:t>Topologi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dirancang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dalam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simulasi</a:t>
            </a:r>
            <a:r>
              <a:rPr lang="en-US" dirty="0">
                <a:solidFill>
                  <a:schemeClr val="tx1"/>
                </a:solidFill>
                <a:latin typeface="Arial" panose="020B0604020202020204" pitchFamily="34" charset="0"/>
                <a:cs typeface="Arial" panose="020B0604020202020204" pitchFamily="34" charset="0"/>
              </a:rPr>
              <a:t> Cisco Packet Tracer.</a:t>
            </a:r>
          </a:p>
          <a:p>
            <a:pPr marL="285750" indent="-285750">
              <a:lnSpc>
                <a:spcPct val="114000"/>
              </a:lnSpc>
              <a:buBlip>
                <a:blip r:embed="rId3"/>
              </a:buBlip>
            </a:pPr>
            <a:r>
              <a:rPr lang="en-US" dirty="0" err="1">
                <a:solidFill>
                  <a:schemeClr val="tx1"/>
                </a:solidFill>
                <a:latin typeface="Arial" panose="020B0604020202020204" pitchFamily="34" charset="0"/>
                <a:cs typeface="Arial" panose="020B0604020202020204" pitchFamily="34" charset="0"/>
              </a:rPr>
              <a:t>Menganalisis</a:t>
            </a:r>
            <a:r>
              <a:rPr lang="en-US" dirty="0">
                <a:solidFill>
                  <a:schemeClr val="tx1"/>
                </a:solidFill>
                <a:latin typeface="Arial" panose="020B0604020202020204" pitchFamily="34" charset="0"/>
                <a:cs typeface="Arial" panose="020B0604020202020204" pitchFamily="34" charset="0"/>
              </a:rPr>
              <a:t> QoS </a:t>
            </a:r>
            <a:r>
              <a:rPr lang="en-US" dirty="0" err="1">
                <a:solidFill>
                  <a:schemeClr val="tx1"/>
                </a:solidFill>
                <a:latin typeface="Arial" panose="020B0604020202020204" pitchFamily="34" charset="0"/>
                <a:cs typeface="Arial" panose="020B0604020202020204" pitchFamily="34" charset="0"/>
              </a:rPr>
              <a:t>berdasarkan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hasil</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simulasi</a:t>
            </a:r>
            <a:r>
              <a:rPr lang="en-US"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4077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3600" dirty="0">
                <a:solidFill>
                  <a:srgbClr val="CC0000"/>
                </a:solidFill>
                <a:latin typeface="Arial" panose="020B0604020202020204" pitchFamily="34" charset="0"/>
                <a:cs typeface="Arial" panose="020B0604020202020204" pitchFamily="34" charset="0"/>
              </a:rPr>
              <a:t>Metode Penelitian</a:t>
            </a:r>
            <a:endParaRPr lang="en-US" sz="1000" dirty="0">
              <a:solidFill>
                <a:srgbClr val="CC0000"/>
              </a:solidFill>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8DCCBDFC-631F-4B76-A766-0E7D3D15FA97}"/>
              </a:ext>
            </a:extLst>
          </p:cNvPr>
          <p:cNvGrpSpPr/>
          <p:nvPr/>
        </p:nvGrpSpPr>
        <p:grpSpPr>
          <a:xfrm>
            <a:off x="-10890" y="6598284"/>
            <a:ext cx="12202890" cy="272956"/>
            <a:chOff x="-1534890" y="6571936"/>
            <a:chExt cx="12202890" cy="272956"/>
          </a:xfrm>
        </p:grpSpPr>
        <p:sp>
          <p:nvSpPr>
            <p:cNvPr id="9" name="Rectangle 8">
              <a:extLst>
                <a:ext uri="{FF2B5EF4-FFF2-40B4-BE49-F238E27FC236}">
                  <a16:creationId xmlns:a16="http://schemas.microsoft.com/office/drawing/2014/main" id="{54A04ABA-48F1-4BE9-9B4F-CA9F66D3ACE3}"/>
                </a:ext>
              </a:extLst>
            </p:cNvPr>
            <p:cNvSpPr/>
            <p:nvPr/>
          </p:nvSpPr>
          <p:spPr>
            <a:xfrm>
              <a:off x="-1534890" y="6571937"/>
              <a:ext cx="3600000" cy="27295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N</a:t>
              </a:r>
              <a:r>
                <a:rPr lang="id-ID" sz="1000" b="1" dirty="0">
                  <a:solidFill>
                    <a:schemeClr val="bg1"/>
                  </a:solidFill>
                  <a:latin typeface="Arial" panose="020B0604020202020204" pitchFamily="34" charset="0"/>
                  <a:cs typeface="Arial" panose="020B0604020202020204" pitchFamily="34" charset="0"/>
                </a:rPr>
                <a:t>ancy Olivia Syahanifa </a:t>
              </a:r>
              <a:r>
                <a:rPr lang="en-US" sz="1000" b="1" dirty="0">
                  <a:solidFill>
                    <a:schemeClr val="bg1"/>
                  </a:solidFill>
                  <a:latin typeface="Arial" panose="020B0604020202020204" pitchFamily="34" charset="0"/>
                  <a:cs typeface="Arial" panose="020B0604020202020204" pitchFamily="34" charset="0"/>
                </a:rPr>
                <a:t>(AICOMS)</a:t>
              </a:r>
              <a:endParaRPr lang="id-ID" sz="1000" b="1" dirty="0">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73C27727-FF5D-4B38-AA34-CAD53717C482}"/>
                </a:ext>
              </a:extLst>
            </p:cNvPr>
            <p:cNvSpPr/>
            <p:nvPr/>
          </p:nvSpPr>
          <p:spPr>
            <a:xfrm>
              <a:off x="2064000" y="6571936"/>
              <a:ext cx="5004000" cy="272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b="1" dirty="0">
                  <a:solidFill>
                    <a:srgbClr val="CC0000"/>
                  </a:solidFill>
                  <a:latin typeface="Arial" panose="020B0604020202020204" pitchFamily="34" charset="0"/>
                  <a:cs typeface="Arial" panose="020B0604020202020204" pitchFamily="34" charset="0"/>
                </a:rPr>
                <a:t>Artificial Intelligence for Physical Layer</a:t>
              </a:r>
            </a:p>
          </p:txBody>
        </p:sp>
        <p:sp>
          <p:nvSpPr>
            <p:cNvPr id="11" name="Rectangle 10">
              <a:extLst>
                <a:ext uri="{FF2B5EF4-FFF2-40B4-BE49-F238E27FC236}">
                  <a16:creationId xmlns:a16="http://schemas.microsoft.com/office/drawing/2014/main" id="{52B288CE-CA95-4162-A716-158AE7AF326F}"/>
                </a:ext>
              </a:extLst>
            </p:cNvPr>
            <p:cNvSpPr/>
            <p:nvPr/>
          </p:nvSpPr>
          <p:spPr>
            <a:xfrm>
              <a:off x="7068000" y="6571936"/>
              <a:ext cx="3600000" cy="27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solidFill>
                    <a:srgbClr val="CC0000"/>
                  </a:solidFill>
                  <a:latin typeface="Arial" panose="020B0604020202020204" pitchFamily="34" charset="0"/>
                  <a:cs typeface="Arial" panose="020B0604020202020204" pitchFamily="34" charset="0"/>
                </a:rPr>
                <a:t>Online, Ju</a:t>
              </a:r>
              <a:r>
                <a:rPr lang="id-ID" sz="1000" b="1" dirty="0" err="1">
                  <a:solidFill>
                    <a:srgbClr val="CC0000"/>
                  </a:solidFill>
                  <a:latin typeface="Arial" panose="020B0604020202020204" pitchFamily="34" charset="0"/>
                  <a:cs typeface="Arial" panose="020B0604020202020204" pitchFamily="34" charset="0"/>
                </a:rPr>
                <a:t>ly</a:t>
              </a:r>
              <a:r>
                <a:rPr lang="en-US" sz="1000" b="1" dirty="0">
                  <a:solidFill>
                    <a:srgbClr val="CC0000"/>
                  </a:solidFill>
                  <a:latin typeface="Arial" panose="020B0604020202020204" pitchFamily="34" charset="0"/>
                  <a:cs typeface="Arial" panose="020B0604020202020204" pitchFamily="34" charset="0"/>
                </a:rPr>
                <a:t> </a:t>
              </a:r>
              <a:r>
                <a:rPr lang="id-ID" sz="1000" b="1" dirty="0">
                  <a:solidFill>
                    <a:srgbClr val="CC0000"/>
                  </a:solidFill>
                  <a:latin typeface="Arial" panose="020B0604020202020204" pitchFamily="34" charset="0"/>
                  <a:cs typeface="Arial" panose="020B0604020202020204" pitchFamily="34" charset="0"/>
                </a:rPr>
                <a:t>30</a:t>
              </a:r>
              <a:r>
                <a:rPr lang="en-US" sz="1000" b="1" dirty="0">
                  <a:solidFill>
                    <a:srgbClr val="CC0000"/>
                  </a:solidFill>
                  <a:latin typeface="Arial" panose="020B0604020202020204" pitchFamily="34" charset="0"/>
                  <a:cs typeface="Arial" panose="020B0604020202020204" pitchFamily="34" charset="0"/>
                </a:rPr>
                <a:t>, 2021                   </a:t>
              </a:r>
              <a:r>
                <a:rPr lang="id-ID" sz="1000" b="1" dirty="0">
                  <a:solidFill>
                    <a:srgbClr val="CC0000"/>
                  </a:solidFill>
                  <a:latin typeface="Arial" panose="020B0604020202020204" pitchFamily="34" charset="0"/>
                  <a:cs typeface="Arial" panose="020B0604020202020204" pitchFamily="34" charset="0"/>
                </a:rPr>
                <a:t>	                     6/</a:t>
              </a:r>
              <a:r>
                <a:rPr lang="en-US" sz="1000" b="1" dirty="0">
                  <a:solidFill>
                    <a:srgbClr val="CC0000"/>
                  </a:solidFill>
                  <a:latin typeface="Arial" panose="020B0604020202020204" pitchFamily="34" charset="0"/>
                  <a:cs typeface="Arial" panose="020B0604020202020204" pitchFamily="34" charset="0"/>
                </a:rPr>
                <a:t>6</a:t>
              </a:r>
              <a:endParaRPr lang="id-ID" sz="1000" b="1" dirty="0">
                <a:solidFill>
                  <a:srgbClr val="CC0000"/>
                </a:solidFill>
                <a:latin typeface="Arial" panose="020B0604020202020204" pitchFamily="34" charset="0"/>
                <a:cs typeface="Arial" panose="020B0604020202020204" pitchFamily="34" charset="0"/>
              </a:endParaRPr>
            </a:p>
          </p:txBody>
        </p:sp>
      </p:grpSp>
      <p:sp>
        <p:nvSpPr>
          <p:cNvPr id="14" name="Rectangle 13">
            <a:extLst>
              <a:ext uri="{FF2B5EF4-FFF2-40B4-BE49-F238E27FC236}">
                <a16:creationId xmlns:a16="http://schemas.microsoft.com/office/drawing/2014/main" id="{2D384DAB-E0F4-45D9-9CC9-F0302E2E1611}"/>
              </a:ext>
            </a:extLst>
          </p:cNvPr>
          <p:cNvSpPr/>
          <p:nvPr/>
        </p:nvSpPr>
        <p:spPr>
          <a:xfrm>
            <a:off x="4589995" y="3986774"/>
            <a:ext cx="7510506" cy="2083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14000"/>
              </a:lnSpc>
              <a:buBlip>
                <a:blip r:embed="rId3"/>
              </a:buBlip>
            </a:pPr>
            <a:r>
              <a:rPr lang="en-US" dirty="0" err="1">
                <a:solidFill>
                  <a:schemeClr val="tx1"/>
                </a:solidFill>
                <a:latin typeface="Arial" panose="020B0604020202020204" pitchFamily="34" charset="0"/>
                <a:cs typeface="Arial" panose="020B0604020202020204" pitchFamily="34" charset="0"/>
              </a:rPr>
              <a:t>Dalam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penelitian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ini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metode</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digunakan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adalah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metode</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eksperimental</a:t>
            </a:r>
            <a:r>
              <a:rPr lang="en-US" dirty="0">
                <a:solidFill>
                  <a:schemeClr val="tx1"/>
                </a:solidFill>
                <a:latin typeface="Arial" panose="020B0604020202020204" pitchFamily="34" charset="0"/>
                <a:cs typeface="Arial" panose="020B0604020202020204" pitchFamily="34" charset="0"/>
              </a:rPr>
              <a:t>. </a:t>
            </a:r>
          </a:p>
          <a:p>
            <a:pPr marL="285750" indent="-285750">
              <a:lnSpc>
                <a:spcPct val="114000"/>
              </a:lnSpc>
              <a:buBlip>
                <a:blip r:embed="rId3"/>
              </a:buBlip>
            </a:pPr>
            <a:r>
              <a:rPr lang="en-US" dirty="0" err="1">
                <a:solidFill>
                  <a:schemeClr val="tx1"/>
                </a:solidFill>
                <a:latin typeface="Arial" panose="020B0604020202020204" pitchFamily="34" charset="0"/>
                <a:cs typeface="Arial" panose="020B0604020202020204" pitchFamily="34" charset="0"/>
              </a:rPr>
              <a:t>Metode</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eksperimental</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ini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peneliti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melakukan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identifikasi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permasalahan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melakukan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percobaan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atau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eksperimen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mengumpulkan</a:t>
            </a:r>
            <a:r>
              <a:rPr lang="en-US" dirty="0">
                <a:solidFill>
                  <a:schemeClr val="tx1"/>
                </a:solidFill>
                <a:latin typeface="Arial" panose="020B0604020202020204" pitchFamily="34" charset="0"/>
                <a:cs typeface="Arial" panose="020B0604020202020204" pitchFamily="34" charset="0"/>
              </a:rPr>
              <a:t> data </a:t>
            </a:r>
            <a:r>
              <a:rPr lang="en-US" dirty="0" err="1">
                <a:solidFill>
                  <a:schemeClr val="tx1"/>
                </a:solidFill>
                <a:latin typeface="Arial" panose="020B0604020202020204" pitchFamily="34" charset="0"/>
                <a:cs typeface="Arial" panose="020B0604020202020204" pitchFamily="34" charset="0"/>
              </a:rPr>
              <a:t>hasil</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percobaan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atau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eksperimen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melakukan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analisis</a:t>
            </a:r>
            <a:r>
              <a:rPr lang="en-US" dirty="0">
                <a:solidFill>
                  <a:schemeClr val="tx1"/>
                </a:solidFill>
                <a:latin typeface="Arial" panose="020B0604020202020204" pitchFamily="34" charset="0"/>
                <a:cs typeface="Arial" panose="020B0604020202020204" pitchFamily="34" charset="0"/>
              </a:rPr>
              <a:t> data, dan </a:t>
            </a:r>
            <a:r>
              <a:rPr lang="en-US" dirty="0" err="1">
                <a:solidFill>
                  <a:schemeClr val="tx1"/>
                </a:solidFill>
                <a:latin typeface="Arial" panose="020B0604020202020204" pitchFamily="34" charset="0"/>
                <a:cs typeface="Arial" panose="020B0604020202020204" pitchFamily="34" charset="0"/>
              </a:rPr>
              <a:t>membuat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laporan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penelitian</a:t>
            </a:r>
            <a:r>
              <a:rPr lang="en-US" dirty="0">
                <a:solidFill>
                  <a:schemeClr val="tx1"/>
                </a:solidFill>
                <a:latin typeface="Arial" panose="020B0604020202020204" pitchFamily="34" charset="0"/>
                <a:cs typeface="Arial" panose="020B0604020202020204" pitchFamily="34" charset="0"/>
              </a:rPr>
              <a:t>.</a:t>
            </a:r>
          </a:p>
        </p:txBody>
      </p:sp>
      <p:pic>
        <p:nvPicPr>
          <p:cNvPr id="3" name="Picture 2" descr="Shape&#10;&#10;Description automatically generated with medium confidence">
            <a:extLst>
              <a:ext uri="{FF2B5EF4-FFF2-40B4-BE49-F238E27FC236}">
                <a16:creationId xmlns:a16="http://schemas.microsoft.com/office/drawing/2014/main" id="{EC39158B-2EE1-4F84-99F3-5C4E175E53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672" y="1413665"/>
            <a:ext cx="3668985" cy="4227310"/>
          </a:xfrm>
          <a:prstGeom prst="rect">
            <a:avLst/>
          </a:prstGeom>
        </p:spPr>
      </p:pic>
      <p:pic>
        <p:nvPicPr>
          <p:cNvPr id="4098" name="Picture 2">
            <a:extLst>
              <a:ext uri="{FF2B5EF4-FFF2-40B4-BE49-F238E27FC236}">
                <a16:creationId xmlns:a16="http://schemas.microsoft.com/office/drawing/2014/main" id="{7C9AD89F-13D2-4CC6-AF27-803941266F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040" t="25784" r="27255" b="29407"/>
          <a:stretch>
            <a:fillRect/>
          </a:stretch>
        </p:blipFill>
        <p:spPr bwMode="auto">
          <a:xfrm>
            <a:off x="4501505" y="1381037"/>
            <a:ext cx="6762037" cy="256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383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3600" dirty="0">
                <a:solidFill>
                  <a:srgbClr val="CC0000"/>
                </a:solidFill>
                <a:latin typeface="Arial" panose="020B0604020202020204" pitchFamily="34" charset="0"/>
                <a:cs typeface="Arial" panose="020B0604020202020204" pitchFamily="34" charset="0"/>
              </a:rPr>
              <a:t>Hasil dan Pembahasan</a:t>
            </a:r>
            <a:endParaRPr lang="en-US" sz="1000" dirty="0">
              <a:solidFill>
                <a:srgbClr val="CC0000"/>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DE158D8-0571-4F5B-8374-6827945F9249}"/>
              </a:ext>
            </a:extLst>
          </p:cNvPr>
          <p:cNvSpPr/>
          <p:nvPr/>
        </p:nvSpPr>
        <p:spPr>
          <a:xfrm>
            <a:off x="736335" y="4398794"/>
            <a:ext cx="10707329" cy="1459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14000"/>
              </a:lnSpc>
              <a:buBlip>
                <a:blip r:embed="rId3"/>
              </a:buBlip>
            </a:pPr>
            <a:r>
              <a:rPr lang="en-US" dirty="0" err="1">
                <a:solidFill>
                  <a:schemeClr val="tx1"/>
                </a:solidFill>
                <a:latin typeface="Arial" panose="020B0604020202020204" pitchFamily="34" charset="0"/>
                <a:cs typeface="Arial" panose="020B0604020202020204" pitchFamily="34" charset="0"/>
              </a:rPr>
              <a:t>Besar</a:t>
            </a:r>
            <a:r>
              <a:rPr lang="en-US" dirty="0">
                <a:solidFill>
                  <a:schemeClr val="tx1"/>
                </a:solidFill>
                <a:latin typeface="Arial" panose="020B0604020202020204" pitchFamily="34" charset="0"/>
                <a:cs typeface="Arial" panose="020B0604020202020204" pitchFamily="34" charset="0"/>
              </a:rPr>
              <a:t> throughput pada </a:t>
            </a:r>
            <a:r>
              <a:rPr lang="en-US" dirty="0" err="1">
                <a:solidFill>
                  <a:schemeClr val="tx1"/>
                </a:solidFill>
                <a:latin typeface="Arial" panose="020B0604020202020204" pitchFamily="34" charset="0"/>
                <a:cs typeface="Arial" panose="020B0604020202020204" pitchFamily="34" charset="0"/>
              </a:rPr>
              <a:t>percobaan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adalah</a:t>
            </a:r>
            <a:r>
              <a:rPr lang="en-US" dirty="0">
                <a:solidFill>
                  <a:schemeClr val="tx1"/>
                </a:solidFill>
                <a:latin typeface="Arial" panose="020B0604020202020204" pitchFamily="34" charset="0"/>
                <a:cs typeface="Arial" panose="020B0604020202020204" pitchFamily="34" charset="0"/>
              </a:rPr>
              <a:t> 504811.05. Pada </a:t>
            </a:r>
            <a:r>
              <a:rPr lang="en-US" dirty="0" err="1">
                <a:solidFill>
                  <a:schemeClr val="tx1"/>
                </a:solidFill>
                <a:latin typeface="Arial" panose="020B0604020202020204" pitchFamily="34" charset="0"/>
                <a:cs typeface="Arial" panose="020B0604020202020204" pitchFamily="34" charset="0"/>
              </a:rPr>
              <a:t>suatu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telekomunikasi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dipengaruhi</a:t>
            </a:r>
            <a:r>
              <a:rPr lang="en-US" dirty="0">
                <a:solidFill>
                  <a:schemeClr val="tx1"/>
                </a:solidFill>
                <a:latin typeface="Arial" panose="020B0604020202020204" pitchFamily="34" charset="0"/>
                <a:cs typeface="Arial" panose="020B0604020202020204" pitchFamily="34" charset="0"/>
              </a:rPr>
              <a:t> oleh </a:t>
            </a:r>
            <a:r>
              <a:rPr lang="en-US" dirty="0" err="1">
                <a:solidFill>
                  <a:schemeClr val="tx1"/>
                </a:solidFill>
                <a:latin typeface="Arial" panose="020B0604020202020204" pitchFamily="34" charset="0"/>
                <a:cs typeface="Arial" panose="020B0604020202020204" pitchFamily="34" charset="0"/>
              </a:rPr>
              <a:t>beberapa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faktor</a:t>
            </a:r>
            <a:r>
              <a:rPr lang="en-US" dirty="0">
                <a:solidFill>
                  <a:schemeClr val="tx1"/>
                </a:solidFill>
                <a:latin typeface="Arial" panose="020B0604020202020204" pitchFamily="34" charset="0"/>
                <a:cs typeface="Arial" panose="020B0604020202020204" pitchFamily="34" charset="0"/>
              </a:rPr>
              <a:t>. </a:t>
            </a:r>
            <a:endParaRPr lang="id-ID" dirty="0">
              <a:solidFill>
                <a:schemeClr val="tx1"/>
              </a:solidFill>
              <a:latin typeface="Arial" panose="020B0604020202020204" pitchFamily="34" charset="0"/>
              <a:cs typeface="Arial" panose="020B0604020202020204" pitchFamily="34" charset="0"/>
            </a:endParaRPr>
          </a:p>
          <a:p>
            <a:pPr marL="285750" indent="-285750">
              <a:lnSpc>
                <a:spcPct val="114000"/>
              </a:lnSpc>
              <a:buBlip>
                <a:blip r:embed="rId3"/>
              </a:buBlip>
            </a:pPr>
            <a:r>
              <a:rPr lang="en-US" dirty="0">
                <a:solidFill>
                  <a:schemeClr val="tx1"/>
                </a:solidFill>
                <a:latin typeface="Arial" panose="020B0604020202020204" pitchFamily="34" charset="0"/>
                <a:cs typeface="Arial" panose="020B0604020202020204" pitchFamily="34" charset="0"/>
              </a:rPr>
              <a:t>Di </a:t>
            </a:r>
            <a:r>
              <a:rPr lang="en-US" dirty="0" err="1">
                <a:solidFill>
                  <a:schemeClr val="tx1"/>
                </a:solidFill>
                <a:latin typeface="Arial" panose="020B0604020202020204" pitchFamily="34" charset="0"/>
                <a:cs typeface="Arial" panose="020B0604020202020204" pitchFamily="34" charset="0"/>
              </a:rPr>
              <a:t>antaranya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adalah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piranti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tipe</a:t>
            </a:r>
            <a:r>
              <a:rPr lang="en-US" dirty="0">
                <a:solidFill>
                  <a:schemeClr val="tx1"/>
                </a:solidFill>
                <a:latin typeface="Arial" panose="020B0604020202020204" pitchFamily="34" charset="0"/>
                <a:cs typeface="Arial" panose="020B0604020202020204" pitchFamily="34" charset="0"/>
              </a:rPr>
              <a:t> data yang </a:t>
            </a:r>
            <a:r>
              <a:rPr lang="en-US" dirty="0" err="1">
                <a:solidFill>
                  <a:schemeClr val="tx1"/>
                </a:solidFill>
                <a:latin typeface="Arial" panose="020B0604020202020204" pitchFamily="34" charset="0"/>
                <a:cs typeface="Arial" panose="020B0604020202020204" pitchFamily="34" charset="0"/>
              </a:rPr>
              <a:t>ditransfer</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topologi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banyaknya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pengguna</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terkoneksi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spesifikasi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komputer</a:t>
            </a:r>
            <a:r>
              <a:rPr lang="en-US" dirty="0">
                <a:solidFill>
                  <a:schemeClr val="tx1"/>
                </a:solidFill>
                <a:latin typeface="Arial" panose="020B0604020202020204" pitchFamily="34" charset="0"/>
                <a:cs typeface="Arial" panose="020B0604020202020204" pitchFamily="34" charset="0"/>
              </a:rPr>
              <a:t> client dan server, dan </a:t>
            </a:r>
            <a:r>
              <a:rPr lang="en-US" dirty="0" err="1">
                <a:solidFill>
                  <a:schemeClr val="tx1"/>
                </a:solidFill>
                <a:latin typeface="Arial" panose="020B0604020202020204" pitchFamily="34" charset="0"/>
                <a:cs typeface="Arial" panose="020B0604020202020204" pitchFamily="34" charset="0"/>
              </a:rPr>
              <a:t>induksi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listrik</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serta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cuaca</a:t>
            </a:r>
            <a:r>
              <a:rPr lang="en-US" dirty="0">
                <a:solidFill>
                  <a:schemeClr val="tx1"/>
                </a:solidFill>
                <a:latin typeface="Arial" panose="020B0604020202020204" pitchFamily="34" charset="0"/>
                <a:cs typeface="Arial" panose="020B0604020202020204" pitchFamily="34" charset="0"/>
              </a:rPr>
              <a:t>. </a:t>
            </a:r>
            <a:endParaRPr lang="id-ID" dirty="0">
              <a:solidFill>
                <a:schemeClr val="tx1"/>
              </a:solidFill>
              <a:latin typeface="Arial" panose="020B0604020202020204" pitchFamily="34" charset="0"/>
              <a:cs typeface="Arial" panose="020B0604020202020204" pitchFamily="34" charset="0"/>
            </a:endParaRPr>
          </a:p>
          <a:p>
            <a:pPr marL="285750" indent="-285750">
              <a:lnSpc>
                <a:spcPct val="114000"/>
              </a:lnSpc>
              <a:buBlip>
                <a:blip r:embed="rId3"/>
              </a:buBlip>
            </a:pPr>
            <a:r>
              <a:rPr lang="en-US" dirty="0" err="1">
                <a:solidFill>
                  <a:schemeClr val="tx1"/>
                </a:solidFill>
                <a:latin typeface="Arial" panose="020B0604020202020204" pitchFamily="34" charset="0"/>
                <a:cs typeface="Arial" panose="020B0604020202020204" pitchFamily="34" charset="0"/>
              </a:rPr>
              <a:t>Semakin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tinggi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faktor-faktor</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tersebut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maka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semakin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baik</a:t>
            </a:r>
            <a:r>
              <a:rPr lang="en-US" dirty="0">
                <a:solidFill>
                  <a:schemeClr val="tx1"/>
                </a:solidFill>
                <a:latin typeface="Arial" panose="020B0604020202020204" pitchFamily="34" charset="0"/>
                <a:cs typeface="Arial" panose="020B0604020202020204" pitchFamily="34" charset="0"/>
              </a:rPr>
              <a:t> pula throughput yang </a:t>
            </a:r>
            <a:r>
              <a:rPr lang="en-US" dirty="0" err="1">
                <a:solidFill>
                  <a:schemeClr val="tx1"/>
                </a:solidFill>
                <a:latin typeface="Arial" panose="020B0604020202020204" pitchFamily="34" charset="0"/>
                <a:cs typeface="Arial" panose="020B0604020202020204" pitchFamily="34" charset="0"/>
              </a:rPr>
              <a:t>dihasilkan</a:t>
            </a:r>
            <a:r>
              <a:rPr lang="en-US" dirty="0">
                <a:solidFill>
                  <a:schemeClr val="tx1"/>
                </a:solidFill>
                <a:latin typeface="Arial" panose="020B0604020202020204" pitchFamily="34" charset="0"/>
                <a:cs typeface="Arial" panose="020B0604020202020204" pitchFamily="34" charset="0"/>
              </a:rPr>
              <a:t>.</a:t>
            </a:r>
            <a:endParaRPr lang="id-ID" b="0" dirty="0">
              <a:solidFill>
                <a:schemeClr val="tx1"/>
              </a:solidFill>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8DCCBDFC-631F-4B76-A766-0E7D3D15FA97}"/>
              </a:ext>
            </a:extLst>
          </p:cNvPr>
          <p:cNvGrpSpPr/>
          <p:nvPr/>
        </p:nvGrpSpPr>
        <p:grpSpPr>
          <a:xfrm>
            <a:off x="-10890" y="6598284"/>
            <a:ext cx="12202890" cy="272956"/>
            <a:chOff x="-1534890" y="6571936"/>
            <a:chExt cx="12202890" cy="272956"/>
          </a:xfrm>
        </p:grpSpPr>
        <p:sp>
          <p:nvSpPr>
            <p:cNvPr id="9" name="Rectangle 8">
              <a:extLst>
                <a:ext uri="{FF2B5EF4-FFF2-40B4-BE49-F238E27FC236}">
                  <a16:creationId xmlns:a16="http://schemas.microsoft.com/office/drawing/2014/main" id="{54A04ABA-48F1-4BE9-9B4F-CA9F66D3ACE3}"/>
                </a:ext>
              </a:extLst>
            </p:cNvPr>
            <p:cNvSpPr/>
            <p:nvPr/>
          </p:nvSpPr>
          <p:spPr>
            <a:xfrm>
              <a:off x="-1534890" y="6571937"/>
              <a:ext cx="3600000" cy="27295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N</a:t>
              </a:r>
              <a:r>
                <a:rPr lang="id-ID" sz="1000" b="1" dirty="0">
                  <a:solidFill>
                    <a:schemeClr val="bg1"/>
                  </a:solidFill>
                  <a:latin typeface="Arial" panose="020B0604020202020204" pitchFamily="34" charset="0"/>
                  <a:cs typeface="Arial" panose="020B0604020202020204" pitchFamily="34" charset="0"/>
                </a:rPr>
                <a:t>ancy Olivia Syahanifa </a:t>
              </a:r>
              <a:r>
                <a:rPr lang="en-US" sz="1000" b="1" dirty="0">
                  <a:solidFill>
                    <a:schemeClr val="bg1"/>
                  </a:solidFill>
                  <a:latin typeface="Arial" panose="020B0604020202020204" pitchFamily="34" charset="0"/>
                  <a:cs typeface="Arial" panose="020B0604020202020204" pitchFamily="34" charset="0"/>
                </a:rPr>
                <a:t>(AICOMS)</a:t>
              </a:r>
              <a:endParaRPr lang="id-ID" sz="1000" b="1" dirty="0">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73C27727-FF5D-4B38-AA34-CAD53717C482}"/>
                </a:ext>
              </a:extLst>
            </p:cNvPr>
            <p:cNvSpPr/>
            <p:nvPr/>
          </p:nvSpPr>
          <p:spPr>
            <a:xfrm>
              <a:off x="2064000" y="6571936"/>
              <a:ext cx="5004000" cy="272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b="1" dirty="0">
                  <a:solidFill>
                    <a:srgbClr val="CC0000"/>
                  </a:solidFill>
                  <a:latin typeface="Arial" panose="020B0604020202020204" pitchFamily="34" charset="0"/>
                  <a:cs typeface="Arial" panose="020B0604020202020204" pitchFamily="34" charset="0"/>
                </a:rPr>
                <a:t>Artificial Intelligence for Physical Layer</a:t>
              </a:r>
            </a:p>
          </p:txBody>
        </p:sp>
        <p:sp>
          <p:nvSpPr>
            <p:cNvPr id="11" name="Rectangle 10">
              <a:extLst>
                <a:ext uri="{FF2B5EF4-FFF2-40B4-BE49-F238E27FC236}">
                  <a16:creationId xmlns:a16="http://schemas.microsoft.com/office/drawing/2014/main" id="{52B288CE-CA95-4162-A716-158AE7AF326F}"/>
                </a:ext>
              </a:extLst>
            </p:cNvPr>
            <p:cNvSpPr/>
            <p:nvPr/>
          </p:nvSpPr>
          <p:spPr>
            <a:xfrm>
              <a:off x="7068000" y="6571936"/>
              <a:ext cx="3600000" cy="27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solidFill>
                    <a:srgbClr val="CC0000"/>
                  </a:solidFill>
                  <a:latin typeface="Arial" panose="020B0604020202020204" pitchFamily="34" charset="0"/>
                  <a:cs typeface="Arial" panose="020B0604020202020204" pitchFamily="34" charset="0"/>
                </a:rPr>
                <a:t>Online, Ju</a:t>
              </a:r>
              <a:r>
                <a:rPr lang="id-ID" sz="1000" b="1" dirty="0" err="1">
                  <a:solidFill>
                    <a:srgbClr val="CC0000"/>
                  </a:solidFill>
                  <a:latin typeface="Arial" panose="020B0604020202020204" pitchFamily="34" charset="0"/>
                  <a:cs typeface="Arial" panose="020B0604020202020204" pitchFamily="34" charset="0"/>
                </a:rPr>
                <a:t>ly</a:t>
              </a:r>
              <a:r>
                <a:rPr lang="en-US" sz="1000" b="1" dirty="0">
                  <a:solidFill>
                    <a:srgbClr val="CC0000"/>
                  </a:solidFill>
                  <a:latin typeface="Arial" panose="020B0604020202020204" pitchFamily="34" charset="0"/>
                  <a:cs typeface="Arial" panose="020B0604020202020204" pitchFamily="34" charset="0"/>
                </a:rPr>
                <a:t> </a:t>
              </a:r>
              <a:r>
                <a:rPr lang="id-ID" sz="1000" b="1" dirty="0">
                  <a:solidFill>
                    <a:srgbClr val="CC0000"/>
                  </a:solidFill>
                  <a:latin typeface="Arial" panose="020B0604020202020204" pitchFamily="34" charset="0"/>
                  <a:cs typeface="Arial" panose="020B0604020202020204" pitchFamily="34" charset="0"/>
                </a:rPr>
                <a:t>30</a:t>
              </a:r>
              <a:r>
                <a:rPr lang="en-US" sz="1000" b="1" dirty="0">
                  <a:solidFill>
                    <a:srgbClr val="CC0000"/>
                  </a:solidFill>
                  <a:latin typeface="Arial" panose="020B0604020202020204" pitchFamily="34" charset="0"/>
                  <a:cs typeface="Arial" panose="020B0604020202020204" pitchFamily="34" charset="0"/>
                </a:rPr>
                <a:t>, 2021                   </a:t>
              </a:r>
              <a:r>
                <a:rPr lang="id-ID" sz="1000" b="1" dirty="0">
                  <a:solidFill>
                    <a:srgbClr val="CC0000"/>
                  </a:solidFill>
                  <a:latin typeface="Arial" panose="020B0604020202020204" pitchFamily="34" charset="0"/>
                  <a:cs typeface="Arial" panose="020B0604020202020204" pitchFamily="34" charset="0"/>
                </a:rPr>
                <a:t>	                     7/</a:t>
              </a:r>
              <a:r>
                <a:rPr lang="en-US" sz="1000" b="1" dirty="0">
                  <a:solidFill>
                    <a:srgbClr val="CC0000"/>
                  </a:solidFill>
                  <a:latin typeface="Arial" panose="020B0604020202020204" pitchFamily="34" charset="0"/>
                  <a:cs typeface="Arial" panose="020B0604020202020204" pitchFamily="34" charset="0"/>
                </a:rPr>
                <a:t>6</a:t>
              </a:r>
              <a:endParaRPr lang="id-ID" sz="1000" b="1" dirty="0">
                <a:solidFill>
                  <a:srgbClr val="CC0000"/>
                </a:solidFill>
                <a:latin typeface="Arial" panose="020B0604020202020204" pitchFamily="34" charset="0"/>
                <a:cs typeface="Arial" panose="020B0604020202020204" pitchFamily="34" charset="0"/>
              </a:endParaRPr>
            </a:p>
          </p:txBody>
        </p:sp>
      </p:grpSp>
      <p:pic>
        <p:nvPicPr>
          <p:cNvPr id="5122" name="Picture 2">
            <a:extLst>
              <a:ext uri="{FF2B5EF4-FFF2-40B4-BE49-F238E27FC236}">
                <a16:creationId xmlns:a16="http://schemas.microsoft.com/office/drawing/2014/main" id="{1288AC24-821B-4174-A229-90D46BD2C8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16983" t="1131" r="16631" b="25710"/>
          <a:stretch>
            <a:fillRect/>
          </a:stretch>
        </p:blipFill>
        <p:spPr bwMode="auto">
          <a:xfrm>
            <a:off x="887501" y="1195577"/>
            <a:ext cx="5208499" cy="27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54541EFA-69BD-4E5A-9DDF-F516C66DF2B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5490" r="6274" b="5923"/>
          <a:stretch>
            <a:fillRect/>
          </a:stretch>
        </p:blipFill>
        <p:spPr bwMode="auto">
          <a:xfrm>
            <a:off x="6499742" y="1195577"/>
            <a:ext cx="4581213" cy="27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210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3600" dirty="0">
                <a:solidFill>
                  <a:srgbClr val="CC0000"/>
                </a:solidFill>
                <a:latin typeface="Arial" panose="020B0604020202020204" pitchFamily="34" charset="0"/>
                <a:cs typeface="Arial" panose="020B0604020202020204" pitchFamily="34" charset="0"/>
              </a:rPr>
              <a:t>Hasil dan Pembahasan</a:t>
            </a:r>
            <a:endParaRPr lang="en-US" sz="1000" dirty="0">
              <a:solidFill>
                <a:srgbClr val="CC0000"/>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DE158D8-0571-4F5B-8374-6827945F9249}"/>
              </a:ext>
            </a:extLst>
          </p:cNvPr>
          <p:cNvSpPr/>
          <p:nvPr/>
        </p:nvSpPr>
        <p:spPr>
          <a:xfrm>
            <a:off x="736336" y="4408713"/>
            <a:ext cx="10707329" cy="1459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14000"/>
              </a:lnSpc>
              <a:buBlip>
                <a:blip r:embed="rId3"/>
              </a:buBlip>
            </a:pPr>
            <a:r>
              <a:rPr lang="en-US" dirty="0">
                <a:solidFill>
                  <a:schemeClr val="tx1"/>
                </a:solidFill>
                <a:latin typeface="Arial" panose="020B0604020202020204" pitchFamily="34" charset="0"/>
                <a:cs typeface="Arial" panose="020B0604020202020204" pitchFamily="34" charset="0"/>
              </a:rPr>
              <a:t>Pada </a:t>
            </a:r>
            <a:r>
              <a:rPr lang="en-US" dirty="0" err="1">
                <a:solidFill>
                  <a:schemeClr val="tx1"/>
                </a:solidFill>
                <a:latin typeface="Arial" panose="020B0604020202020204" pitchFamily="34" charset="0"/>
                <a:cs typeface="Arial" panose="020B0604020202020204" pitchFamily="34" charset="0"/>
              </a:rPr>
              <a:t>percobaan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ini</a:t>
            </a:r>
            <a:r>
              <a:rPr lang="en-US" dirty="0">
                <a:solidFill>
                  <a:schemeClr val="tx1"/>
                </a:solidFill>
                <a:latin typeface="Arial" panose="020B0604020202020204" pitchFamily="34" charset="0"/>
                <a:cs typeface="Arial" panose="020B0604020202020204" pitchFamily="34" charset="0"/>
              </a:rPr>
              <a:t>, packet loss </a:t>
            </a:r>
            <a:r>
              <a:rPr lang="en-US" dirty="0" err="1">
                <a:solidFill>
                  <a:schemeClr val="tx1"/>
                </a:solidFill>
                <a:latin typeface="Arial" panose="020B0604020202020204" pitchFamily="34" charset="0"/>
                <a:cs typeface="Arial" panose="020B0604020202020204" pitchFamily="34" charset="0"/>
              </a:rPr>
              <a:t>dihasilkan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sebesar</a:t>
            </a:r>
            <a:r>
              <a:rPr lang="en-US" dirty="0">
                <a:solidFill>
                  <a:schemeClr val="tx1"/>
                </a:solidFill>
                <a:latin typeface="Arial" panose="020B0604020202020204" pitchFamily="34" charset="0"/>
                <a:cs typeface="Arial" panose="020B0604020202020204" pitchFamily="34" charset="0"/>
              </a:rPr>
              <a:t> 0% </a:t>
            </a:r>
            <a:r>
              <a:rPr lang="en-US" dirty="0" err="1">
                <a:solidFill>
                  <a:schemeClr val="tx1"/>
                </a:solidFill>
                <a:latin typeface="Arial" panose="020B0604020202020204" pitchFamily="34" charset="0"/>
                <a:cs typeface="Arial" panose="020B0604020202020204" pitchFamily="34" charset="0"/>
              </a:rPr>
              <a:t>atau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bisa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dikatakan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tidak</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terdapat</a:t>
            </a:r>
            <a:r>
              <a:rPr lang="en-US" dirty="0">
                <a:solidFill>
                  <a:schemeClr val="tx1"/>
                </a:solidFill>
                <a:latin typeface="Arial" panose="020B0604020202020204" pitchFamily="34" charset="0"/>
                <a:cs typeface="Arial" panose="020B0604020202020204" pitchFamily="34" charset="0"/>
              </a:rPr>
              <a:t> packet loss. </a:t>
            </a:r>
            <a:endParaRPr lang="id-ID" dirty="0">
              <a:solidFill>
                <a:schemeClr val="tx1"/>
              </a:solidFill>
              <a:latin typeface="Arial" panose="020B0604020202020204" pitchFamily="34" charset="0"/>
              <a:cs typeface="Arial" panose="020B0604020202020204" pitchFamily="34" charset="0"/>
            </a:endParaRPr>
          </a:p>
          <a:p>
            <a:pPr marL="285750" indent="-285750">
              <a:lnSpc>
                <a:spcPct val="114000"/>
              </a:lnSpc>
              <a:buBlip>
                <a:blip r:embed="rId3"/>
              </a:buBlip>
            </a:pPr>
            <a:r>
              <a:rPr lang="en-US" dirty="0">
                <a:solidFill>
                  <a:schemeClr val="tx1"/>
                </a:solidFill>
                <a:latin typeface="Arial" panose="020B0604020202020204" pitchFamily="34" charset="0"/>
                <a:cs typeface="Arial" panose="020B0604020202020204" pitchFamily="34" charset="0"/>
              </a:rPr>
              <a:t>Pada </a:t>
            </a:r>
            <a:r>
              <a:rPr lang="en-US" dirty="0" err="1">
                <a:solidFill>
                  <a:schemeClr val="tx1"/>
                </a:solidFill>
                <a:latin typeface="Arial" panose="020B0604020202020204" pitchFamily="34" charset="0"/>
                <a:cs typeface="Arial" panose="020B0604020202020204" pitchFamily="34" charset="0"/>
              </a:rPr>
              <a:t>umumnya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ada</a:t>
            </a:r>
            <a:r>
              <a:rPr lang="en-US" dirty="0">
                <a:solidFill>
                  <a:schemeClr val="tx1"/>
                </a:solidFill>
                <a:latin typeface="Arial" panose="020B0604020202020204" pitchFamily="34" charset="0"/>
                <a:cs typeface="Arial" panose="020B0604020202020204" pitchFamily="34" charset="0"/>
              </a:rPr>
              <a:t> 3 </a:t>
            </a:r>
            <a:r>
              <a:rPr lang="en-US" dirty="0" err="1">
                <a:solidFill>
                  <a:schemeClr val="tx1"/>
                </a:solidFill>
                <a:latin typeface="Arial" panose="020B0604020202020204" pitchFamily="34" charset="0"/>
                <a:cs typeface="Arial" panose="020B0604020202020204" pitchFamily="34" charset="0"/>
              </a:rPr>
              <a:t>faktor</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penyebab</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terjadinya</a:t>
            </a:r>
            <a:r>
              <a:rPr lang="en-US" dirty="0">
                <a:solidFill>
                  <a:schemeClr val="tx1"/>
                </a:solidFill>
                <a:latin typeface="Arial" panose="020B0604020202020204" pitchFamily="34" charset="0"/>
                <a:cs typeface="Arial" panose="020B0604020202020204" pitchFamily="34" charset="0"/>
              </a:rPr>
              <a:t> packet loss, </a:t>
            </a:r>
            <a:r>
              <a:rPr lang="en-US" dirty="0" err="1">
                <a:solidFill>
                  <a:schemeClr val="tx1"/>
                </a:solidFill>
                <a:latin typeface="Arial" panose="020B0604020202020204" pitchFamily="34" charset="0"/>
                <a:cs typeface="Arial" panose="020B0604020202020204" pitchFamily="34" charset="0"/>
              </a:rPr>
              <a:t>kesalahan</a:t>
            </a:r>
            <a:r>
              <a:rPr lang="en-US" dirty="0">
                <a:solidFill>
                  <a:schemeClr val="tx1"/>
                </a:solidFill>
                <a:latin typeface="Arial" panose="020B0604020202020204" pitchFamily="34" charset="0"/>
                <a:cs typeface="Arial" panose="020B0604020202020204" pitchFamily="34" charset="0"/>
              </a:rPr>
              <a:t> bit yang </a:t>
            </a:r>
            <a:r>
              <a:rPr lang="en-US" dirty="0" err="1">
                <a:solidFill>
                  <a:schemeClr val="tx1"/>
                </a:solidFill>
                <a:latin typeface="Arial" panose="020B0604020202020204" pitchFamily="34" charset="0"/>
                <a:cs typeface="Arial" panose="020B0604020202020204" pitchFamily="34" charset="0"/>
              </a:rPr>
              <a:t>disebabkan</a:t>
            </a:r>
            <a:r>
              <a:rPr lang="en-US" dirty="0">
                <a:solidFill>
                  <a:schemeClr val="tx1"/>
                </a:solidFill>
                <a:latin typeface="Arial" panose="020B0604020202020204" pitchFamily="34" charset="0"/>
                <a:cs typeface="Arial" panose="020B0604020202020204" pitchFamily="34" charset="0"/>
              </a:rPr>
              <a:t> oleh noise </a:t>
            </a:r>
            <a:r>
              <a:rPr lang="en-US" dirty="0" err="1">
                <a:solidFill>
                  <a:schemeClr val="tx1"/>
                </a:solidFill>
                <a:latin typeface="Arial" panose="020B0604020202020204" pitchFamily="34" charset="0"/>
                <a:cs typeface="Arial" panose="020B0604020202020204" pitchFamily="34" charset="0"/>
              </a:rPr>
              <a:t>atau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kesalahan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peralatan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terjadinya</a:t>
            </a:r>
            <a:r>
              <a:rPr lang="en-US" dirty="0">
                <a:solidFill>
                  <a:schemeClr val="tx1"/>
                </a:solidFill>
                <a:latin typeface="Arial" panose="020B0604020202020204" pitchFamily="34" charset="0"/>
                <a:cs typeface="Arial" panose="020B0604020202020204" pitchFamily="34" charset="0"/>
              </a:rPr>
              <a:t> delay yang </a:t>
            </a:r>
            <a:r>
              <a:rPr lang="en-US" dirty="0" err="1">
                <a:solidFill>
                  <a:schemeClr val="tx1"/>
                </a:solidFill>
                <a:latin typeface="Arial" panose="020B0604020202020204" pitchFamily="34" charset="0"/>
                <a:cs typeface="Arial" panose="020B0604020202020204" pitchFamily="34" charset="0"/>
              </a:rPr>
              <a:t>disebabkan</a:t>
            </a:r>
            <a:r>
              <a:rPr lang="en-US" dirty="0">
                <a:solidFill>
                  <a:schemeClr val="tx1"/>
                </a:solidFill>
                <a:latin typeface="Arial" panose="020B0604020202020204" pitchFamily="34" charset="0"/>
                <a:cs typeface="Arial" panose="020B0604020202020204" pitchFamily="34" charset="0"/>
              </a:rPr>
              <a:t> oleh </a:t>
            </a:r>
            <a:r>
              <a:rPr lang="en-US" dirty="0" err="1">
                <a:solidFill>
                  <a:schemeClr val="tx1"/>
                </a:solidFill>
                <a:latin typeface="Arial" panose="020B0604020202020204" pitchFamily="34" charset="0"/>
                <a:cs typeface="Arial" panose="020B0604020202020204" pitchFamily="34" charset="0"/>
              </a:rPr>
              <a:t>kepadatan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aliran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trafik</a:t>
            </a:r>
            <a:r>
              <a:rPr lang="en-US" dirty="0">
                <a:solidFill>
                  <a:schemeClr val="tx1"/>
                </a:solidFill>
                <a:latin typeface="Arial" panose="020B0604020202020204" pitchFamily="34" charset="0"/>
                <a:cs typeface="Arial" panose="020B0604020202020204" pitchFamily="34" charset="0"/>
              </a:rPr>
              <a:t> pada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sehingga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mempengaruhi</a:t>
            </a:r>
            <a:r>
              <a:rPr lang="en-US" dirty="0">
                <a:solidFill>
                  <a:schemeClr val="tx1"/>
                </a:solidFill>
                <a:latin typeface="Arial" panose="020B0604020202020204" pitchFamily="34" charset="0"/>
                <a:cs typeface="Arial" panose="020B0604020202020204" pitchFamily="34" charset="0"/>
              </a:rPr>
              <a:t> jitter </a:t>
            </a:r>
            <a:r>
              <a:rPr lang="en-US" dirty="0" err="1">
                <a:solidFill>
                  <a:schemeClr val="tx1"/>
                </a:solidFill>
                <a:latin typeface="Arial" panose="020B0604020202020204" pitchFamily="34" charset="0"/>
                <a:cs typeface="Arial" panose="020B0604020202020204" pitchFamily="34" charset="0"/>
              </a:rPr>
              <a:t>sehingga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membuat</a:t>
            </a:r>
            <a:r>
              <a:rPr lang="en-US" dirty="0">
                <a:solidFill>
                  <a:schemeClr val="tx1"/>
                </a:solidFill>
                <a:latin typeface="Arial" panose="020B0604020202020204" pitchFamily="34" charset="0"/>
                <a:cs typeface="Arial" panose="020B0604020202020204" pitchFamily="34" charset="0"/>
              </a:rPr>
              <a:t> buffer </a:t>
            </a:r>
            <a:r>
              <a:rPr lang="en-US" dirty="0" err="1">
                <a:solidFill>
                  <a:schemeClr val="tx1"/>
                </a:solidFill>
                <a:latin typeface="Arial" panose="020B0604020202020204" pitchFamily="34" charset="0"/>
                <a:cs typeface="Arial" panose="020B0604020202020204" pitchFamily="34" charset="0"/>
              </a:rPr>
              <a:t>penuh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sebagai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akibat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antrian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paket</a:t>
            </a:r>
            <a:r>
              <a:rPr lang="en-US" dirty="0">
                <a:solidFill>
                  <a:schemeClr val="tx1"/>
                </a:solidFill>
                <a:latin typeface="Arial" panose="020B0604020202020204" pitchFamily="34" charset="0"/>
                <a:cs typeface="Arial" panose="020B0604020202020204" pitchFamily="34" charset="0"/>
              </a:rPr>
              <a:t>, rerouting </a:t>
            </a:r>
            <a:r>
              <a:rPr lang="en-US" dirty="0" err="1">
                <a:solidFill>
                  <a:schemeClr val="tx1"/>
                </a:solidFill>
                <a:latin typeface="Arial" panose="020B0604020202020204" pitchFamily="34" charset="0"/>
                <a:cs typeface="Arial" panose="020B0604020202020204" pitchFamily="34" charset="0"/>
              </a:rPr>
              <a:t>paket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untuk</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menghindari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kemacetan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dalam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jaringan</a:t>
            </a:r>
            <a:r>
              <a:rPr lang="en-US" dirty="0">
                <a:solidFill>
                  <a:schemeClr val="tx1"/>
                </a:solidFill>
                <a:latin typeface="Arial" panose="020B0604020202020204" pitchFamily="34" charset="0"/>
                <a:cs typeface="Arial" panose="020B0604020202020204" pitchFamily="34" charset="0"/>
              </a:rPr>
              <a:t>. </a:t>
            </a:r>
            <a:endParaRPr lang="id-ID" b="0" dirty="0">
              <a:solidFill>
                <a:schemeClr val="tx1"/>
              </a:solidFill>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8DCCBDFC-631F-4B76-A766-0E7D3D15FA97}"/>
              </a:ext>
            </a:extLst>
          </p:cNvPr>
          <p:cNvGrpSpPr/>
          <p:nvPr/>
        </p:nvGrpSpPr>
        <p:grpSpPr>
          <a:xfrm>
            <a:off x="-10890" y="6598284"/>
            <a:ext cx="12202890" cy="272956"/>
            <a:chOff x="-1534890" y="6571936"/>
            <a:chExt cx="12202890" cy="272956"/>
          </a:xfrm>
        </p:grpSpPr>
        <p:sp>
          <p:nvSpPr>
            <p:cNvPr id="9" name="Rectangle 8">
              <a:extLst>
                <a:ext uri="{FF2B5EF4-FFF2-40B4-BE49-F238E27FC236}">
                  <a16:creationId xmlns:a16="http://schemas.microsoft.com/office/drawing/2014/main" id="{54A04ABA-48F1-4BE9-9B4F-CA9F66D3ACE3}"/>
                </a:ext>
              </a:extLst>
            </p:cNvPr>
            <p:cNvSpPr/>
            <p:nvPr/>
          </p:nvSpPr>
          <p:spPr>
            <a:xfrm>
              <a:off x="-1534890" y="6571937"/>
              <a:ext cx="3600000" cy="27295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N</a:t>
              </a:r>
              <a:r>
                <a:rPr lang="id-ID" sz="1000" b="1" dirty="0">
                  <a:solidFill>
                    <a:schemeClr val="bg1"/>
                  </a:solidFill>
                  <a:latin typeface="Arial" panose="020B0604020202020204" pitchFamily="34" charset="0"/>
                  <a:cs typeface="Arial" panose="020B0604020202020204" pitchFamily="34" charset="0"/>
                </a:rPr>
                <a:t>ancy Olivia Syahanifa </a:t>
              </a:r>
              <a:r>
                <a:rPr lang="en-US" sz="1000" b="1" dirty="0">
                  <a:solidFill>
                    <a:schemeClr val="bg1"/>
                  </a:solidFill>
                  <a:latin typeface="Arial" panose="020B0604020202020204" pitchFamily="34" charset="0"/>
                  <a:cs typeface="Arial" panose="020B0604020202020204" pitchFamily="34" charset="0"/>
                </a:rPr>
                <a:t>(AICOMS)</a:t>
              </a:r>
              <a:endParaRPr lang="id-ID" sz="1000" b="1" dirty="0">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73C27727-FF5D-4B38-AA34-CAD53717C482}"/>
                </a:ext>
              </a:extLst>
            </p:cNvPr>
            <p:cNvSpPr/>
            <p:nvPr/>
          </p:nvSpPr>
          <p:spPr>
            <a:xfrm>
              <a:off x="2064000" y="6571936"/>
              <a:ext cx="5004000" cy="272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b="1" dirty="0">
                  <a:solidFill>
                    <a:srgbClr val="CC0000"/>
                  </a:solidFill>
                  <a:latin typeface="Arial" panose="020B0604020202020204" pitchFamily="34" charset="0"/>
                  <a:cs typeface="Arial" panose="020B0604020202020204" pitchFamily="34" charset="0"/>
                </a:rPr>
                <a:t>Artificial Intelligence for Physical Layer</a:t>
              </a:r>
            </a:p>
          </p:txBody>
        </p:sp>
        <p:sp>
          <p:nvSpPr>
            <p:cNvPr id="11" name="Rectangle 10">
              <a:extLst>
                <a:ext uri="{FF2B5EF4-FFF2-40B4-BE49-F238E27FC236}">
                  <a16:creationId xmlns:a16="http://schemas.microsoft.com/office/drawing/2014/main" id="{52B288CE-CA95-4162-A716-158AE7AF326F}"/>
                </a:ext>
              </a:extLst>
            </p:cNvPr>
            <p:cNvSpPr/>
            <p:nvPr/>
          </p:nvSpPr>
          <p:spPr>
            <a:xfrm>
              <a:off x="7068000" y="6571936"/>
              <a:ext cx="3600000" cy="27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solidFill>
                    <a:srgbClr val="CC0000"/>
                  </a:solidFill>
                  <a:latin typeface="Arial" panose="020B0604020202020204" pitchFamily="34" charset="0"/>
                  <a:cs typeface="Arial" panose="020B0604020202020204" pitchFamily="34" charset="0"/>
                </a:rPr>
                <a:t>Online, Ju</a:t>
              </a:r>
              <a:r>
                <a:rPr lang="id-ID" sz="1000" b="1" dirty="0" err="1">
                  <a:solidFill>
                    <a:srgbClr val="CC0000"/>
                  </a:solidFill>
                  <a:latin typeface="Arial" panose="020B0604020202020204" pitchFamily="34" charset="0"/>
                  <a:cs typeface="Arial" panose="020B0604020202020204" pitchFamily="34" charset="0"/>
                </a:rPr>
                <a:t>ly</a:t>
              </a:r>
              <a:r>
                <a:rPr lang="en-US" sz="1000" b="1" dirty="0">
                  <a:solidFill>
                    <a:srgbClr val="CC0000"/>
                  </a:solidFill>
                  <a:latin typeface="Arial" panose="020B0604020202020204" pitchFamily="34" charset="0"/>
                  <a:cs typeface="Arial" panose="020B0604020202020204" pitchFamily="34" charset="0"/>
                </a:rPr>
                <a:t> </a:t>
              </a:r>
              <a:r>
                <a:rPr lang="id-ID" sz="1000" b="1" dirty="0">
                  <a:solidFill>
                    <a:srgbClr val="CC0000"/>
                  </a:solidFill>
                  <a:latin typeface="Arial" panose="020B0604020202020204" pitchFamily="34" charset="0"/>
                  <a:cs typeface="Arial" panose="020B0604020202020204" pitchFamily="34" charset="0"/>
                </a:rPr>
                <a:t>30</a:t>
              </a:r>
              <a:r>
                <a:rPr lang="en-US" sz="1000" b="1" dirty="0">
                  <a:solidFill>
                    <a:srgbClr val="CC0000"/>
                  </a:solidFill>
                  <a:latin typeface="Arial" panose="020B0604020202020204" pitchFamily="34" charset="0"/>
                  <a:cs typeface="Arial" panose="020B0604020202020204" pitchFamily="34" charset="0"/>
                </a:rPr>
                <a:t>, 2021                   </a:t>
              </a:r>
              <a:r>
                <a:rPr lang="id-ID" sz="1000" b="1" dirty="0">
                  <a:solidFill>
                    <a:srgbClr val="CC0000"/>
                  </a:solidFill>
                  <a:latin typeface="Arial" panose="020B0604020202020204" pitchFamily="34" charset="0"/>
                  <a:cs typeface="Arial" panose="020B0604020202020204" pitchFamily="34" charset="0"/>
                </a:rPr>
                <a:t>	                     7/</a:t>
              </a:r>
              <a:r>
                <a:rPr lang="en-US" sz="1000" b="1" dirty="0">
                  <a:solidFill>
                    <a:srgbClr val="CC0000"/>
                  </a:solidFill>
                  <a:latin typeface="Arial" panose="020B0604020202020204" pitchFamily="34" charset="0"/>
                  <a:cs typeface="Arial" panose="020B0604020202020204" pitchFamily="34" charset="0"/>
                </a:rPr>
                <a:t>6</a:t>
              </a:r>
              <a:endParaRPr lang="id-ID" sz="1000" b="1" dirty="0">
                <a:solidFill>
                  <a:srgbClr val="CC0000"/>
                </a:solidFill>
                <a:latin typeface="Arial" panose="020B0604020202020204" pitchFamily="34" charset="0"/>
                <a:cs typeface="Arial" panose="020B0604020202020204" pitchFamily="34" charset="0"/>
              </a:endParaRPr>
            </a:p>
          </p:txBody>
        </p:sp>
      </p:grpSp>
      <p:pic>
        <p:nvPicPr>
          <p:cNvPr id="6146" name="Picture 2">
            <a:extLst>
              <a:ext uri="{FF2B5EF4-FFF2-40B4-BE49-F238E27FC236}">
                <a16:creationId xmlns:a16="http://schemas.microsoft.com/office/drawing/2014/main" id="{8602E7ED-E15D-494C-93FC-DAE75DB6B7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r="30196" b="23694"/>
          <a:stretch>
            <a:fillRect/>
          </a:stretch>
        </p:blipFill>
        <p:spPr bwMode="auto">
          <a:xfrm>
            <a:off x="6343459" y="1008242"/>
            <a:ext cx="4904467" cy="302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12A00346-4C7D-4CB6-8278-9292A1F989F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5490" r="6274" b="5923"/>
          <a:stretch>
            <a:fillRect/>
          </a:stretch>
        </p:blipFill>
        <p:spPr bwMode="auto">
          <a:xfrm>
            <a:off x="736336" y="999368"/>
            <a:ext cx="5005704" cy="304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828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15883</TotalTime>
  <Words>1047</Words>
  <Application>Microsoft Office PowerPoint</Application>
  <PresentationFormat>Widescreen</PresentationFormat>
  <Paragraphs>107</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HelveticaNeue-Bold</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ctrdw</dc:creator>
  <cp:lastModifiedBy>NANCY OLIVIA SYAHANIFA</cp:lastModifiedBy>
  <cp:revision>1134</cp:revision>
  <dcterms:created xsi:type="dcterms:W3CDTF">2020-05-13T03:10:22Z</dcterms:created>
  <dcterms:modified xsi:type="dcterms:W3CDTF">2022-01-09T19:03:14Z</dcterms:modified>
</cp:coreProperties>
</file>