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3bf95e2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3bf95e2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c3bf95e2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c3bf95e2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c3bf95e2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c3bf95e2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c3bf95e2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c3bf95e2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c3bf95e2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c3bf95e2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3bf95e2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3bf95e2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3bf95e2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c3bf95e2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3bf95e2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3bf95e2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3bf95e2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3bf95e2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3bf95e2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c3bf95e2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c3bf95e2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c3bf95e2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Pooya Darvehei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Unsupervised learning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289300"/>
            <a:ext cx="4394451" cy="3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00" y="1229875"/>
            <a:ext cx="4394450" cy="327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 flipH="1" rot="-3550199">
            <a:off x="7671110" y="1625931"/>
            <a:ext cx="506934" cy="607827"/>
          </a:xfrm>
          <a:prstGeom prst="bentArrow">
            <a:avLst>
              <a:gd fmla="val 41004" name="adj1"/>
              <a:gd fmla="val 34472" name="adj2"/>
              <a:gd fmla="val 27577" name="adj3"/>
              <a:gd fmla="val 62699" name="adj4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Clustering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want to know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number of clusters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Cluster each point belongs to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Cluster a new point would belong to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Methods: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K-Mean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DBSCAN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Hierarchical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Mean Shift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600" y="357200"/>
            <a:ext cx="418360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Dimensionality reduction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want to lower the number of features in the data while maintaining the information as much as possible.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Methods: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Principal</a:t>
            </a:r>
            <a:r>
              <a:rPr lang="en">
                <a:latin typeface="Oswald"/>
                <a:ea typeface="Oswald"/>
                <a:cs typeface="Oswald"/>
                <a:sym typeface="Oswald"/>
              </a:rPr>
              <a:t> Component Analysis (PCA)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Kernel PCA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Non-negative matrix factorization (NMF)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Linear Discriminant Analysis (LDA)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Autoencoders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860825"/>
            <a:ext cx="4058225" cy="27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450" y="109950"/>
            <a:ext cx="6828576" cy="46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Supervised Learning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4168" l="0" r="0" t="0"/>
          <a:stretch/>
        </p:blipFill>
        <p:spPr>
          <a:xfrm>
            <a:off x="746050" y="1017800"/>
            <a:ext cx="7183199" cy="386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Decision Tree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At each node the tree splits the data into two so that the error is minimized.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We can define the depth of the tree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can go as high as 100% accuracy on training set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700" y="634575"/>
            <a:ext cx="342900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Decision Tree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439850"/>
            <a:ext cx="4719425" cy="22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621" y="1012071"/>
            <a:ext cx="3847850" cy="31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Bagging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5111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Uses multiple trees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Selects a random subset of data for each tree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Better performance compared to a single tree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Less likely to overfit the data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When we select a subset for training we can test the model on the rest (OOB score)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20422" l="28763" r="30338" t="10463"/>
          <a:stretch/>
        </p:blipFill>
        <p:spPr>
          <a:xfrm>
            <a:off x="5423400" y="659950"/>
            <a:ext cx="3570399" cy="3187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Random Forest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It’s an extension of bagging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For each tree it only uses a random subset of the features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Performs better than Bagging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 hardly ever overfits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Return OOB score as well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350" y="653700"/>
            <a:ext cx="4285050" cy="32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Adaboost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29875"/>
            <a:ext cx="4442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It’s a specific type of boosting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Models are added one by one and each have a weight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At each stage the weights are updated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 final prediction is a weighted average of all the models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Every tree on its own is a weak model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050" y="653700"/>
            <a:ext cx="4267200" cy="3223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Gradient Boosted trees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29875"/>
            <a:ext cx="4260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It’s another type of boosting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Each new tree is added using the gradients to minimize the loss function.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●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There are a few libraries that use a variation of gradient boosting: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Xgboost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LightGBM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○"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CatBoost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100" y="1160625"/>
            <a:ext cx="4267205" cy="2398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