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21" autoAdjust="0"/>
    <p:restoredTop sz="94660"/>
  </p:normalViewPr>
  <p:slideViewPr>
    <p:cSldViewPr snapToGrid="0">
      <p:cViewPr>
        <p:scale>
          <a:sx n="81" d="100"/>
          <a:sy n="81" d="100"/>
        </p:scale>
        <p:origin x="52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9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1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461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3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32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581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231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212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19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87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2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35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8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95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6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5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1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DF6629-7C69-463F-8695-568585BD62AE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5FAD6-24B5-49C3-AA3B-27B4241B86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15EB-4B8A-48ED-9A70-D05BC4404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Final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5CACB-72C1-48AB-941B-3B059F5B7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Integrantes: </a:t>
            </a:r>
          </a:p>
          <a:p>
            <a:r>
              <a:rPr lang="es-ES" dirty="0"/>
              <a:t>Vera Camacho </a:t>
            </a:r>
            <a:r>
              <a:rPr lang="es-ES" dirty="0" err="1"/>
              <a:t>Aldhair</a:t>
            </a:r>
            <a:endParaRPr lang="es-ES" dirty="0"/>
          </a:p>
          <a:p>
            <a:r>
              <a:rPr lang="es-ES" dirty="0"/>
              <a:t>Rojas Salvatierra Nancy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19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D1AF0-30C7-4687-9819-69A9177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valor agregado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1DBE7-135C-4B9E-8746-7DD32A82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 Implementar un modelo que permita la interacción del usuario con una herramienta utilizando procesamiento de lenguaje natural y reconocimiento de voz. Por lo tanto, el motor tendrá una biblioteca que permita seleccionar y usar herramientas al dar órdenes al motor con palabras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25286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A3A30-8498-4D8B-87A6-5B04ADE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4158D-11D8-4808-A019-6F796B17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 General:</a:t>
            </a:r>
          </a:p>
          <a:p>
            <a:pPr lvl="1"/>
            <a:r>
              <a:rPr lang="es-PE" dirty="0"/>
              <a:t>Construir un modelo que permita usar un interfaz conversacional</a:t>
            </a:r>
          </a:p>
          <a:p>
            <a:r>
              <a:rPr lang="es-PE" dirty="0"/>
              <a:t>Objetivos específicos:</a:t>
            </a:r>
          </a:p>
          <a:p>
            <a:pPr lvl="1" fontAlgn="base"/>
            <a:r>
              <a:rPr lang="es-PE" dirty="0"/>
              <a:t>Analizar la lista de comandos específico que se van a emplear para crear el </a:t>
            </a:r>
            <a:r>
              <a:rPr lang="es-PE" dirty="0" err="1"/>
              <a:t>dataset</a:t>
            </a:r>
            <a:r>
              <a:rPr lang="es-PE" dirty="0"/>
              <a:t>.</a:t>
            </a:r>
          </a:p>
          <a:p>
            <a:pPr lvl="1" fontAlgn="base"/>
            <a:r>
              <a:rPr lang="es-PE" dirty="0"/>
              <a:t>Desarrollar el modelo para que la interfaz conversacional funcione en óptimas condiciones.</a:t>
            </a:r>
          </a:p>
          <a:p>
            <a:pPr lvl="1" fontAlgn="base"/>
            <a:r>
              <a:rPr lang="es-PE" dirty="0"/>
              <a:t>Evaluar el funcionamiento del programa con un dato externo al </a:t>
            </a:r>
            <a:r>
              <a:rPr lang="es-PE" dirty="0" err="1"/>
              <a:t>dataset</a:t>
            </a:r>
            <a:r>
              <a:rPr lang="es-PE" dirty="0"/>
              <a:t> creado.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4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BA6B5-B69C-4FB9-9948-8240793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propuestos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7632C-962D-467B-A65B-77B4609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  <a:p>
            <a:pPr lvl="1"/>
            <a:r>
              <a:rPr lang="es-ES" dirty="0"/>
              <a:t>Red neuronal recurrente</a:t>
            </a:r>
          </a:p>
          <a:p>
            <a:pPr lvl="2"/>
            <a:r>
              <a:rPr lang="es-ES" dirty="0"/>
              <a:t>Tratan datos secuenciales de forma eficiente</a:t>
            </a:r>
            <a:endParaRPr lang="es-PE" dirty="0"/>
          </a:p>
          <a:p>
            <a:pPr lvl="2"/>
            <a:r>
              <a:rPr lang="es-PE" dirty="0"/>
              <a:t>Recuerdan salidas anteriores como entrada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0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FA9E-80D9-4034-AAB8-9B194D8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Heurísticas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F0785-4F4D-4EBF-9DA5-16B78BC7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b="1" dirty="0"/>
              <a:t>Indicador de acción:</a:t>
            </a:r>
            <a:r>
              <a:rPr lang="es-PE" dirty="0"/>
              <a:t> Al activarse el interfaz, este muestra un indicador en pantalla de que está activo.</a:t>
            </a:r>
          </a:p>
          <a:p>
            <a:r>
              <a:rPr lang="es-PE" b="1" dirty="0"/>
              <a:t>Control de usuario por comandos:</a:t>
            </a:r>
            <a:r>
              <a:rPr lang="es-PE" dirty="0"/>
              <a:t> El interfaz se puede activar o desactivar mediante comandos.</a:t>
            </a:r>
          </a:p>
          <a:p>
            <a:r>
              <a:rPr lang="es-PE" b="1" dirty="0"/>
              <a:t>Minimizar la carga de memoria:</a:t>
            </a:r>
            <a:r>
              <a:rPr lang="es-PE" dirty="0"/>
              <a:t> Hay grupos de palabras que significan lo mismo, por lo que no es necesario usar una palabra específica, pueden usarse sinónimos o derivados.</a:t>
            </a:r>
          </a:p>
          <a:p>
            <a:r>
              <a:rPr lang="es-PE" b="1" dirty="0"/>
              <a:t>Indicador visual de errores y cómo solucionarlos:</a:t>
            </a:r>
            <a:r>
              <a:rPr lang="es-PE" dirty="0"/>
              <a:t> En caso la palabra no se entienda bien, el interfaz te diría que repitas el comando o uses una palabra derivada o sinónima.</a:t>
            </a:r>
          </a:p>
          <a:p>
            <a:r>
              <a:rPr lang="es-PE" b="1" dirty="0"/>
              <a:t>Ayuda y documentación:</a:t>
            </a:r>
            <a:r>
              <a:rPr lang="es-PE" dirty="0"/>
              <a:t> Se muestra un tutorial que indica el funcionamiento de la librería y el lugar donde se puede encontrar una guía detallada de su uso.</a:t>
            </a:r>
          </a:p>
          <a:p>
            <a:r>
              <a:rPr lang="es-PE" b="1" dirty="0"/>
              <a:t>Coincidencia entre el sistema y el idioma del usuario:</a:t>
            </a:r>
            <a:r>
              <a:rPr lang="es-PE" dirty="0"/>
              <a:t> El sistema y el usuario se entienden pues usan el mismo idioma.</a:t>
            </a:r>
          </a:p>
        </p:txBody>
      </p:sp>
    </p:spTree>
    <p:extLst>
      <p:ext uri="{BB962C8B-B14F-4D97-AF65-F5344CB8AC3E}">
        <p14:creationId xmlns:p14="http://schemas.microsoft.com/office/powerpoint/2010/main" val="16089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17082-73D2-4E6B-B11E-2AD47D85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6C2D3-9EF1-495B-BD99-4C93F424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556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282F-0B75-47A4-834D-CC7460A4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CC86B-CBAE-49F1-BAC7-1E37854C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48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246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Trabajo Final</vt:lpstr>
      <vt:lpstr>Propuesta de valor agregado</vt:lpstr>
      <vt:lpstr>Objetivos</vt:lpstr>
      <vt:lpstr>Algoritmos propuestos</vt:lpstr>
      <vt:lpstr>Heurísticas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Nancy Rojas Salvatierra</dc:creator>
  <cp:lastModifiedBy>Nancy Rojas Salvatierra</cp:lastModifiedBy>
  <cp:revision>4</cp:revision>
  <dcterms:created xsi:type="dcterms:W3CDTF">2019-06-27T01:40:59Z</dcterms:created>
  <dcterms:modified xsi:type="dcterms:W3CDTF">2019-06-27T02:17:08Z</dcterms:modified>
</cp:coreProperties>
</file>