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66"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106" d="100"/>
          <a:sy n="106" d="100"/>
        </p:scale>
        <p:origin x="792" y="11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Santiago" userId="8041c667aaa85c60" providerId="LiveId" clId="{F2643DD5-B7BD-4F36-BECB-8680E055C444}"/>
    <pc:docChg chg="modSld">
      <pc:chgData name="Nancy Santiago" userId="8041c667aaa85c60" providerId="LiveId" clId="{F2643DD5-B7BD-4F36-BECB-8680E055C444}" dt="2023-08-08T19:32:47.914" v="67" actId="6549"/>
      <pc:docMkLst>
        <pc:docMk/>
      </pc:docMkLst>
      <pc:sldChg chg="modSp mod">
        <pc:chgData name="Nancy Santiago" userId="8041c667aaa85c60" providerId="LiveId" clId="{F2643DD5-B7BD-4F36-BECB-8680E055C444}" dt="2023-08-08T19:32:47.914" v="67" actId="6549"/>
        <pc:sldMkLst>
          <pc:docMk/>
          <pc:sldMk cId="1710565306" sldId="266"/>
        </pc:sldMkLst>
        <pc:spChg chg="mod">
          <ac:chgData name="Nancy Santiago" userId="8041c667aaa85c60" providerId="LiveId" clId="{F2643DD5-B7BD-4F36-BECB-8680E055C444}" dt="2023-08-08T19:32:47.914" v="67" actId="6549"/>
          <ac:spMkLst>
            <pc:docMk/>
            <pc:sldMk cId="1710565306" sldId="266"/>
            <ac:spMk id="3" creationId="{377B3ECD-76EC-CA17-E964-9C275B0419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8/8/2023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8/8/2023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8/8/2023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8/8/2023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4114800"/>
            <a:ext cx="10515598" cy="1295400"/>
          </a:xfrm>
        </p:spPr>
        <p:txBody>
          <a:bodyPr>
            <a:normAutofit fontScale="90000"/>
          </a:bodyPr>
          <a:lstStyle/>
          <a:p>
            <a:r>
              <a:rPr lang="en-US" dirty="0"/>
              <a:t>Demystifying-ML-In-Human Resources </a:t>
            </a:r>
          </a:p>
        </p:txBody>
      </p:sp>
      <p:sp>
        <p:nvSpPr>
          <p:cNvPr id="3" name="Subtitle 2"/>
          <p:cNvSpPr>
            <a:spLocks noGrp="1"/>
          </p:cNvSpPr>
          <p:nvPr>
            <p:ph type="subTitle" idx="1"/>
          </p:nvPr>
        </p:nvSpPr>
        <p:spPr/>
        <p:txBody>
          <a:bodyPr/>
          <a:lstStyle/>
          <a:p>
            <a:r>
              <a:rPr lang="en-US" dirty="0"/>
              <a:t>Project #4 – Nancy Santiago</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HR Data-Machine Learning – </a:t>
            </a:r>
            <a:br>
              <a:rPr lang="en-US" dirty="0"/>
            </a:br>
            <a:r>
              <a:rPr lang="en-US" dirty="0"/>
              <a:t>Linear Regression Model</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HR data pertains to human resources and employee data</a:t>
            </a:r>
          </a:p>
          <a:p>
            <a:pPr>
              <a:buFont typeface="Wingdings" panose="05000000000000000000" pitchFamily="2" charset="2"/>
              <a:buChar char="q"/>
            </a:pPr>
            <a:r>
              <a:rPr lang="en-US" dirty="0"/>
              <a:t>2925 Rows</a:t>
            </a:r>
          </a:p>
          <a:p>
            <a:pPr>
              <a:buFont typeface="Wingdings" panose="05000000000000000000" pitchFamily="2" charset="2"/>
              <a:buChar char="q"/>
            </a:pPr>
            <a:r>
              <a:rPr lang="en-US" dirty="0"/>
              <a:t>39 Columns </a:t>
            </a:r>
          </a:p>
          <a:p>
            <a:pPr>
              <a:buFont typeface="Wingdings" panose="05000000000000000000" pitchFamily="2" charset="2"/>
              <a:buChar char="q"/>
            </a:pPr>
            <a:r>
              <a:rPr lang="en-US" dirty="0"/>
              <a:t>Columns (Attrition, Business Travel, CF-age Band, </a:t>
            </a:r>
            <a:r>
              <a:rPr lang="en-US" dirty="0" err="1"/>
              <a:t>CF_attrition</a:t>
            </a:r>
            <a:r>
              <a:rPr lang="en-US" dirty="0"/>
              <a:t>, Department, Education, emp no, Employee Number, Gender, Job Role,, Marital Status, Over Time, Over18, Training Times Last Year, Age, </a:t>
            </a:r>
            <a:r>
              <a:rPr lang="en-US" dirty="0" err="1"/>
              <a:t>CF_current</a:t>
            </a:r>
            <a:r>
              <a:rPr lang="en-US" dirty="0"/>
              <a:t> Employee, Daily Rate, Distance from Home, Education, Employee Count, Environment Satisfaction, Hourly Rate, Job Involvement, Job Level, Job Satisfaction, Monthly Income, </a:t>
            </a:r>
            <a:r>
              <a:rPr lang="en-US" dirty="0" err="1"/>
              <a:t>Monthy</a:t>
            </a:r>
            <a:r>
              <a:rPr lang="en-US" dirty="0"/>
              <a:t> Rate, Num Companies Worked, Percent Salary Hike, Performance Rating, Relationship Satisfaction, Standard Hours, Stock Option Level, Total Working Years, Work Life Balance, Years at Company, Years in Current Role, Years Since Last Promotion, Years With Current Manager)  </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B3ECD-76EC-CA17-E964-9C275B0419BE}"/>
              </a:ext>
            </a:extLst>
          </p:cNvPr>
          <p:cNvSpPr>
            <a:spLocks noGrp="1"/>
          </p:cNvSpPr>
          <p:nvPr>
            <p:ph idx="1"/>
          </p:nvPr>
        </p:nvSpPr>
        <p:spPr>
          <a:xfrm>
            <a:off x="838200" y="685800"/>
            <a:ext cx="10439400" cy="5257800"/>
          </a:xfrm>
        </p:spPr>
        <p:txBody>
          <a:bodyPr>
            <a:normAutofit/>
          </a:bodyPr>
          <a:lstStyle/>
          <a:p>
            <a:pPr marL="0" indent="0" algn="ctr">
              <a:buNone/>
            </a:pPr>
            <a:r>
              <a:rPr lang="en-US" sz="3200" dirty="0"/>
              <a:t>Results of the HR Data Analysis</a:t>
            </a:r>
          </a:p>
          <a:p>
            <a:pPr marL="0" indent="0" algn="ctr">
              <a:buNone/>
            </a:pPr>
            <a:endParaRPr lang="en-US" sz="2800" dirty="0"/>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40% of the workforce are female</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60% of the workforce are male</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Total Average hourly rate $65.77</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Total Average Years at the Company 7.39 years</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Total Average Job Satisfaction 2.69</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Total Average Work Life Balance 2.7629</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Total Average of Employees w/HS diploma 11.17%</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a:effectLst/>
                <a:latin typeface="Tableau Book"/>
                <a:ea typeface="Times New Roman" panose="02020603050405020304" pitchFamily="18" charset="0"/>
              </a:rPr>
              <a:t>Total Average of </a:t>
            </a:r>
            <a:r>
              <a:rPr lang="en-US" sz="2400" dirty="0">
                <a:effectLst/>
                <a:latin typeface="Tableau Book"/>
                <a:ea typeface="Times New Roman" panose="02020603050405020304" pitchFamily="18" charset="0"/>
              </a:rPr>
              <a:t>Employees w/Degree 88.82%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56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1049000" cy="5257800"/>
          </a:xfrm>
        </p:spPr>
        <p:txBody>
          <a:bodyPr/>
          <a:lstStyle/>
          <a:p>
            <a:pPr marL="0" indent="0" algn="ctr">
              <a:buNone/>
            </a:pPr>
            <a:r>
              <a:rPr lang="en-US" sz="4000" b="1" dirty="0"/>
              <a:t>Conclusion</a:t>
            </a:r>
          </a:p>
          <a:p>
            <a:endParaRPr lang="en-US" dirty="0"/>
          </a:p>
          <a:p>
            <a:pPr marL="0" marR="0" indent="0">
              <a:spcBef>
                <a:spcPts val="0"/>
              </a:spcBef>
              <a:spcAft>
                <a:spcPts val="0"/>
              </a:spcAft>
              <a:buNone/>
            </a:pPr>
            <a:r>
              <a:rPr lang="en-US" sz="2400" dirty="0">
                <a:effectLst/>
                <a:latin typeface="Tableau Book"/>
                <a:ea typeface="Times New Roman" panose="02020603050405020304" pitchFamily="18" charset="0"/>
              </a:rPr>
              <a:t>For this HR dataset, I used the linear regression model to predict the monthly income. The model looked at all the individual features and mathematically determined their relationship to one another. The features in the dataset describes 94% of the relationship between those features and the monthly income. According to the model, there's still at least 6% that unaccounted for which means I would need more features or engineer my features to make up the 6%.   The HR dataset did not include ethnicity as one of the features.  </a:t>
            </a:r>
            <a:endParaRPr lang="en-US" sz="2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effectLst/>
                <a:latin typeface="Tableau Book"/>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Training Data Score: 0.9458102444079439</a:t>
            </a:r>
            <a:endParaRPr lang="en-US" sz="2400" dirty="0">
              <a:effectLst/>
              <a:latin typeface="Times New Roman" panose="02020603050405020304" pitchFamily="18" charset="0"/>
              <a:ea typeface="Times New Roman" panose="02020603050405020304" pitchFamily="18" charset="0"/>
            </a:endParaRPr>
          </a:p>
          <a:p>
            <a:pPr marL="57150" marR="0" indent="-285750" algn="ctr">
              <a:spcBef>
                <a:spcPts val="0"/>
              </a:spcBef>
              <a:spcAft>
                <a:spcPts val="0"/>
              </a:spcAft>
              <a:buFont typeface="Wingdings" panose="05000000000000000000" pitchFamily="2" charset="2"/>
              <a:buChar char="q"/>
            </a:pPr>
            <a:r>
              <a:rPr lang="en-US" sz="2400" dirty="0">
                <a:effectLst/>
                <a:latin typeface="Tableau Book"/>
                <a:ea typeface="Times New Roman" panose="02020603050405020304" pitchFamily="18" charset="0"/>
              </a:rPr>
              <a:t>Testing Data Score: 0.9412495204602676</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{7354170D-57A1-414C-8A7C-F0A195D612D4}tf03031010_win32</Template>
  <TotalTime>32</TotalTime>
  <Words>333</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Century Schoolbook</vt:lpstr>
      <vt:lpstr>Tableau Book</vt:lpstr>
      <vt:lpstr>Times New Roman</vt:lpstr>
      <vt:lpstr>Wingdings</vt:lpstr>
      <vt:lpstr>CITY SKETCH 16X9</vt:lpstr>
      <vt:lpstr>Demystifying-ML-In-Human Resources </vt:lpstr>
      <vt:lpstr>HR Data-Machine Learning –  Linear Regression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Demystifying-ML-In-Human Resources </dc:title>
  <dc:creator>Nancy Santiago</dc:creator>
  <cp:lastModifiedBy>Nancy Santiago</cp:lastModifiedBy>
  <cp:revision>1</cp:revision>
  <dcterms:created xsi:type="dcterms:W3CDTF">2023-08-08T15:15:52Z</dcterms:created>
  <dcterms:modified xsi:type="dcterms:W3CDTF">2023-08-08T19:32:55Z</dcterms:modified>
</cp:coreProperties>
</file>