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111" d="100"/>
          <a:sy n="111" d="100"/>
        </p:scale>
        <p:origin x="594" y="9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Santiago" userId="8041c667aaa85c60" providerId="LiveId" clId="{F2643DD5-B7BD-4F36-BECB-8680E055C444}"/>
    <pc:docChg chg="custSel delSld modSld">
      <pc:chgData name="Nancy Santiago" userId="8041c667aaa85c60" providerId="LiveId" clId="{F2643DD5-B7BD-4F36-BECB-8680E055C444}" dt="2023-08-08T22:43:39.966" v="172" actId="20577"/>
      <pc:docMkLst>
        <pc:docMk/>
      </pc:docMkLst>
      <pc:sldChg chg="modSp mod">
        <pc:chgData name="Nancy Santiago" userId="8041c667aaa85c60" providerId="LiveId" clId="{F2643DD5-B7BD-4F36-BECB-8680E055C444}" dt="2023-08-08T22:43:39.966" v="172" actId="20577"/>
        <pc:sldMkLst>
          <pc:docMk/>
          <pc:sldMk cId="682195269" sldId="257"/>
        </pc:sldMkLst>
        <pc:spChg chg="mod">
          <ac:chgData name="Nancy Santiago" userId="8041c667aaa85c60" providerId="LiveId" clId="{F2643DD5-B7BD-4F36-BECB-8680E055C444}" dt="2023-08-08T22:41:14.859" v="82" actId="20577"/>
          <ac:spMkLst>
            <pc:docMk/>
            <pc:sldMk cId="682195269" sldId="257"/>
            <ac:spMk id="2" creationId="{00000000-0000-0000-0000-000000000000}"/>
          </ac:spMkLst>
        </pc:spChg>
        <pc:spChg chg="mod">
          <ac:chgData name="Nancy Santiago" userId="8041c667aaa85c60" providerId="LiveId" clId="{F2643DD5-B7BD-4F36-BECB-8680E055C444}" dt="2023-08-08T22:43:39.966" v="172" actId="20577"/>
          <ac:spMkLst>
            <pc:docMk/>
            <pc:sldMk cId="682195269" sldId="257"/>
            <ac:spMk id="3" creationId="{00000000-0000-0000-0000-000000000000}"/>
          </ac:spMkLst>
        </pc:spChg>
      </pc:sldChg>
      <pc:sldChg chg="del">
        <pc:chgData name="Nancy Santiago" userId="8041c667aaa85c60" providerId="LiveId" clId="{F2643DD5-B7BD-4F36-BECB-8680E055C444}" dt="2023-08-08T22:40:29.736" v="69" actId="2696"/>
        <pc:sldMkLst>
          <pc:docMk/>
          <pc:sldMk cId="1827431122" sldId="265"/>
        </pc:sldMkLst>
      </pc:sldChg>
      <pc:sldChg chg="modSp del mod">
        <pc:chgData name="Nancy Santiago" userId="8041c667aaa85c60" providerId="LiveId" clId="{F2643DD5-B7BD-4F36-BECB-8680E055C444}" dt="2023-08-08T22:40:26.808" v="68" actId="2696"/>
        <pc:sldMkLst>
          <pc:docMk/>
          <pc:sldMk cId="1710565306" sldId="266"/>
        </pc:sldMkLst>
        <pc:spChg chg="mod">
          <ac:chgData name="Nancy Santiago" userId="8041c667aaa85c60" providerId="LiveId" clId="{F2643DD5-B7BD-4F36-BECB-8680E055C444}" dt="2023-08-08T19:32:47.914" v="67" actId="6549"/>
          <ac:spMkLst>
            <pc:docMk/>
            <pc:sldMk cId="1710565306" sldId="266"/>
            <ac:spMk id="3" creationId="{377B3ECD-76EC-CA17-E964-9C275B0419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8/8/2023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8/8/2023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8/8/2023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8/8/2023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8/8/2023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1" y="4114800"/>
            <a:ext cx="10515598" cy="1295400"/>
          </a:xfrm>
        </p:spPr>
        <p:txBody>
          <a:bodyPr>
            <a:normAutofit fontScale="90000"/>
          </a:bodyPr>
          <a:lstStyle/>
          <a:p>
            <a:r>
              <a:rPr lang="en-US" dirty="0"/>
              <a:t>Demystifying-ML-In-Human Resources </a:t>
            </a:r>
          </a:p>
        </p:txBody>
      </p:sp>
      <p:sp>
        <p:nvSpPr>
          <p:cNvPr id="3" name="Subtitle 2"/>
          <p:cNvSpPr>
            <a:spLocks noGrp="1"/>
          </p:cNvSpPr>
          <p:nvPr>
            <p:ph type="subTitle" idx="1"/>
          </p:nvPr>
        </p:nvSpPr>
        <p:spPr/>
        <p:txBody>
          <a:bodyPr/>
          <a:lstStyle/>
          <a:p>
            <a:r>
              <a:rPr lang="en-US" dirty="0"/>
              <a:t>Project #4 – Nancy Santiago</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Human Resources Data-Machine Learning – </a:t>
            </a:r>
            <a:br>
              <a:rPr lang="en-US" dirty="0"/>
            </a:br>
            <a:r>
              <a:rPr lang="en-US" dirty="0"/>
              <a:t>Linear Regression Model</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dirty="0"/>
              <a:t>HR data pertains to human resources and employee data</a:t>
            </a:r>
          </a:p>
          <a:p>
            <a:pPr>
              <a:buFont typeface="Wingdings" panose="05000000000000000000" pitchFamily="2" charset="2"/>
              <a:buChar char="q"/>
            </a:pPr>
            <a:r>
              <a:rPr lang="en-US" dirty="0"/>
              <a:t>The Machine Learning Linear Regression was used to predict </a:t>
            </a:r>
            <a:r>
              <a:rPr lang="en-US"/>
              <a:t>monthly income</a:t>
            </a:r>
            <a:endParaRPr lang="en-US" dirty="0"/>
          </a:p>
          <a:p>
            <a:pPr>
              <a:buFont typeface="Wingdings" panose="05000000000000000000" pitchFamily="2" charset="2"/>
              <a:buChar char="q"/>
            </a:pPr>
            <a:r>
              <a:rPr lang="en-US" dirty="0"/>
              <a:t>2925 Rows</a:t>
            </a:r>
          </a:p>
          <a:p>
            <a:pPr>
              <a:buFont typeface="Wingdings" panose="05000000000000000000" pitchFamily="2" charset="2"/>
              <a:buChar char="q"/>
            </a:pPr>
            <a:r>
              <a:rPr lang="en-US" dirty="0"/>
              <a:t>39 Columns </a:t>
            </a:r>
          </a:p>
          <a:p>
            <a:pPr>
              <a:buFont typeface="Wingdings" panose="05000000000000000000" pitchFamily="2" charset="2"/>
              <a:buChar char="q"/>
            </a:pPr>
            <a:r>
              <a:rPr lang="en-US" dirty="0"/>
              <a:t>Columns (Attrition, Business Travel, CF-age Band, </a:t>
            </a:r>
            <a:r>
              <a:rPr lang="en-US" dirty="0" err="1"/>
              <a:t>CF_attrition</a:t>
            </a:r>
            <a:r>
              <a:rPr lang="en-US" dirty="0"/>
              <a:t>, Department, Education, emp no, Employee Number, Gender, Job Role,, Marital Status, Over Time, Over18, Training Times Last Year, Age, </a:t>
            </a:r>
            <a:r>
              <a:rPr lang="en-US" dirty="0" err="1"/>
              <a:t>CF_current</a:t>
            </a:r>
            <a:r>
              <a:rPr lang="en-US" dirty="0"/>
              <a:t> Employee, Daily Rate, Distance from Home, Education, Employee Count, Environment Satisfaction, Hourly Rate, Job Involvement, Job Level, Job Satisfaction, Monthly Income, </a:t>
            </a:r>
            <a:r>
              <a:rPr lang="en-US" dirty="0" err="1"/>
              <a:t>Monthy</a:t>
            </a:r>
            <a:r>
              <a:rPr lang="en-US" dirty="0"/>
              <a:t> Rate, Num Companies Worked, Percent Salary Hike, Performance Rating, Relationship Satisfaction, Standard Hours, Stock Option Level, Total Working Years, Work Life Balance, Years at Company, Years in Current Role, Years Since Last Promotion, Years With Current Manager)  </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{7354170D-57A1-414C-8A7C-F0A195D612D4}tf03031010_win32</Template>
  <TotalTime>64</TotalTime>
  <Words>172</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Schoolbook</vt:lpstr>
      <vt:lpstr>Wingdings</vt:lpstr>
      <vt:lpstr>CITY SKETCH 16X9</vt:lpstr>
      <vt:lpstr>Demystifying-ML-In-Human Resources </vt:lpstr>
      <vt:lpstr>Human Resources Data-Machine Learning –  Linear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Demystifying-ML-In-Human Resources </dc:title>
  <dc:creator>Nancy Santiago</dc:creator>
  <cp:lastModifiedBy>Nancy Santiago</cp:lastModifiedBy>
  <cp:revision>1</cp:revision>
  <dcterms:created xsi:type="dcterms:W3CDTF">2023-08-08T15:15:52Z</dcterms:created>
  <dcterms:modified xsi:type="dcterms:W3CDTF">2023-08-08T22:43:41Z</dcterms:modified>
</cp:coreProperties>
</file>