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m4a" ContentType="audio/mp4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/>
    <p:restoredTop sz="94658"/>
  </p:normalViewPr>
  <p:slideViewPr>
    <p:cSldViewPr snapToGrid="0" snapToObjects="1">
      <p:cViewPr varScale="1">
        <p:scale>
          <a:sx n="152" d="100"/>
          <a:sy n="152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37746-B420-1F4C-B3A0-0064B030CF3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5CD1-E5A2-2E48-B135-BE4DD74FF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D09C-07A5-5741-B6EA-97DCECE4E7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7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2120-28EF-564E-B74E-34977DC1D7C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0462-2FA1-4B4F-B0C6-3A7E84C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tiff"/><Relationship Id="rId1" Type="http://schemas.openxmlformats.org/officeDocument/2006/relationships/tags" Target="../tags/tag1.xml"/><Relationship Id="rId2" Type="http://schemas.microsoft.com/office/2007/relationships/media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96946"/>
            <a:ext cx="4563266" cy="266475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570 Instructional Design Prototype, 2017, Nancy T. Truett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0F28-2165-3A4E-9749-BFC0B002D471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4943C9E-72A7-4306-91D1-1983E14454F5}"/>
              </a:ext>
            </a:extLst>
          </p:cNvPr>
          <p:cNvSpPr/>
          <p:nvPr/>
        </p:nvSpPr>
        <p:spPr>
          <a:xfrm>
            <a:off x="4958499" y="6175803"/>
            <a:ext cx="7138252" cy="6821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Objective &amp; Audience: The </a:t>
            </a:r>
            <a:r>
              <a:rPr lang="en-US" sz="1400" b="1" i="1" dirty="0" smtClean="0">
                <a:solidFill>
                  <a:schemeClr val="accent1">
                    <a:lumMod val="50000"/>
                  </a:schemeClr>
                </a:solidFill>
              </a:rPr>
              <a:t>Art Adds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workshop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participant will list ideas of activities.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Principles: social negotiation, collaboration, application of content, examples and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non-examples.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05BEAB-0F3C-46C1-8B87-3CB6EE6C2C47}"/>
              </a:ext>
            </a:extLst>
          </p:cNvPr>
          <p:cNvSpPr/>
          <p:nvPr/>
        </p:nvSpPr>
        <p:spPr>
          <a:xfrm>
            <a:off x="614362" y="1135381"/>
            <a:ext cx="6954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Expressive therapies reawaken creativity and provide the empowerment and self-awareness needed to grow in recovery to achieve successful, long term sobriety. Example categories: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ACF40A-1BCB-4F56-8F0C-6D656037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61461"/>
            <a:ext cx="7235029" cy="9233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Creative Expression?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BCCFC70-289F-44E1-B77D-29DC05A0956A}"/>
              </a:ext>
            </a:extLst>
          </p:cNvPr>
          <p:cNvSpPr txBox="1">
            <a:spLocks/>
          </p:cNvSpPr>
          <p:nvPr/>
        </p:nvSpPr>
        <p:spPr>
          <a:xfrm>
            <a:off x="660077" y="2113093"/>
            <a:ext cx="5595973" cy="410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Writing, Journaling, Poetry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Songwriting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Music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Photography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Dance,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Movement, Yoga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Guided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Imagery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Psychodrama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Crafts,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Cooking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Gardening, Sand Play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What it is </a:t>
            </a:r>
            <a:r>
              <a:rPr lang="en-US" sz="16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NOT: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i="1" dirty="0" smtClean="0">
                <a:solidFill>
                  <a:srgbClr val="FF00FF"/>
                </a:solidFill>
                <a:latin typeface="Times New Roman" charset="0"/>
                <a:ea typeface="Times New Roman" charset="0"/>
                <a:cs typeface="Times New Roman" charset="0"/>
              </a:rPr>
              <a:t>creative </a:t>
            </a:r>
            <a:r>
              <a:rPr lang="en-US" sz="1600" b="1" i="1" dirty="0">
                <a:solidFill>
                  <a:srgbClr val="FF00FF"/>
                </a:solidFill>
                <a:latin typeface="Times New Roman" charset="0"/>
                <a:ea typeface="Times New Roman" charset="0"/>
                <a:cs typeface="Times New Roman" charset="0"/>
              </a:rPr>
              <a:t>expression is NOT – </a:t>
            </a:r>
            <a:endParaRPr lang="en-US" sz="1600" b="1" dirty="0">
              <a:solidFill>
                <a:srgbClr val="FF00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366067-1416-48AB-9B32-BD2692BFFFD8}"/>
              </a:ext>
            </a:extLst>
          </p:cNvPr>
          <p:cNvSpPr/>
          <p:nvPr/>
        </p:nvSpPr>
        <p:spPr>
          <a:xfrm>
            <a:off x="7458075" y="2805651"/>
            <a:ext cx="463867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00FF"/>
                </a:solidFill>
                <a:latin typeface="Times New Roman" charset="0"/>
              </a:rPr>
              <a:t>What’s next? 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charset="0"/>
              </a:rPr>
              <a:t>Post two or three ideas of activities that you would like to use in your therapy sessions. Use any of the categories listed at left. 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charset="0"/>
              </a:rPr>
              <a:t>Then, read the posts of the other workshop participants and identify two activities that you would be willing to collaborate on developing and presenting.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charset="0"/>
              </a:rPr>
              <a:t>After you are assigned a partner, work with that partner to develop and present the activity. </a:t>
            </a:r>
            <a:endParaRPr lang="en-US" dirty="0"/>
          </a:p>
        </p:txBody>
      </p:sp>
      <p:pic>
        <p:nvPicPr>
          <p:cNvPr id="11" name="Recorded Sound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7027" y="2181576"/>
            <a:ext cx="812800" cy="812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173" y="5025731"/>
            <a:ext cx="2409578" cy="1150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47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4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Macintosh PowerPoint</Application>
  <PresentationFormat>Widescreen</PresentationFormat>
  <Paragraphs>24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Wingdings</vt:lpstr>
      <vt:lpstr>Arial</vt:lpstr>
      <vt:lpstr>Office Theme</vt:lpstr>
      <vt:lpstr>What is Creative Expression?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Creative Expression?</dc:title>
  <dc:creator>Microsoft Office User</dc:creator>
  <cp:lastModifiedBy>Microsoft Office User</cp:lastModifiedBy>
  <cp:revision>1</cp:revision>
  <dcterms:created xsi:type="dcterms:W3CDTF">2017-11-30T12:53:29Z</dcterms:created>
  <dcterms:modified xsi:type="dcterms:W3CDTF">2017-11-30T12:54:38Z</dcterms:modified>
</cp:coreProperties>
</file>