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21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02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57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62791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1</TotalTime>
  <Words>0</Words>
  <Application>Microsoft Macintosh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Trebuchet MS</vt:lpstr>
      <vt:lpstr>Wingdings 3</vt:lpstr>
      <vt:lpstr>方正姚体</vt:lpstr>
      <vt:lpstr>华文新魏</vt:lpstr>
      <vt:lpstr>Arial</vt:lpstr>
      <vt:lpstr>平面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</cp:revision>
  <dcterms:created xsi:type="dcterms:W3CDTF">2018-09-05T08:28:30Z</dcterms:created>
  <dcterms:modified xsi:type="dcterms:W3CDTF">2018-09-05T08:29:54Z</dcterms:modified>
</cp:coreProperties>
</file>