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8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9144000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85723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71446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57169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42891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28614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14337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00060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685783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75FF"/>
    <a:srgbClr val="111C38"/>
    <a:srgbClr val="141C36"/>
    <a:srgbClr val="FDF0E6"/>
    <a:srgbClr val="FF3B6E"/>
    <a:srgbClr val="161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606"/>
    <p:restoredTop sz="93705" autoAdjust="0"/>
  </p:normalViewPr>
  <p:slideViewPr>
    <p:cSldViewPr snapToGrid="0" snapToObjects="1">
      <p:cViewPr varScale="1">
        <p:scale>
          <a:sx n="137" d="100"/>
          <a:sy n="137" d="100"/>
        </p:scale>
        <p:origin x="1266" y="1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42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o Lutgerink" userId="c2cb6dd4fa07bb51" providerId="LiveId" clId="{B217EF2A-A15A-4F91-BFA2-818E7D27C348}"/>
    <pc:docChg chg="delSld">
      <pc:chgData name="Nando Lutgerink" userId="c2cb6dd4fa07bb51" providerId="LiveId" clId="{B217EF2A-A15A-4F91-BFA2-818E7D27C348}" dt="2024-04-02T08:10:46.076" v="0" actId="47"/>
      <pc:docMkLst>
        <pc:docMk/>
      </pc:docMkLst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1359642758" sldId="438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3216405016" sldId="440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2648570449" sldId="441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288811317" sldId="455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4172996574" sldId="459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3347271580" sldId="460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1824684726" sldId="461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753029940" sldId="462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3832460236" sldId="463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527201406" sldId="464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1717676864" sldId="465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1003776374" sldId="466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1373945231" sldId="467"/>
        </pc:sldMkLst>
      </pc:sldChg>
      <pc:sldChg chg="del">
        <pc:chgData name="Nando Lutgerink" userId="c2cb6dd4fa07bb51" providerId="LiveId" clId="{B217EF2A-A15A-4F91-BFA2-818E7D27C348}" dt="2024-04-02T08:10:46.076" v="0" actId="47"/>
        <pc:sldMkLst>
          <pc:docMk/>
          <pc:sldMk cId="287946171" sldId="468"/>
        </pc:sldMkLst>
      </pc:sldChg>
      <pc:sldMasterChg chg="delSldLayout">
        <pc:chgData name="Nando Lutgerink" userId="c2cb6dd4fa07bb51" providerId="LiveId" clId="{B217EF2A-A15A-4F91-BFA2-818E7D27C348}" dt="2024-04-02T08:10:46.076" v="0" actId="47"/>
        <pc:sldMasterMkLst>
          <pc:docMk/>
          <pc:sldMasterMk cId="1935112474" sldId="2147483838"/>
        </pc:sldMasterMkLst>
        <pc:sldLayoutChg chg="del">
          <pc:chgData name="Nando Lutgerink" userId="c2cb6dd4fa07bb51" providerId="LiveId" clId="{B217EF2A-A15A-4F91-BFA2-818E7D27C348}" dt="2024-04-02T08:10:46.076" v="0" actId="47"/>
          <pc:sldLayoutMkLst>
            <pc:docMk/>
            <pc:sldMasterMk cId="1935112474" sldId="2147483838"/>
            <pc:sldLayoutMk cId="2754704452" sldId="2147483872"/>
          </pc:sldLayoutMkLst>
        </pc:sldLayoutChg>
        <pc:sldLayoutChg chg="del">
          <pc:chgData name="Nando Lutgerink" userId="c2cb6dd4fa07bb51" providerId="LiveId" clId="{B217EF2A-A15A-4F91-BFA2-818E7D27C348}" dt="2024-04-02T08:10:46.076" v="0" actId="47"/>
          <pc:sldLayoutMkLst>
            <pc:docMk/>
            <pc:sldMasterMk cId="1935112474" sldId="2147483838"/>
            <pc:sldLayoutMk cId="4100134394" sldId="2147483874"/>
          </pc:sldLayoutMkLst>
        </pc:sldLayoutChg>
        <pc:sldLayoutChg chg="del">
          <pc:chgData name="Nando Lutgerink" userId="c2cb6dd4fa07bb51" providerId="LiveId" clId="{B217EF2A-A15A-4F91-BFA2-818E7D27C348}" dt="2024-04-02T08:10:46.076" v="0" actId="47"/>
          <pc:sldLayoutMkLst>
            <pc:docMk/>
            <pc:sldMasterMk cId="1935112474" sldId="2147483838"/>
            <pc:sldLayoutMk cId="1884016018" sldId="21474838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2684D2-7611-8247-924D-C6B8EFD4C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4A25-F5FB-AC48-9CBE-A196C09C2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FD61F-7801-F343-BB8C-C20680B87A3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D9828-940F-2F4E-8E95-FDF74C7FF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9A20E-B73C-074B-A301-6E4E7AED50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10D5F-1856-BC4A-B2A6-756A25E9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6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3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46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69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891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14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37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60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783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er head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BD081F6-C189-924A-A675-6A7284AD36EE}"/>
              </a:ext>
            </a:extLst>
          </p:cNvPr>
          <p:cNvSpPr txBox="1">
            <a:spLocks/>
          </p:cNvSpPr>
          <p:nvPr userDrawn="1"/>
        </p:nvSpPr>
        <p:spPr>
          <a:xfrm>
            <a:off x="7870371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900" b="0" smtClean="0">
                <a:solidFill>
                  <a:schemeClr val="bg2"/>
                </a:solidFill>
                <a:latin typeface="Montserrat" pitchFamily="2" charset="77"/>
              </a:rPr>
              <a:pPr algn="r"/>
              <a:t>‹#›</a:t>
            </a:fld>
            <a:endParaRPr lang="en-US" sz="900" b="0" dirty="0">
              <a:solidFill>
                <a:schemeClr val="bg2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822042-E65A-7049-8A23-E4F8DA84A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265" y="1909953"/>
            <a:ext cx="1667471" cy="226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 i="1">
                <a:solidFill>
                  <a:schemeClr val="bg1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FFDCDC-725F-B146-A2C9-3871EA1AB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8758" y="2273427"/>
            <a:ext cx="8066484" cy="6310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Montserrat Black" pitchFamily="2" charset="77"/>
              </a:defRPr>
            </a:lvl1pPr>
          </a:lstStyle>
          <a:p>
            <a:pPr lvl="0"/>
            <a:r>
              <a:rPr lang="en-US" dirty="0"/>
              <a:t>CHAPTER HEADING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E55FF-4F8B-FEE7-FFA9-AEB8F794C2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3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 with text Cr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9705C-D9F5-934F-BE9B-D23EE37A29B9}"/>
              </a:ext>
            </a:extLst>
          </p:cNvPr>
          <p:cNvGrpSpPr/>
          <p:nvPr userDrawn="1"/>
        </p:nvGrpSpPr>
        <p:grpSpPr>
          <a:xfrm>
            <a:off x="1" y="0"/>
            <a:ext cx="6136481" cy="5143797"/>
            <a:chOff x="0" y="0"/>
            <a:chExt cx="8181504" cy="6858000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78322E-6066-3047-95D7-9EABD8B48343}"/>
                </a:ext>
              </a:extLst>
            </p:cNvPr>
            <p:cNvSpPr/>
            <p:nvPr userDrawn="1"/>
          </p:nvSpPr>
          <p:spPr>
            <a:xfrm>
              <a:off x="0" y="0"/>
              <a:ext cx="188214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2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4F81E07-8BBF-5148-B319-BE40D58B7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702" y="0"/>
              <a:ext cx="6527800" cy="6858000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D913F1-98B3-3B41-863E-F7A9730CC6E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028A680B-0992-B74C-ADF9-C298850EF4A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1A5AC0-9EA0-B836-933B-31D7A26ECE8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26024" y="0"/>
            <a:ext cx="3617976" cy="5152644"/>
          </a:xfrm>
          <a:custGeom>
            <a:avLst/>
            <a:gdLst>
              <a:gd name="connsiteX0" fmla="*/ 0 w 3810000"/>
              <a:gd name="connsiteY0" fmla="*/ 0 h 5143500"/>
              <a:gd name="connsiteX1" fmla="*/ 3810000 w 3810000"/>
              <a:gd name="connsiteY1" fmla="*/ 0 h 5143500"/>
              <a:gd name="connsiteX2" fmla="*/ 3810000 w 3810000"/>
              <a:gd name="connsiteY2" fmla="*/ 5143500 h 5143500"/>
              <a:gd name="connsiteX3" fmla="*/ 0 w 3810000"/>
              <a:gd name="connsiteY3" fmla="*/ 5143500 h 5143500"/>
              <a:gd name="connsiteX4" fmla="*/ 0 w 3810000"/>
              <a:gd name="connsiteY4" fmla="*/ 0 h 5143500"/>
              <a:gd name="connsiteX0" fmla="*/ 731520 w 3810000"/>
              <a:gd name="connsiteY0" fmla="*/ 0 h 5143500"/>
              <a:gd name="connsiteX1" fmla="*/ 3810000 w 3810000"/>
              <a:gd name="connsiteY1" fmla="*/ 0 h 5143500"/>
              <a:gd name="connsiteX2" fmla="*/ 3810000 w 3810000"/>
              <a:gd name="connsiteY2" fmla="*/ 5143500 h 5143500"/>
              <a:gd name="connsiteX3" fmla="*/ 0 w 3810000"/>
              <a:gd name="connsiteY3" fmla="*/ 5143500 h 5143500"/>
              <a:gd name="connsiteX4" fmla="*/ 731520 w 3810000"/>
              <a:gd name="connsiteY4" fmla="*/ 0 h 5143500"/>
              <a:gd name="connsiteX0" fmla="*/ 539496 w 3617976"/>
              <a:gd name="connsiteY0" fmla="*/ 0 h 5152644"/>
              <a:gd name="connsiteX1" fmla="*/ 3617976 w 3617976"/>
              <a:gd name="connsiteY1" fmla="*/ 0 h 5152644"/>
              <a:gd name="connsiteX2" fmla="*/ 3617976 w 3617976"/>
              <a:gd name="connsiteY2" fmla="*/ 5143500 h 5152644"/>
              <a:gd name="connsiteX3" fmla="*/ 0 w 3617976"/>
              <a:gd name="connsiteY3" fmla="*/ 5152644 h 5152644"/>
              <a:gd name="connsiteX4" fmla="*/ 539496 w 3617976"/>
              <a:gd name="connsiteY4" fmla="*/ 0 h 5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76" h="5152644">
                <a:moveTo>
                  <a:pt x="539496" y="0"/>
                </a:moveTo>
                <a:lnTo>
                  <a:pt x="3617976" y="0"/>
                </a:lnTo>
                <a:lnTo>
                  <a:pt x="3617976" y="5143500"/>
                </a:lnTo>
                <a:lnTo>
                  <a:pt x="0" y="5152644"/>
                </a:lnTo>
                <a:lnTo>
                  <a:pt x="539496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 anchorCtr="1"/>
          <a:lstStyle>
            <a:lvl1pPr marL="0" indent="0">
              <a:buNone/>
              <a:defRPr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Montserrat Black" pitchFamily="2" charset="77"/>
              </a:rPr>
              <a:t>PLACE AN</a:t>
            </a:r>
            <a:br>
              <a:rPr lang="en-US" sz="800" dirty="0">
                <a:solidFill>
                  <a:schemeClr val="bg1">
                    <a:lumMod val="75000"/>
                  </a:schemeClr>
                </a:solidFill>
                <a:latin typeface="Montserrat Black" pitchFamily="2" charset="77"/>
              </a:rPr>
            </a:b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Montserrat Black" pitchFamily="2" charset="77"/>
              </a:rPr>
              <a:t>IMAGE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B11EE-8195-0E03-6531-A697219627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oduct tablet slide with text crea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pic>
        <p:nvPicPr>
          <p:cNvPr id="3" name="Picture 2" descr="A picture containing text, screenshot, electronics, picture frame&#10;&#10;Description automatically generated">
            <a:extLst>
              <a:ext uri="{FF2B5EF4-FFF2-40B4-BE49-F238E27FC236}">
                <a16:creationId xmlns:a16="http://schemas.microsoft.com/office/drawing/2014/main" id="{597119EF-50E1-8626-A3BD-25C86DFD25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38150"/>
            <a:ext cx="3703760" cy="5143500"/>
          </a:xfrm>
          <a:prstGeom prst="rect">
            <a:avLst/>
          </a:prstGeom>
        </p:spPr>
      </p:pic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1CEF29A-AE60-E1B6-7C35-9CC12A63B9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843463" y="624202"/>
            <a:ext cx="3309937" cy="4769116"/>
          </a:xfrm>
          <a:prstGeom prst="roundRect">
            <a:avLst>
              <a:gd name="adj" fmla="val 1944"/>
            </a:avLst>
          </a:prstGeom>
          <a:solidFill>
            <a:srgbClr val="9375FF"/>
          </a:solidFill>
        </p:spPr>
        <p:txBody>
          <a:bodyPr anchor="ctr"/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Click to insert</a:t>
            </a:r>
            <a:br>
              <a:rPr lang="en-US" dirty="0"/>
            </a:br>
            <a:r>
              <a:rPr lang="en-US" dirty="0"/>
              <a:t>platform screenshot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EAECF4-7CA5-257B-B4DB-1A92390FA9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38A87A5-9CB4-80D8-360B-74F246AE39C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B8AA3-0EA6-8FD1-6DF9-DB9760BF7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9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duct tablet slide with tex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pic>
        <p:nvPicPr>
          <p:cNvPr id="3" name="Picture 2" descr="A picture containing text, screenshot, electronics, picture frame&#10;&#10;Description automatically generated">
            <a:extLst>
              <a:ext uri="{FF2B5EF4-FFF2-40B4-BE49-F238E27FC236}">
                <a16:creationId xmlns:a16="http://schemas.microsoft.com/office/drawing/2014/main" id="{597119EF-50E1-8626-A3BD-25C86DFD25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38150"/>
            <a:ext cx="3703760" cy="5143500"/>
          </a:xfrm>
          <a:prstGeom prst="rect">
            <a:avLst/>
          </a:prstGeom>
        </p:spPr>
      </p:pic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1CEF29A-AE60-E1B6-7C35-9CC12A63B9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843463" y="624202"/>
            <a:ext cx="3309937" cy="4769116"/>
          </a:xfrm>
          <a:prstGeom prst="roundRect">
            <a:avLst>
              <a:gd name="adj" fmla="val 1944"/>
            </a:avLst>
          </a:prstGeom>
          <a:solidFill>
            <a:srgbClr val="9375FF"/>
          </a:solidFill>
        </p:spPr>
        <p:txBody>
          <a:bodyPr anchor="ctr"/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Click to insert</a:t>
            </a:r>
            <a:br>
              <a:rPr lang="en-US" dirty="0"/>
            </a:br>
            <a:r>
              <a:rPr lang="en-US" dirty="0"/>
              <a:t>platform screenshot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EAECF4-7CA5-257B-B4DB-1A92390FA9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38A87A5-9CB4-80D8-360B-74F246AE39C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bg1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CA701A-AE22-6759-2DA5-9F95799BBF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128223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duct computer slide with tex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D913F1-98B3-3B41-863E-F7A9730CC6E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028A680B-0992-B74C-ADF9-C298850EF4A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bg1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4" name="Picture 3" descr="A computer screen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BF214003-67D3-F74F-66FA-E46C5185E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95" y="847349"/>
            <a:ext cx="5598473" cy="340326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B626D3D-7642-055C-98E7-A61A23257FF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765653" y="868840"/>
            <a:ext cx="4814011" cy="3116712"/>
          </a:xfrm>
          <a:custGeom>
            <a:avLst/>
            <a:gdLst>
              <a:gd name="connsiteX0" fmla="*/ 0 w 4187979"/>
              <a:gd name="connsiteY0" fmla="*/ 119663 h 2715902"/>
              <a:gd name="connsiteX1" fmla="*/ 119663 w 4187979"/>
              <a:gd name="connsiteY1" fmla="*/ 0 h 2715902"/>
              <a:gd name="connsiteX2" fmla="*/ 4068316 w 4187979"/>
              <a:gd name="connsiteY2" fmla="*/ 0 h 2715902"/>
              <a:gd name="connsiteX3" fmla="*/ 4187979 w 4187979"/>
              <a:gd name="connsiteY3" fmla="*/ 119663 h 2715902"/>
              <a:gd name="connsiteX4" fmla="*/ 4187979 w 4187979"/>
              <a:gd name="connsiteY4" fmla="*/ 2596239 h 2715902"/>
              <a:gd name="connsiteX5" fmla="*/ 4068316 w 4187979"/>
              <a:gd name="connsiteY5" fmla="*/ 2715902 h 2715902"/>
              <a:gd name="connsiteX6" fmla="*/ 119663 w 4187979"/>
              <a:gd name="connsiteY6" fmla="*/ 2715902 h 2715902"/>
              <a:gd name="connsiteX7" fmla="*/ 0 w 4187979"/>
              <a:gd name="connsiteY7" fmla="*/ 2596239 h 2715902"/>
              <a:gd name="connsiteX8" fmla="*/ 0 w 4187979"/>
              <a:gd name="connsiteY8" fmla="*/ 119663 h 2715902"/>
              <a:gd name="connsiteX0" fmla="*/ 0 w 4187979"/>
              <a:gd name="connsiteY0" fmla="*/ 119663 h 2825361"/>
              <a:gd name="connsiteX1" fmla="*/ 119663 w 4187979"/>
              <a:gd name="connsiteY1" fmla="*/ 0 h 2825361"/>
              <a:gd name="connsiteX2" fmla="*/ 4068316 w 4187979"/>
              <a:gd name="connsiteY2" fmla="*/ 0 h 2825361"/>
              <a:gd name="connsiteX3" fmla="*/ 4187979 w 4187979"/>
              <a:gd name="connsiteY3" fmla="*/ 119663 h 2825361"/>
              <a:gd name="connsiteX4" fmla="*/ 4187979 w 4187979"/>
              <a:gd name="connsiteY4" fmla="*/ 2596239 h 2825361"/>
              <a:gd name="connsiteX5" fmla="*/ 119663 w 4187979"/>
              <a:gd name="connsiteY5" fmla="*/ 2715902 h 2825361"/>
              <a:gd name="connsiteX6" fmla="*/ 0 w 4187979"/>
              <a:gd name="connsiteY6" fmla="*/ 2596239 h 2825361"/>
              <a:gd name="connsiteX7" fmla="*/ 0 w 4187979"/>
              <a:gd name="connsiteY7" fmla="*/ 119663 h 2825361"/>
              <a:gd name="connsiteX0" fmla="*/ 0 w 4187979"/>
              <a:gd name="connsiteY0" fmla="*/ 119663 h 2987629"/>
              <a:gd name="connsiteX1" fmla="*/ 119663 w 4187979"/>
              <a:gd name="connsiteY1" fmla="*/ 0 h 2987629"/>
              <a:gd name="connsiteX2" fmla="*/ 4068316 w 4187979"/>
              <a:gd name="connsiteY2" fmla="*/ 0 h 2987629"/>
              <a:gd name="connsiteX3" fmla="*/ 4187979 w 4187979"/>
              <a:gd name="connsiteY3" fmla="*/ 119663 h 2987629"/>
              <a:gd name="connsiteX4" fmla="*/ 4187979 w 4187979"/>
              <a:gd name="connsiteY4" fmla="*/ 2596239 h 2987629"/>
              <a:gd name="connsiteX5" fmla="*/ 119663 w 4187979"/>
              <a:gd name="connsiteY5" fmla="*/ 2715902 h 2987629"/>
              <a:gd name="connsiteX6" fmla="*/ 0 w 4187979"/>
              <a:gd name="connsiteY6" fmla="*/ 2596239 h 2987629"/>
              <a:gd name="connsiteX7" fmla="*/ 0 w 4187979"/>
              <a:gd name="connsiteY7" fmla="*/ 119663 h 2987629"/>
              <a:gd name="connsiteX0" fmla="*/ 0 w 4187979"/>
              <a:gd name="connsiteY0" fmla="*/ 119663 h 2715902"/>
              <a:gd name="connsiteX1" fmla="*/ 119663 w 4187979"/>
              <a:gd name="connsiteY1" fmla="*/ 0 h 2715902"/>
              <a:gd name="connsiteX2" fmla="*/ 4068316 w 4187979"/>
              <a:gd name="connsiteY2" fmla="*/ 0 h 2715902"/>
              <a:gd name="connsiteX3" fmla="*/ 4187979 w 4187979"/>
              <a:gd name="connsiteY3" fmla="*/ 119663 h 2715902"/>
              <a:gd name="connsiteX4" fmla="*/ 4187979 w 4187979"/>
              <a:gd name="connsiteY4" fmla="*/ 2596239 h 2715902"/>
              <a:gd name="connsiteX5" fmla="*/ 119663 w 4187979"/>
              <a:gd name="connsiteY5" fmla="*/ 2715902 h 2715902"/>
              <a:gd name="connsiteX6" fmla="*/ 0 w 4187979"/>
              <a:gd name="connsiteY6" fmla="*/ 2596239 h 2715902"/>
              <a:gd name="connsiteX7" fmla="*/ 0 w 4187979"/>
              <a:gd name="connsiteY7" fmla="*/ 119663 h 2715902"/>
              <a:gd name="connsiteX0" fmla="*/ 0 w 4187979"/>
              <a:gd name="connsiteY0" fmla="*/ 119663 h 2596239"/>
              <a:gd name="connsiteX1" fmla="*/ 119663 w 4187979"/>
              <a:gd name="connsiteY1" fmla="*/ 0 h 2596239"/>
              <a:gd name="connsiteX2" fmla="*/ 4068316 w 4187979"/>
              <a:gd name="connsiteY2" fmla="*/ 0 h 2596239"/>
              <a:gd name="connsiteX3" fmla="*/ 4187979 w 4187979"/>
              <a:gd name="connsiteY3" fmla="*/ 119663 h 2596239"/>
              <a:gd name="connsiteX4" fmla="*/ 4187979 w 4187979"/>
              <a:gd name="connsiteY4" fmla="*/ 2596239 h 2596239"/>
              <a:gd name="connsiteX5" fmla="*/ 0 w 4187979"/>
              <a:gd name="connsiteY5" fmla="*/ 2596239 h 2596239"/>
              <a:gd name="connsiteX6" fmla="*/ 0 w 4187979"/>
              <a:gd name="connsiteY6" fmla="*/ 119663 h 2596239"/>
              <a:gd name="connsiteX0" fmla="*/ 0 w 4200689"/>
              <a:gd name="connsiteY0" fmla="*/ 119663 h 2599262"/>
              <a:gd name="connsiteX1" fmla="*/ 119663 w 4200689"/>
              <a:gd name="connsiteY1" fmla="*/ 0 h 2599262"/>
              <a:gd name="connsiteX2" fmla="*/ 4068316 w 4200689"/>
              <a:gd name="connsiteY2" fmla="*/ 0 h 2599262"/>
              <a:gd name="connsiteX3" fmla="*/ 4187979 w 4200689"/>
              <a:gd name="connsiteY3" fmla="*/ 119663 h 2599262"/>
              <a:gd name="connsiteX4" fmla="*/ 4200689 w 4200689"/>
              <a:gd name="connsiteY4" fmla="*/ 2599262 h 2599262"/>
              <a:gd name="connsiteX5" fmla="*/ 0 w 4200689"/>
              <a:gd name="connsiteY5" fmla="*/ 2596239 h 2599262"/>
              <a:gd name="connsiteX6" fmla="*/ 0 w 4200689"/>
              <a:gd name="connsiteY6" fmla="*/ 119663 h 2599262"/>
              <a:gd name="connsiteX0" fmla="*/ 19065 w 4219754"/>
              <a:gd name="connsiteY0" fmla="*/ 119663 h 2599262"/>
              <a:gd name="connsiteX1" fmla="*/ 138728 w 4219754"/>
              <a:gd name="connsiteY1" fmla="*/ 0 h 2599262"/>
              <a:gd name="connsiteX2" fmla="*/ 4087381 w 4219754"/>
              <a:gd name="connsiteY2" fmla="*/ 0 h 2599262"/>
              <a:gd name="connsiteX3" fmla="*/ 4207044 w 4219754"/>
              <a:gd name="connsiteY3" fmla="*/ 119663 h 2599262"/>
              <a:gd name="connsiteX4" fmla="*/ 4219754 w 4219754"/>
              <a:gd name="connsiteY4" fmla="*/ 2599262 h 2599262"/>
              <a:gd name="connsiteX5" fmla="*/ 0 w 4219754"/>
              <a:gd name="connsiteY5" fmla="*/ 2599262 h 2599262"/>
              <a:gd name="connsiteX6" fmla="*/ 19065 w 4219754"/>
              <a:gd name="connsiteY6" fmla="*/ 119663 h 259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9754" h="2599262">
                <a:moveTo>
                  <a:pt x="19065" y="119663"/>
                </a:moveTo>
                <a:cubicBezTo>
                  <a:pt x="19065" y="53575"/>
                  <a:pt x="72640" y="0"/>
                  <a:pt x="138728" y="0"/>
                </a:cubicBezTo>
                <a:lnTo>
                  <a:pt x="4087381" y="0"/>
                </a:lnTo>
                <a:cubicBezTo>
                  <a:pt x="4153469" y="0"/>
                  <a:pt x="4207044" y="53575"/>
                  <a:pt x="4207044" y="119663"/>
                </a:cubicBezTo>
                <a:cubicBezTo>
                  <a:pt x="4211281" y="946196"/>
                  <a:pt x="4215517" y="1772729"/>
                  <a:pt x="4219754" y="2599262"/>
                </a:cubicBezTo>
                <a:lnTo>
                  <a:pt x="0" y="2599262"/>
                </a:lnTo>
                <a:lnTo>
                  <a:pt x="19065" y="119663"/>
                </a:lnTo>
                <a:close/>
              </a:path>
            </a:pathLst>
          </a:custGeom>
          <a:solidFill>
            <a:srgbClr val="9375FF"/>
          </a:solidFill>
        </p:spPr>
        <p:txBody>
          <a:bodyPr anchor="ctr"/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Click to insert</a:t>
            </a:r>
            <a:br>
              <a:rPr lang="en-US" dirty="0"/>
            </a:br>
            <a:r>
              <a:rPr lang="en-US" dirty="0"/>
              <a:t>platform screenshot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40E25E-5772-2618-6BA5-4140E9C80F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128223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2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B809B-473C-4052-3290-E4F8343B22C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457215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HEADLINE HERE</a:t>
            </a:r>
          </a:p>
          <a:p>
            <a:pPr lvl="0"/>
            <a:r>
              <a:rPr lang="en-US"/>
              <a:t>2-3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EB89A-8644-B2BA-9F49-9FE747DC2BA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047750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Optional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7D1DA4-6698-3D6C-57E0-B13BE7FE7B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1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rea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D07FE4-6D00-39FE-29C6-6773D932921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457215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HEADLINE HERE</a:t>
            </a:r>
          </a:p>
          <a:p>
            <a:pPr lvl="0"/>
            <a:r>
              <a:rPr lang="en-US"/>
              <a:t>2-3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8D4BDD-A90B-A7FE-E281-52C2CAB13D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047750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Optional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5669A-C19E-3A3C-0028-B48712DB5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D9C36-17B8-8BE0-064C-8D911AC0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753749-839E-64B7-E6E6-0A2943533F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457215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  <a:p>
            <a:pPr lvl="0"/>
            <a:r>
              <a:rPr lang="en-US" dirty="0"/>
              <a:t>2-3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19F857-5595-AA3A-F616-D2750278DC0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047750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accent1"/>
                </a:solidFill>
                <a:latin typeface="Spectral Light" panose="02020302060000000000" pitchFamily="18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Optional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7E5AC2-B071-5D94-FD9F-876B0F69B4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128223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4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917FC6-DABE-F0A6-2804-AE382C4E4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8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ream">
    <p:bg>
      <p:bgPr>
        <a:solidFill>
          <a:srgbClr val="FD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2C4BC-7FDD-D7D7-C055-B5F4EE252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65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34D80-DCDB-FC19-8202-14A2837C9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3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013C3-7FBC-3B48-A4E4-E07C8D1F8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7306" y="1878870"/>
            <a:ext cx="6315075" cy="1257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1714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cap="all" spc="-68" baseline="0">
                <a:solidFill>
                  <a:schemeClr val="tx2"/>
                </a:solidFill>
                <a:latin typeface="+mj-lt"/>
                <a:sym typeface="Montserrat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ctr" defTabSz="1714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cap="all" spc="-180">
                <a:solidFill>
                  <a:srgbClr val="111C38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kumimoji="0" lang="en-US" sz="3375" b="0" i="0" u="none" strike="noStrike" kern="0" cap="all" spc="-68" normalizeH="0" baseline="0" noProof="0" dirty="0">
                <a:ln>
                  <a:noFill/>
                </a:ln>
                <a:solidFill>
                  <a:srgbClr val="111C38"/>
                </a:solidFill>
                <a:effectLst/>
                <a:uLnTx/>
                <a:uFillTx/>
                <a:latin typeface="Montserrat Black"/>
                <a:sym typeface="Montserrat Black"/>
              </a:rPr>
              <a:t>A BIG IDEA HERE</a:t>
            </a:r>
          </a:p>
          <a:p>
            <a:pPr marL="0" marR="0" lvl="0" indent="0" algn="ctr" defTabSz="1714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cap="all" spc="-180">
                <a:solidFill>
                  <a:srgbClr val="111C38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kumimoji="0" lang="en-US" sz="3375" b="0" i="0" u="none" strike="noStrike" kern="0" cap="all" spc="-68" normalizeH="0" baseline="0" noProof="0" dirty="0">
                <a:ln>
                  <a:noFill/>
                </a:ln>
                <a:solidFill>
                  <a:srgbClr val="111C38"/>
                </a:solidFill>
                <a:effectLst/>
                <a:uLnTx/>
                <a:uFillTx/>
                <a:latin typeface="Montserrat Black"/>
                <a:sym typeface="Montserrat Black"/>
              </a:rPr>
              <a:t>MONTSERRAT BLACK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1CA9-5689-F846-B661-7FC7D9EAD567}"/>
              </a:ext>
            </a:extLst>
          </p:cNvPr>
          <p:cNvSpPr txBox="1">
            <a:spLocks/>
          </p:cNvSpPr>
          <p:nvPr userDrawn="1"/>
        </p:nvSpPr>
        <p:spPr>
          <a:xfrm>
            <a:off x="775062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600" b="0" smtClean="0">
                <a:latin typeface="Montserrat" pitchFamily="2" charset="77"/>
              </a:rPr>
              <a:pPr algn="r"/>
              <a:t>‹#›</a:t>
            </a:fld>
            <a:endParaRPr lang="en-US" sz="600" b="0" dirty="0">
              <a:latin typeface="Montserrat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1A3DC-9742-A505-D1BB-01B9F0CD70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6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at we do">
            <a:extLst>
              <a:ext uri="{FF2B5EF4-FFF2-40B4-BE49-F238E27FC236}">
                <a16:creationId xmlns:a16="http://schemas.microsoft.com/office/drawing/2014/main" id="{66439EBD-B8A9-6709-F9EA-11CE1D4C7AAE}"/>
              </a:ext>
            </a:extLst>
          </p:cNvPr>
          <p:cNvSpPr txBox="1"/>
          <p:nvPr userDrawn="1"/>
        </p:nvSpPr>
        <p:spPr>
          <a:xfrm>
            <a:off x="449981" y="1484603"/>
            <a:ext cx="5020606" cy="49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t">
            <a:spAutoFit/>
          </a:bodyPr>
          <a:lstStyle>
            <a:lvl1pPr defTabSz="457200">
              <a:defRPr sz="8000" b="0" cap="all">
                <a:solidFill>
                  <a:srgbClr val="FFEFE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6000" dirty="0">
                <a:solidFill>
                  <a:schemeClr val="bg1"/>
                </a:solidFill>
              </a:rPr>
              <a:t>Thank you</a:t>
            </a:r>
            <a:endParaRPr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B639EF-5CF2-1B1B-8E0E-AC9708FF1117}"/>
              </a:ext>
            </a:extLst>
          </p:cNvPr>
          <p:cNvCxnSpPr/>
          <p:nvPr userDrawn="1"/>
        </p:nvCxnSpPr>
        <p:spPr>
          <a:xfrm>
            <a:off x="471488" y="3628724"/>
            <a:ext cx="4451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1EAC2D-7BD8-BCBB-74B3-6AE84F60B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3733701"/>
            <a:ext cx="3567112" cy="304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b="0" i="0" cap="all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2pPr>
            <a:lvl3pPr marL="6858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3pPr>
            <a:lvl4pPr marL="10287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4pPr>
            <a:lvl5pPr marL="13716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90B3F9-0DEA-BC6A-D891-C01F5679A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488" y="3983768"/>
            <a:ext cx="3567112" cy="95018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>
                <a:solidFill>
                  <a:schemeClr val="bg1"/>
                </a:solidFill>
                <a:latin typeface="Spectral" panose="02020502060000000000" pitchFamily="18" charset="77"/>
              </a:defRPr>
            </a:lvl1pPr>
            <a:lvl2pPr marL="3429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2pPr>
            <a:lvl3pPr marL="6858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3pPr>
            <a:lvl4pPr marL="10287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4pPr>
            <a:lvl5pPr marL="13716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5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 err="1"/>
              <a:t>email@Skillsoft.com</a:t>
            </a:r>
            <a:endParaRPr lang="en-US" dirty="0"/>
          </a:p>
          <a:p>
            <a:pPr lvl="0"/>
            <a:r>
              <a:rPr lang="en-US" dirty="0"/>
              <a:t>+1 000-000-0000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04C6A-C3C0-2954-8C07-A95D23BF5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3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ex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247EE63-1DF2-C8E2-DD0C-734583A09D1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2"/>
          </a:solidFill>
        </p:spPr>
        <p:txBody>
          <a:bodyPr wrap="none" rIns="91440" anchor="ctr" anchorCtr="1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5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LIGHT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1CA9-5689-F846-B661-7FC7D9EAD567}"/>
              </a:ext>
            </a:extLst>
          </p:cNvPr>
          <p:cNvSpPr txBox="1">
            <a:spLocks/>
          </p:cNvSpPr>
          <p:nvPr userDrawn="1"/>
        </p:nvSpPr>
        <p:spPr>
          <a:xfrm>
            <a:off x="775062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600" b="0" smtClean="0">
                <a:latin typeface="Montserrat" pitchFamily="2" charset="77"/>
              </a:rPr>
              <a:pPr algn="r"/>
              <a:t>‹#›</a:t>
            </a:fld>
            <a:endParaRPr lang="en-US" sz="600" b="0" dirty="0">
              <a:latin typeface="Montserrat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D1098-925E-FE3F-05A8-16C41033C2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036387"/>
            <a:ext cx="3670300" cy="130041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4400" b="0" i="0" kern="4800" spc="-75" baseline="0">
                <a:solidFill>
                  <a:schemeClr val="tx2"/>
                </a:solidFill>
                <a:latin typeface="Spectral" panose="02020502060000000000" pitchFamily="18" charset="77"/>
              </a:defRPr>
            </a:lvl1pPr>
          </a:lstStyle>
          <a:p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78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ex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247EE63-1DF2-C8E2-DD0C-734583A09D1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2"/>
          </a:solidFill>
        </p:spPr>
        <p:txBody>
          <a:bodyPr wrap="none" rIns="91440" anchor="ctr" anchorCtr="1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DARK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1CA9-5689-F846-B661-7FC7D9EAD567}"/>
              </a:ext>
            </a:extLst>
          </p:cNvPr>
          <p:cNvSpPr txBox="1">
            <a:spLocks/>
          </p:cNvSpPr>
          <p:nvPr userDrawn="1"/>
        </p:nvSpPr>
        <p:spPr>
          <a:xfrm>
            <a:off x="775062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600" b="0" smtClean="0">
                <a:latin typeface="Montserrat" pitchFamily="2" charset="77"/>
              </a:rPr>
              <a:pPr algn="r"/>
              <a:t>‹#›</a:t>
            </a:fld>
            <a:endParaRPr lang="en-US" sz="600" b="0" dirty="0">
              <a:latin typeface="Montserra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9BE04-C4E2-F04B-A802-BFB79D0BE3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A077A9-39B7-FB42-7E67-7F96C29C3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036387"/>
            <a:ext cx="3670300" cy="130041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4400" b="0" i="0" kern="4800" spc="-75" baseline="0">
                <a:solidFill>
                  <a:schemeClr val="bg1"/>
                </a:solidFill>
                <a:latin typeface="Spectral" panose="02020502060000000000" pitchFamily="18" charset="77"/>
              </a:defRPr>
            </a:lvl1pPr>
          </a:lstStyle>
          <a:p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493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8AD4460-2EF8-BF44-8A7D-2BAEBE8EF7D0}"/>
              </a:ext>
            </a:extLst>
          </p:cNvPr>
          <p:cNvSpPr txBox="1">
            <a:spLocks/>
          </p:cNvSpPr>
          <p:nvPr userDrawn="1"/>
        </p:nvSpPr>
        <p:spPr>
          <a:xfrm>
            <a:off x="7748928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7769A89-5F40-D94E-9378-CD868D5A97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3377565"/>
            <a:ext cx="2197569" cy="127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 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CC196D1B-FA08-764F-8082-82DA46C587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461" y="3377565"/>
            <a:ext cx="2197569" cy="127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 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7F552109-2F7D-F747-A7A2-0C2E414F49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5525" y="3377565"/>
            <a:ext cx="2197569" cy="127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8F29020-975A-8040-8884-B30AC6352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4894" y="661797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b="0" i="0" kern="4800" spc="-75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A1AA4A-266C-7644-A2BF-A75511C4E2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1949" y="2604897"/>
            <a:ext cx="247823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#1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6FD86E4-31B4-854E-8A4C-DEA337DD78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19449" y="2604897"/>
            <a:ext cx="247823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#2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28D29A3-1192-0147-8F57-8566AD0BC7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5049" y="2604897"/>
            <a:ext cx="247823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#3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3C4C2F-493D-AC5A-7C1B-A8A4D9F992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8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5F7525F-E73F-5046-A07C-961490E9F4C5}"/>
              </a:ext>
            </a:extLst>
          </p:cNvPr>
          <p:cNvSpPr txBox="1">
            <a:spLocks/>
          </p:cNvSpPr>
          <p:nvPr userDrawn="1"/>
        </p:nvSpPr>
        <p:spPr>
          <a:xfrm>
            <a:off x="774954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7EA2506-B8FD-9B4A-BDA7-D1FC9EBAA3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#1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DD1FF20-0E9D-E94B-9C28-18EC91A00B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5075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#2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7273DF4-9482-3343-AA63-2012ED0E6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407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#3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036BCEF0-34D3-F843-A140-32B4C3D68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75738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#4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E7B9DAAF-6EC2-F340-B865-B7A1712C85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950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97D05BB-2C61-BD48-BC8F-9EE21E08F3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868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870AA7A8-3680-3140-B608-543D7A8D0C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07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45E6C152-6E5C-3F44-AE2D-2EB17157A2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60152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7BC1042-9643-4E4B-80B8-7F68C8A3A1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6092" y="985856"/>
            <a:ext cx="405241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440916F1-AD43-FE4A-A3AF-F924ACA4B6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8471" y="1769656"/>
            <a:ext cx="4060031" cy="6222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Optional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01448-1724-288F-A8EC-6B5256355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deas vers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5F7525F-E73F-5046-A07C-961490E9F4C5}"/>
              </a:ext>
            </a:extLst>
          </p:cNvPr>
          <p:cNvSpPr txBox="1">
            <a:spLocks/>
          </p:cNvSpPr>
          <p:nvPr userDrawn="1"/>
        </p:nvSpPr>
        <p:spPr>
          <a:xfrm>
            <a:off x="774954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78ED-B81F-A041-A166-77C8E4858B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950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88A065A-7426-3E44-B810-7C8E076400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12868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6E9F1C9-7F10-0F48-940E-406A3E8A9C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3787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#3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1E4D7DA-E71A-364B-957D-E96D60B5E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60152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DA9B44B-8622-E246-9814-C57CF5DCE1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92" y="985856"/>
            <a:ext cx="405241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56303AF-E966-754E-A71A-7F29E6950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950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D60C02C-76EA-9344-9CDA-D5CDDE11DE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868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9FBE284F-25FB-704B-966F-5B1318DB95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07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F359E152-44F6-9643-B81A-A7BA0DFDF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60152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DC1B92-F9C0-C74E-EEFB-A10B8FDD6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deas vers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5F7525F-E73F-5046-A07C-961490E9F4C5}"/>
              </a:ext>
            </a:extLst>
          </p:cNvPr>
          <p:cNvSpPr txBox="1">
            <a:spLocks/>
          </p:cNvSpPr>
          <p:nvPr userDrawn="1"/>
        </p:nvSpPr>
        <p:spPr>
          <a:xfrm>
            <a:off x="774954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78ED-B81F-A041-A166-77C8E4858B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950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88A065A-7426-3E44-B810-7C8E076400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94684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6E9F1C9-7F10-0F48-940E-406A3E8A9C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27418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#3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1E4D7DA-E71A-364B-957D-E96D60B5E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60152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DA68AE1-0F24-E14C-A376-D59EEF7D76F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92" y="985856"/>
            <a:ext cx="405241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51C88AFF-7E09-0A4A-B8F9-A220FC0820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950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3793C75C-1AE0-E545-A60E-7D84D3BD32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1695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22292919-A543-1344-9C40-C8D0228036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07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59A7C34B-88B0-184C-98B2-551B12CC4A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60152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11AFA-5392-7B23-4271-8047DEF566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mage slide with text version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028A680B-0992-B74C-ADF9-C298850EF4A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04032" y="877590"/>
            <a:ext cx="3563937" cy="10099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100" b="0" i="1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0B443B-659F-1B45-BF22-859AA4032B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716463" y="0"/>
            <a:ext cx="4427536" cy="2500313"/>
          </a:xfrm>
          <a:prstGeom prst="rect">
            <a:avLst/>
          </a:prstGeom>
          <a:solidFill>
            <a:schemeClr val="bg2"/>
          </a:solidFill>
        </p:spPr>
        <p:txBody>
          <a:bodyPr wrap="none" rIns="91440" anchor="ctr" anchorCtr="1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5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AN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9D79F7C-DF44-954F-B996-31E1D38BB957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B88454B-2FDC-E327-64F2-EC837E02DFB1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0" y="2643188"/>
            <a:ext cx="4572000" cy="2500312"/>
          </a:xfrm>
          <a:prstGeom prst="rect">
            <a:avLst/>
          </a:prstGeom>
          <a:solidFill>
            <a:schemeClr val="bg2"/>
          </a:solidFill>
        </p:spPr>
        <p:txBody>
          <a:bodyPr wrap="none" rIns="91440" anchor="ctr" anchorCtr="1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5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AN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C9D7E6F-A8F5-C0FE-764A-9B7291DFE59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148263" y="3255963"/>
            <a:ext cx="3563937" cy="10099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100" b="0" i="1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47BA6-BC84-1A58-5939-2F3F990F6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28224"/>
            <a:ext cx="1092381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D05C-668F-BB41-A0A2-F40ABC3969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93" r:id="rId3"/>
    <p:sldLayoutId id="2147483894" r:id="rId4"/>
    <p:sldLayoutId id="2147483855" r:id="rId5"/>
    <p:sldLayoutId id="2147483856" r:id="rId6"/>
    <p:sldLayoutId id="2147483857" r:id="rId7"/>
    <p:sldLayoutId id="2147483858" r:id="rId8"/>
    <p:sldLayoutId id="2147483888" r:id="rId9"/>
    <p:sldLayoutId id="2147483892" r:id="rId10"/>
    <p:sldLayoutId id="2147483884" r:id="rId11"/>
    <p:sldLayoutId id="2147483895" r:id="rId12"/>
    <p:sldLayoutId id="2147483896" r:id="rId13"/>
    <p:sldLayoutId id="2147483861" r:id="rId14"/>
    <p:sldLayoutId id="2147483890" r:id="rId15"/>
    <p:sldLayoutId id="2147483891" r:id="rId16"/>
    <p:sldLayoutId id="2147483889" r:id="rId17"/>
    <p:sldLayoutId id="2147483862" r:id="rId18"/>
    <p:sldLayoutId id="2147483866" r:id="rId19"/>
    <p:sldLayoutId id="2147483897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System Font Regular"/>
        <a:buChar char="+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667" userDrawn="1">
          <p15:clr>
            <a:srgbClr val="F26B43"/>
          </p15:clr>
        </p15:guide>
        <p15:guide id="4" orient="horz" pos="758" userDrawn="1">
          <p15:clr>
            <a:srgbClr val="F26B43"/>
          </p15:clr>
        </p15:guide>
        <p15:guide id="5" orient="horz" pos="1098" userDrawn="1">
          <p15:clr>
            <a:srgbClr val="F26B43"/>
          </p15:clr>
        </p15:guide>
        <p15:guide id="6" orient="horz" pos="1189" userDrawn="1">
          <p15:clr>
            <a:srgbClr val="F26B43"/>
          </p15:clr>
        </p15:guide>
        <p15:guide id="7" orient="horz" pos="1575" userDrawn="1">
          <p15:clr>
            <a:srgbClr val="F26B43"/>
          </p15:clr>
        </p15:guide>
        <p15:guide id="8" orient="horz" pos="1665" userDrawn="1">
          <p15:clr>
            <a:srgbClr val="F26B43"/>
          </p15:clr>
        </p15:guide>
        <p15:guide id="9" orient="horz" pos="2051" userDrawn="1">
          <p15:clr>
            <a:srgbClr val="F26B43"/>
          </p15:clr>
        </p15:guide>
        <p15:guide id="10" orient="horz" pos="2142" userDrawn="1">
          <p15:clr>
            <a:srgbClr val="F26B43"/>
          </p15:clr>
        </p15:guide>
        <p15:guide id="11" orient="horz" pos="2482" userDrawn="1">
          <p15:clr>
            <a:srgbClr val="F26B43"/>
          </p15:clr>
        </p15:guide>
        <p15:guide id="12" orient="horz" pos="2573" userDrawn="1">
          <p15:clr>
            <a:srgbClr val="F26B43"/>
          </p15:clr>
        </p15:guide>
        <p15:guide id="13" orient="horz" pos="2958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816" userDrawn="1">
          <p15:clr>
            <a:srgbClr val="F26B43"/>
          </p15:clr>
        </p15:guide>
        <p15:guide id="16" pos="1156" userDrawn="1">
          <p15:clr>
            <a:srgbClr val="F26B43"/>
          </p15:clr>
        </p15:guide>
        <p15:guide id="17" pos="1247" userDrawn="1">
          <p15:clr>
            <a:srgbClr val="F26B43"/>
          </p15:clr>
        </p15:guide>
        <p15:guide id="18" pos="1587" userDrawn="1">
          <p15:clr>
            <a:srgbClr val="F26B43"/>
          </p15:clr>
        </p15:guide>
        <p15:guide id="19" pos="1678" userDrawn="1">
          <p15:clr>
            <a:srgbClr val="F26B43"/>
          </p15:clr>
        </p15:guide>
        <p15:guide id="20" pos="2018" userDrawn="1">
          <p15:clr>
            <a:srgbClr val="F26B43"/>
          </p15:clr>
        </p15:guide>
        <p15:guide id="21" pos="2109" userDrawn="1">
          <p15:clr>
            <a:srgbClr val="F26B43"/>
          </p15:clr>
        </p15:guide>
        <p15:guide id="22" pos="2449" userDrawn="1">
          <p15:clr>
            <a:srgbClr val="F26B43"/>
          </p15:clr>
        </p15:guide>
        <p15:guide id="23" pos="2540" userDrawn="1">
          <p15:clr>
            <a:srgbClr val="F26B43"/>
          </p15:clr>
        </p15:guide>
        <p15:guide id="24" pos="2880" userDrawn="1">
          <p15:clr>
            <a:srgbClr val="F26B43"/>
          </p15:clr>
        </p15:guide>
        <p15:guide id="25" pos="2971" userDrawn="1">
          <p15:clr>
            <a:srgbClr val="F26B43"/>
          </p15:clr>
        </p15:guide>
        <p15:guide id="26" pos="3311" userDrawn="1">
          <p15:clr>
            <a:srgbClr val="F26B43"/>
          </p15:clr>
        </p15:guide>
        <p15:guide id="27" pos="3402" userDrawn="1">
          <p15:clr>
            <a:srgbClr val="F26B43"/>
          </p15:clr>
        </p15:guide>
        <p15:guide id="28" pos="3742" userDrawn="1">
          <p15:clr>
            <a:srgbClr val="F26B43"/>
          </p15:clr>
        </p15:guide>
        <p15:guide id="29" pos="3833" userDrawn="1">
          <p15:clr>
            <a:srgbClr val="F26B43"/>
          </p15:clr>
        </p15:guide>
        <p15:guide id="30" pos="4173" userDrawn="1">
          <p15:clr>
            <a:srgbClr val="F26B43"/>
          </p15:clr>
        </p15:guide>
        <p15:guide id="31" pos="4263" userDrawn="1">
          <p15:clr>
            <a:srgbClr val="F26B43"/>
          </p15:clr>
        </p15:guide>
        <p15:guide id="32" pos="4604" userDrawn="1">
          <p15:clr>
            <a:srgbClr val="F26B43"/>
          </p15:clr>
        </p15:guide>
        <p15:guide id="33" pos="4694" userDrawn="1">
          <p15:clr>
            <a:srgbClr val="F26B43"/>
          </p15:clr>
        </p15:guide>
        <p15:guide id="34" pos="5035" userDrawn="1">
          <p15:clr>
            <a:srgbClr val="F26B43"/>
          </p15:clr>
        </p15:guide>
        <p15:guide id="35" pos="5125" userDrawn="1">
          <p15:clr>
            <a:srgbClr val="F26B43"/>
          </p15:clr>
        </p15:guide>
        <p15:guide id="36" pos="5465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GK_ILT_Theme_2023">
  <a:themeElements>
    <a:clrScheme name="Skillsoft final 4">
      <a:dk1>
        <a:srgbClr val="000000"/>
      </a:dk1>
      <a:lt1>
        <a:srgbClr val="FFFFFF"/>
      </a:lt1>
      <a:dk2>
        <a:srgbClr val="151C33"/>
      </a:dk2>
      <a:lt2>
        <a:srgbClr val="E7E6E6"/>
      </a:lt2>
      <a:accent1>
        <a:srgbClr val="FF375A"/>
      </a:accent1>
      <a:accent2>
        <a:srgbClr val="95E5F0"/>
      </a:accent2>
      <a:accent3>
        <a:srgbClr val="9375FF"/>
      </a:accent3>
      <a:accent4>
        <a:srgbClr val="FDEFE6"/>
      </a:accent4>
      <a:accent5>
        <a:srgbClr val="888888"/>
      </a:accent5>
      <a:accent6>
        <a:srgbClr val="ECECEC"/>
      </a:accent6>
      <a:hlink>
        <a:srgbClr val="FF375A"/>
      </a:hlink>
      <a:folHlink>
        <a:srgbClr val="FF375A"/>
      </a:folHlink>
    </a:clrScheme>
    <a:fontScheme name="Test">
      <a:majorFont>
        <a:latin typeface="Montserrat Black"/>
        <a:ea typeface=""/>
        <a:cs typeface=""/>
      </a:majorFont>
      <a:minorFont>
        <a:latin typeface="Spectr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CDC2D63-8A0E-B247-A6EE-04998928BDA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EF83D5979D94886C62757B6A0CD8E" ma:contentTypeVersion="12" ma:contentTypeDescription="Create a new document." ma:contentTypeScope="" ma:versionID="89dcacf38c828d17892a3ea9c0d8e414">
  <xsd:schema xmlns:xsd="http://www.w3.org/2001/XMLSchema" xmlns:xs="http://www.w3.org/2001/XMLSchema" xmlns:p="http://schemas.microsoft.com/office/2006/metadata/properties" xmlns:ns2="a092876f-d2f1-4e63-b9ab-ad48dc816ea4" xmlns:ns3="2c0b12bd-ec55-4229-b14d-97f88d45990f" targetNamespace="http://schemas.microsoft.com/office/2006/metadata/properties" ma:root="true" ma:fieldsID="d7e6de9fc4923a3d92e8ee61f9637b07" ns2:_="" ns3:_="">
    <xsd:import namespace="a092876f-d2f1-4e63-b9ab-ad48dc816ea4"/>
    <xsd:import namespace="2c0b12bd-ec55-4229-b14d-97f88d459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2876f-d2f1-4e63-b9ab-ad48dc816e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b12bd-ec55-4229-b14d-97f88d4599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A10617-3449-493A-A216-92F169BFC18E}">
  <ds:schemaRefs>
    <ds:schemaRef ds:uri="2c0b12bd-ec55-4229-b14d-97f88d45990f"/>
    <ds:schemaRef ds:uri="a092876f-d2f1-4e63-b9ab-ad48dc816e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7229AA-7261-4E42-AE41-09E776033099}">
  <ds:schemaRefs>
    <ds:schemaRef ds:uri="2c0b12bd-ec55-4229-b14d-97f88d45990f"/>
    <ds:schemaRef ds:uri="a092876f-d2f1-4e63-b9ab-ad48dc816e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009EAF-B9AC-403B-BF1B-86120177BF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6227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Helvetica Neue</vt:lpstr>
      <vt:lpstr>Montserrat</vt:lpstr>
      <vt:lpstr>Montserrat Black</vt:lpstr>
      <vt:lpstr>Montserrat ExtraBold</vt:lpstr>
      <vt:lpstr>Spectral</vt:lpstr>
      <vt:lpstr>Spectral Light</vt:lpstr>
      <vt:lpstr>System Font Regular</vt:lpstr>
      <vt:lpstr>GK_ILT_Theme_2023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Dick Goettsch</dc:creator>
  <cp:keywords/>
  <dc:description/>
  <cp:lastModifiedBy>Nando Lutgerink</cp:lastModifiedBy>
  <cp:revision>112</cp:revision>
  <dcterms:modified xsi:type="dcterms:W3CDTF">2024-04-02T08:10:48Z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0x010100612EF83D5979D94886C62757B6A0CD8E</vt:lpwstr>
  </property>
</Properties>
</file>