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38" r:id="rId4"/>
  </p:sldMasterIdLst>
  <p:notesMasterIdLst>
    <p:notesMasterId r:id="rId19"/>
  </p:notesMasterIdLst>
  <p:handoutMasterIdLst>
    <p:handoutMasterId r:id="rId20"/>
  </p:handoutMasterIdLst>
  <p:sldIdLst>
    <p:sldId id="438" r:id="rId5"/>
    <p:sldId id="440" r:id="rId6"/>
    <p:sldId id="441" r:id="rId7"/>
    <p:sldId id="460" r:id="rId8"/>
    <p:sldId id="461" r:id="rId9"/>
    <p:sldId id="468" r:id="rId10"/>
    <p:sldId id="466" r:id="rId11"/>
    <p:sldId id="467" r:id="rId12"/>
    <p:sldId id="462" r:id="rId13"/>
    <p:sldId id="463" r:id="rId14"/>
    <p:sldId id="464" r:id="rId15"/>
    <p:sldId id="465" r:id="rId16"/>
    <p:sldId id="455" r:id="rId17"/>
    <p:sldId id="459" r:id="rId18"/>
  </p:sldIdLst>
  <p:sldSz cx="9144000" cy="5143500" type="screen16x9"/>
  <p:notesSz cx="6858000" cy="9144000"/>
  <p:defaultTextStyle>
    <a:defPPr marL="0" marR="0" indent="0" algn="l" defTabSz="342891" rtl="0" fontAlgn="auto" latinLnBrk="1" hangingPunct="0">
      <a:lnSpc>
        <a:spcPct val="100000"/>
      </a:lnSpc>
      <a:spcBef>
        <a:spcPts val="0"/>
      </a:spcBef>
      <a:spcAft>
        <a:spcPts val="0"/>
      </a:spcAft>
      <a:buClrTx/>
      <a:buSzTx/>
      <a:buFontTx/>
      <a:buNone/>
      <a:tabLst/>
      <a:defRPr kumimoji="0" sz="675" b="0" i="0" u="none" strike="noStrike" cap="none" spc="0" normalizeH="0" baseline="0">
        <a:ln>
          <a:noFill/>
        </a:ln>
        <a:solidFill>
          <a:srgbClr val="000000"/>
        </a:solidFill>
        <a:effectLst/>
        <a:uFillTx/>
      </a:defRPr>
    </a:defPPr>
    <a:lvl1pPr marL="0" marR="0" indent="0" algn="ctr" defTabSz="309555" rtl="0" fontAlgn="auto" latinLnBrk="0" hangingPunct="0">
      <a:lnSpc>
        <a:spcPct val="100000"/>
      </a:lnSpc>
      <a:spcBef>
        <a:spcPts val="0"/>
      </a:spcBef>
      <a:spcAft>
        <a:spcPts val="0"/>
      </a:spcAft>
      <a:buClrTx/>
      <a:buSzTx/>
      <a:buFontTx/>
      <a:buNone/>
      <a:tabLst/>
      <a:defRPr kumimoji="0" sz="1125"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85723" algn="ctr" defTabSz="309555" rtl="0" fontAlgn="auto" latinLnBrk="0" hangingPunct="0">
      <a:lnSpc>
        <a:spcPct val="100000"/>
      </a:lnSpc>
      <a:spcBef>
        <a:spcPts val="0"/>
      </a:spcBef>
      <a:spcAft>
        <a:spcPts val="0"/>
      </a:spcAft>
      <a:buClrTx/>
      <a:buSzTx/>
      <a:buFontTx/>
      <a:buNone/>
      <a:tabLst/>
      <a:defRPr kumimoji="0" sz="1125"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171446" algn="ctr" defTabSz="309555" rtl="0" fontAlgn="auto" latinLnBrk="0" hangingPunct="0">
      <a:lnSpc>
        <a:spcPct val="100000"/>
      </a:lnSpc>
      <a:spcBef>
        <a:spcPts val="0"/>
      </a:spcBef>
      <a:spcAft>
        <a:spcPts val="0"/>
      </a:spcAft>
      <a:buClrTx/>
      <a:buSzTx/>
      <a:buFontTx/>
      <a:buNone/>
      <a:tabLst/>
      <a:defRPr kumimoji="0" sz="1125"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257169" algn="ctr" defTabSz="309555" rtl="0" fontAlgn="auto" latinLnBrk="0" hangingPunct="0">
      <a:lnSpc>
        <a:spcPct val="100000"/>
      </a:lnSpc>
      <a:spcBef>
        <a:spcPts val="0"/>
      </a:spcBef>
      <a:spcAft>
        <a:spcPts val="0"/>
      </a:spcAft>
      <a:buClrTx/>
      <a:buSzTx/>
      <a:buFontTx/>
      <a:buNone/>
      <a:tabLst/>
      <a:defRPr kumimoji="0" sz="1125"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342891" algn="ctr" defTabSz="309555" rtl="0" fontAlgn="auto" latinLnBrk="0" hangingPunct="0">
      <a:lnSpc>
        <a:spcPct val="100000"/>
      </a:lnSpc>
      <a:spcBef>
        <a:spcPts val="0"/>
      </a:spcBef>
      <a:spcAft>
        <a:spcPts val="0"/>
      </a:spcAft>
      <a:buClrTx/>
      <a:buSzTx/>
      <a:buFontTx/>
      <a:buNone/>
      <a:tabLst/>
      <a:defRPr kumimoji="0" sz="1125"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428614" algn="ctr" defTabSz="309555" rtl="0" fontAlgn="auto" latinLnBrk="0" hangingPunct="0">
      <a:lnSpc>
        <a:spcPct val="100000"/>
      </a:lnSpc>
      <a:spcBef>
        <a:spcPts val="0"/>
      </a:spcBef>
      <a:spcAft>
        <a:spcPts val="0"/>
      </a:spcAft>
      <a:buClrTx/>
      <a:buSzTx/>
      <a:buFontTx/>
      <a:buNone/>
      <a:tabLst/>
      <a:defRPr kumimoji="0" sz="1125"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514337" algn="ctr" defTabSz="309555" rtl="0" fontAlgn="auto" latinLnBrk="0" hangingPunct="0">
      <a:lnSpc>
        <a:spcPct val="100000"/>
      </a:lnSpc>
      <a:spcBef>
        <a:spcPts val="0"/>
      </a:spcBef>
      <a:spcAft>
        <a:spcPts val="0"/>
      </a:spcAft>
      <a:buClrTx/>
      <a:buSzTx/>
      <a:buFontTx/>
      <a:buNone/>
      <a:tabLst/>
      <a:defRPr kumimoji="0" sz="1125"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600060" algn="ctr" defTabSz="309555" rtl="0" fontAlgn="auto" latinLnBrk="0" hangingPunct="0">
      <a:lnSpc>
        <a:spcPct val="100000"/>
      </a:lnSpc>
      <a:spcBef>
        <a:spcPts val="0"/>
      </a:spcBef>
      <a:spcAft>
        <a:spcPts val="0"/>
      </a:spcAft>
      <a:buClrTx/>
      <a:buSzTx/>
      <a:buFontTx/>
      <a:buNone/>
      <a:tabLst/>
      <a:defRPr kumimoji="0" sz="1125"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685783" algn="ctr" defTabSz="309555" rtl="0" fontAlgn="auto" latinLnBrk="0" hangingPunct="0">
      <a:lnSpc>
        <a:spcPct val="100000"/>
      </a:lnSpc>
      <a:spcBef>
        <a:spcPts val="0"/>
      </a:spcBef>
      <a:spcAft>
        <a:spcPts val="0"/>
      </a:spcAft>
      <a:buClrTx/>
      <a:buSzTx/>
      <a:buFontTx/>
      <a:buNone/>
      <a:tabLst/>
      <a:defRPr kumimoji="0" sz="1125"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2" pos="2880" userDrawn="1">
          <p15:clr>
            <a:srgbClr val="A4A3A4"/>
          </p15:clr>
        </p15:guide>
        <p15:guide id="3" orient="horz" pos="16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75FF"/>
    <a:srgbClr val="111C38"/>
    <a:srgbClr val="141C36"/>
    <a:srgbClr val="FDF0E6"/>
    <a:srgbClr val="FF3B6E"/>
    <a:srgbClr val="161C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3026A4-A4F2-4E2C-8524-1468C92373F8}" v="2" dt="2024-03-19T08:48:32.499"/>
  </p1510:revLst>
</p1510:revInfo>
</file>

<file path=ppt/tableStyles.xml><?xml version="1.0" encoding="utf-8"?>
<a:tblStyleLst xmlns:a="http://schemas.openxmlformats.org/drawingml/2006/main" def="{7E9639D4-E3E2-4D34-9284-5A2195B3D0D7}">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06"/>
    <p:restoredTop sz="93705" autoAdjust="0"/>
  </p:normalViewPr>
  <p:slideViewPr>
    <p:cSldViewPr snapToGrid="0" snapToObjects="1">
      <p:cViewPr>
        <p:scale>
          <a:sx n="142" d="100"/>
          <a:sy n="142" d="100"/>
        </p:scale>
        <p:origin x="1116" y="102"/>
      </p:cViewPr>
      <p:guideLst>
        <p:guide pos="2880"/>
        <p:guide orient="horz" pos="162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150" d="100"/>
          <a:sy n="150" d="100"/>
        </p:scale>
        <p:origin x="4280"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do Lutgerink" userId="c2cb6dd4fa07bb51" providerId="LiveId" clId="{C93026A4-A4F2-4E2C-8524-1468C92373F8}"/>
    <pc:docChg chg="undo custSel addSld delSld modSld sldOrd">
      <pc:chgData name="Nando Lutgerink" userId="c2cb6dd4fa07bb51" providerId="LiveId" clId="{C93026A4-A4F2-4E2C-8524-1468C92373F8}" dt="2024-03-19T10:50:41.043" v="350" actId="20577"/>
      <pc:docMkLst>
        <pc:docMk/>
      </pc:docMkLst>
      <pc:sldChg chg="del">
        <pc:chgData name="Nando Lutgerink" userId="c2cb6dd4fa07bb51" providerId="LiveId" clId="{C93026A4-A4F2-4E2C-8524-1468C92373F8}" dt="2024-03-19T08:02:30.668" v="0" actId="47"/>
        <pc:sldMkLst>
          <pc:docMk/>
          <pc:sldMk cId="686876895" sldId="271"/>
        </pc:sldMkLst>
      </pc:sldChg>
      <pc:sldChg chg="del">
        <pc:chgData name="Nando Lutgerink" userId="c2cb6dd4fa07bb51" providerId="LiveId" clId="{C93026A4-A4F2-4E2C-8524-1468C92373F8}" dt="2024-03-19T08:02:30.668" v="0" actId="47"/>
        <pc:sldMkLst>
          <pc:docMk/>
          <pc:sldMk cId="1073077960" sldId="272"/>
        </pc:sldMkLst>
      </pc:sldChg>
      <pc:sldChg chg="del">
        <pc:chgData name="Nando Lutgerink" userId="c2cb6dd4fa07bb51" providerId="LiveId" clId="{C93026A4-A4F2-4E2C-8524-1468C92373F8}" dt="2024-03-19T08:02:30.668" v="0" actId="47"/>
        <pc:sldMkLst>
          <pc:docMk/>
          <pc:sldMk cId="542198278" sldId="409"/>
        </pc:sldMkLst>
      </pc:sldChg>
      <pc:sldChg chg="del">
        <pc:chgData name="Nando Lutgerink" userId="c2cb6dd4fa07bb51" providerId="LiveId" clId="{C93026A4-A4F2-4E2C-8524-1468C92373F8}" dt="2024-03-19T08:02:30.668" v="0" actId="47"/>
        <pc:sldMkLst>
          <pc:docMk/>
          <pc:sldMk cId="3853884589" sldId="424"/>
        </pc:sldMkLst>
      </pc:sldChg>
      <pc:sldChg chg="del">
        <pc:chgData name="Nando Lutgerink" userId="c2cb6dd4fa07bb51" providerId="LiveId" clId="{C93026A4-A4F2-4E2C-8524-1468C92373F8}" dt="2024-03-19T08:02:30.668" v="0" actId="47"/>
        <pc:sldMkLst>
          <pc:docMk/>
          <pc:sldMk cId="687689301" sldId="429"/>
        </pc:sldMkLst>
      </pc:sldChg>
      <pc:sldChg chg="modSp mod">
        <pc:chgData name="Nando Lutgerink" userId="c2cb6dd4fa07bb51" providerId="LiveId" clId="{C93026A4-A4F2-4E2C-8524-1468C92373F8}" dt="2024-03-19T10:50:41.043" v="350" actId="20577"/>
        <pc:sldMkLst>
          <pc:docMk/>
          <pc:sldMk cId="1359642758" sldId="438"/>
        </pc:sldMkLst>
        <pc:spChg chg="mod">
          <ac:chgData name="Nando Lutgerink" userId="c2cb6dd4fa07bb51" providerId="LiveId" clId="{C93026A4-A4F2-4E2C-8524-1468C92373F8}" dt="2024-03-19T10:50:03.511" v="318" actId="20577"/>
          <ac:spMkLst>
            <pc:docMk/>
            <pc:sldMk cId="1359642758" sldId="438"/>
            <ac:spMk id="2" creationId="{1DC2A2FA-2D77-E1F4-FB99-D63EFFB3EB9C}"/>
          </ac:spMkLst>
        </pc:spChg>
        <pc:spChg chg="mod">
          <ac:chgData name="Nando Lutgerink" userId="c2cb6dd4fa07bb51" providerId="LiveId" clId="{C93026A4-A4F2-4E2C-8524-1468C92373F8}" dt="2024-03-19T10:50:41.043" v="350" actId="20577"/>
          <ac:spMkLst>
            <pc:docMk/>
            <pc:sldMk cId="1359642758" sldId="438"/>
            <ac:spMk id="10" creationId="{408D2D6D-BAC5-5F32-D2CC-E12E7500958B}"/>
          </ac:spMkLst>
        </pc:spChg>
        <pc:spChg chg="mod">
          <ac:chgData name="Nando Lutgerink" userId="c2cb6dd4fa07bb51" providerId="LiveId" clId="{C93026A4-A4F2-4E2C-8524-1468C92373F8}" dt="2024-03-19T10:50:12.993" v="321" actId="20577"/>
          <ac:spMkLst>
            <pc:docMk/>
            <pc:sldMk cId="1359642758" sldId="438"/>
            <ac:spMk id="11" creationId="{4B3BD4A1-58B8-842E-4BEE-BCCBE2FDB5B6}"/>
          </ac:spMkLst>
        </pc:spChg>
      </pc:sldChg>
      <pc:sldChg chg="del">
        <pc:chgData name="Nando Lutgerink" userId="c2cb6dd4fa07bb51" providerId="LiveId" clId="{C93026A4-A4F2-4E2C-8524-1468C92373F8}" dt="2024-03-19T08:02:30.668" v="0" actId="47"/>
        <pc:sldMkLst>
          <pc:docMk/>
          <pc:sldMk cId="4007424166" sldId="439"/>
        </pc:sldMkLst>
      </pc:sldChg>
      <pc:sldChg chg="modSp mod">
        <pc:chgData name="Nando Lutgerink" userId="c2cb6dd4fa07bb51" providerId="LiveId" clId="{C93026A4-A4F2-4E2C-8524-1468C92373F8}" dt="2024-03-19T08:20:24.201" v="161" actId="20577"/>
        <pc:sldMkLst>
          <pc:docMk/>
          <pc:sldMk cId="3216405016" sldId="440"/>
        </pc:sldMkLst>
        <pc:spChg chg="mod">
          <ac:chgData name="Nando Lutgerink" userId="c2cb6dd4fa07bb51" providerId="LiveId" clId="{C93026A4-A4F2-4E2C-8524-1468C92373F8}" dt="2024-03-19T08:20:24.201" v="161" actId="20577"/>
          <ac:spMkLst>
            <pc:docMk/>
            <pc:sldMk cId="3216405016" sldId="440"/>
            <ac:spMk id="2" creationId="{50A282BC-FFF0-423C-EAA7-0395EB3E234E}"/>
          </ac:spMkLst>
        </pc:spChg>
      </pc:sldChg>
      <pc:sldChg chg="modSp mod ord">
        <pc:chgData name="Nando Lutgerink" userId="c2cb6dd4fa07bb51" providerId="LiveId" clId="{C93026A4-A4F2-4E2C-8524-1468C92373F8}" dt="2024-03-19T08:18:58.751" v="147" actId="20577"/>
        <pc:sldMkLst>
          <pc:docMk/>
          <pc:sldMk cId="2648570449" sldId="441"/>
        </pc:sldMkLst>
        <pc:spChg chg="mod">
          <ac:chgData name="Nando Lutgerink" userId="c2cb6dd4fa07bb51" providerId="LiveId" clId="{C93026A4-A4F2-4E2C-8524-1468C92373F8}" dt="2024-03-19T08:18:58.751" v="147" actId="20577"/>
          <ac:spMkLst>
            <pc:docMk/>
            <pc:sldMk cId="2648570449" sldId="441"/>
            <ac:spMk id="5" creationId="{1C81F12D-2E82-534B-A5B8-512513B04D2D}"/>
          </ac:spMkLst>
        </pc:spChg>
      </pc:sldChg>
      <pc:sldChg chg="del">
        <pc:chgData name="Nando Lutgerink" userId="c2cb6dd4fa07bb51" providerId="LiveId" clId="{C93026A4-A4F2-4E2C-8524-1468C92373F8}" dt="2024-03-19T08:02:30.668" v="0" actId="47"/>
        <pc:sldMkLst>
          <pc:docMk/>
          <pc:sldMk cId="1856102761" sldId="442"/>
        </pc:sldMkLst>
      </pc:sldChg>
      <pc:sldChg chg="del">
        <pc:chgData name="Nando Lutgerink" userId="c2cb6dd4fa07bb51" providerId="LiveId" clId="{C93026A4-A4F2-4E2C-8524-1468C92373F8}" dt="2024-03-19T08:02:30.668" v="0" actId="47"/>
        <pc:sldMkLst>
          <pc:docMk/>
          <pc:sldMk cId="3907691781" sldId="443"/>
        </pc:sldMkLst>
      </pc:sldChg>
      <pc:sldChg chg="del">
        <pc:chgData name="Nando Lutgerink" userId="c2cb6dd4fa07bb51" providerId="LiveId" clId="{C93026A4-A4F2-4E2C-8524-1468C92373F8}" dt="2024-03-19T08:02:30.668" v="0" actId="47"/>
        <pc:sldMkLst>
          <pc:docMk/>
          <pc:sldMk cId="551982" sldId="444"/>
        </pc:sldMkLst>
      </pc:sldChg>
      <pc:sldChg chg="del">
        <pc:chgData name="Nando Lutgerink" userId="c2cb6dd4fa07bb51" providerId="LiveId" clId="{C93026A4-A4F2-4E2C-8524-1468C92373F8}" dt="2024-03-19T08:02:30.668" v="0" actId="47"/>
        <pc:sldMkLst>
          <pc:docMk/>
          <pc:sldMk cId="341361919" sldId="445"/>
        </pc:sldMkLst>
      </pc:sldChg>
      <pc:sldChg chg="del">
        <pc:chgData name="Nando Lutgerink" userId="c2cb6dd4fa07bb51" providerId="LiveId" clId="{C93026A4-A4F2-4E2C-8524-1468C92373F8}" dt="2024-03-19T08:02:30.668" v="0" actId="47"/>
        <pc:sldMkLst>
          <pc:docMk/>
          <pc:sldMk cId="1009849327" sldId="447"/>
        </pc:sldMkLst>
      </pc:sldChg>
      <pc:sldChg chg="del">
        <pc:chgData name="Nando Lutgerink" userId="c2cb6dd4fa07bb51" providerId="LiveId" clId="{C93026A4-A4F2-4E2C-8524-1468C92373F8}" dt="2024-03-19T08:02:30.668" v="0" actId="47"/>
        <pc:sldMkLst>
          <pc:docMk/>
          <pc:sldMk cId="2421757664" sldId="448"/>
        </pc:sldMkLst>
      </pc:sldChg>
      <pc:sldChg chg="del">
        <pc:chgData name="Nando Lutgerink" userId="c2cb6dd4fa07bb51" providerId="LiveId" clId="{C93026A4-A4F2-4E2C-8524-1468C92373F8}" dt="2024-03-19T08:02:30.668" v="0" actId="47"/>
        <pc:sldMkLst>
          <pc:docMk/>
          <pc:sldMk cId="2104572538" sldId="449"/>
        </pc:sldMkLst>
      </pc:sldChg>
      <pc:sldChg chg="del">
        <pc:chgData name="Nando Lutgerink" userId="c2cb6dd4fa07bb51" providerId="LiveId" clId="{C93026A4-A4F2-4E2C-8524-1468C92373F8}" dt="2024-03-19T08:02:30.668" v="0" actId="47"/>
        <pc:sldMkLst>
          <pc:docMk/>
          <pc:sldMk cId="1583799983" sldId="450"/>
        </pc:sldMkLst>
      </pc:sldChg>
      <pc:sldChg chg="del">
        <pc:chgData name="Nando Lutgerink" userId="c2cb6dd4fa07bb51" providerId="LiveId" clId="{C93026A4-A4F2-4E2C-8524-1468C92373F8}" dt="2024-03-19T08:02:30.668" v="0" actId="47"/>
        <pc:sldMkLst>
          <pc:docMk/>
          <pc:sldMk cId="1420580528" sldId="451"/>
        </pc:sldMkLst>
      </pc:sldChg>
      <pc:sldChg chg="del">
        <pc:chgData name="Nando Lutgerink" userId="c2cb6dd4fa07bb51" providerId="LiveId" clId="{C93026A4-A4F2-4E2C-8524-1468C92373F8}" dt="2024-03-19T08:02:30.668" v="0" actId="47"/>
        <pc:sldMkLst>
          <pc:docMk/>
          <pc:sldMk cId="1309503377" sldId="452"/>
        </pc:sldMkLst>
      </pc:sldChg>
      <pc:sldChg chg="del">
        <pc:chgData name="Nando Lutgerink" userId="c2cb6dd4fa07bb51" providerId="LiveId" clId="{C93026A4-A4F2-4E2C-8524-1468C92373F8}" dt="2024-03-19T08:02:30.668" v="0" actId="47"/>
        <pc:sldMkLst>
          <pc:docMk/>
          <pc:sldMk cId="2389255209" sldId="453"/>
        </pc:sldMkLst>
      </pc:sldChg>
      <pc:sldChg chg="del">
        <pc:chgData name="Nando Lutgerink" userId="c2cb6dd4fa07bb51" providerId="LiveId" clId="{C93026A4-A4F2-4E2C-8524-1468C92373F8}" dt="2024-03-19T08:02:30.668" v="0" actId="47"/>
        <pc:sldMkLst>
          <pc:docMk/>
          <pc:sldMk cId="565196654" sldId="457"/>
        </pc:sldMkLst>
      </pc:sldChg>
      <pc:sldChg chg="del">
        <pc:chgData name="Nando Lutgerink" userId="c2cb6dd4fa07bb51" providerId="LiveId" clId="{C93026A4-A4F2-4E2C-8524-1468C92373F8}" dt="2024-03-19T08:02:30.668" v="0" actId="47"/>
        <pc:sldMkLst>
          <pc:docMk/>
          <pc:sldMk cId="1981656947" sldId="458"/>
        </pc:sldMkLst>
      </pc:sldChg>
      <pc:sldChg chg="modSp mod ord modNotesTx">
        <pc:chgData name="Nando Lutgerink" userId="c2cb6dd4fa07bb51" providerId="LiveId" clId="{C93026A4-A4F2-4E2C-8524-1468C92373F8}" dt="2024-03-19T08:59:02.378" v="313" actId="20577"/>
        <pc:sldMkLst>
          <pc:docMk/>
          <pc:sldMk cId="3347271580" sldId="460"/>
        </pc:sldMkLst>
        <pc:spChg chg="mod">
          <ac:chgData name="Nando Lutgerink" userId="c2cb6dd4fa07bb51" providerId="LiveId" clId="{C93026A4-A4F2-4E2C-8524-1468C92373F8}" dt="2024-03-19T08:58:54.167" v="312" actId="12"/>
          <ac:spMkLst>
            <pc:docMk/>
            <pc:sldMk cId="3347271580" sldId="460"/>
            <ac:spMk id="2" creationId="{E660B92A-BA81-E94E-EFEB-ACFA90D80E7B}"/>
          </ac:spMkLst>
        </pc:spChg>
        <pc:spChg chg="mod">
          <ac:chgData name="Nando Lutgerink" userId="c2cb6dd4fa07bb51" providerId="LiveId" clId="{C93026A4-A4F2-4E2C-8524-1468C92373F8}" dt="2024-03-19T08:58:21.927" v="301"/>
          <ac:spMkLst>
            <pc:docMk/>
            <pc:sldMk cId="3347271580" sldId="460"/>
            <ac:spMk id="3" creationId="{8F51140E-FFEB-1A16-7483-41090F89A1AD}"/>
          </ac:spMkLst>
        </pc:spChg>
        <pc:spChg chg="mod">
          <ac:chgData name="Nando Lutgerink" userId="c2cb6dd4fa07bb51" providerId="LiveId" clId="{C93026A4-A4F2-4E2C-8524-1468C92373F8}" dt="2024-03-19T08:58:14.277" v="300"/>
          <ac:spMkLst>
            <pc:docMk/>
            <pc:sldMk cId="3347271580" sldId="460"/>
            <ac:spMk id="4" creationId="{1F940FDE-6E97-669F-38CB-7A5CC9FBAEC7}"/>
          </ac:spMkLst>
        </pc:spChg>
      </pc:sldChg>
      <pc:sldChg chg="modSp add mod">
        <pc:chgData name="Nando Lutgerink" userId="c2cb6dd4fa07bb51" providerId="LiveId" clId="{C93026A4-A4F2-4E2C-8524-1468C92373F8}" dt="2024-03-19T08:19:15.564" v="149" actId="21"/>
        <pc:sldMkLst>
          <pc:docMk/>
          <pc:sldMk cId="1824684726" sldId="461"/>
        </pc:sldMkLst>
        <pc:spChg chg="mod">
          <ac:chgData name="Nando Lutgerink" userId="c2cb6dd4fa07bb51" providerId="LiveId" clId="{C93026A4-A4F2-4E2C-8524-1468C92373F8}" dt="2024-03-19T08:19:15.564" v="149" actId="21"/>
          <ac:spMkLst>
            <pc:docMk/>
            <pc:sldMk cId="1824684726" sldId="461"/>
            <ac:spMk id="5" creationId="{1C81F12D-2E82-534B-A5B8-512513B04D2D}"/>
          </ac:spMkLst>
        </pc:spChg>
      </pc:sldChg>
      <pc:sldChg chg="modSp add mod">
        <pc:chgData name="Nando Lutgerink" userId="c2cb6dd4fa07bb51" providerId="LiveId" clId="{C93026A4-A4F2-4E2C-8524-1468C92373F8}" dt="2024-03-19T08:19:42.538" v="153" actId="20577"/>
        <pc:sldMkLst>
          <pc:docMk/>
          <pc:sldMk cId="753029940" sldId="462"/>
        </pc:sldMkLst>
        <pc:spChg chg="mod">
          <ac:chgData name="Nando Lutgerink" userId="c2cb6dd4fa07bb51" providerId="LiveId" clId="{C93026A4-A4F2-4E2C-8524-1468C92373F8}" dt="2024-03-19T08:19:42.538" v="153" actId="20577"/>
          <ac:spMkLst>
            <pc:docMk/>
            <pc:sldMk cId="753029940" sldId="462"/>
            <ac:spMk id="5" creationId="{1C81F12D-2E82-534B-A5B8-512513B04D2D}"/>
          </ac:spMkLst>
        </pc:spChg>
      </pc:sldChg>
      <pc:sldChg chg="modSp add mod">
        <pc:chgData name="Nando Lutgerink" userId="c2cb6dd4fa07bb51" providerId="LiveId" clId="{C93026A4-A4F2-4E2C-8524-1468C92373F8}" dt="2024-03-19T08:20:00.621" v="155"/>
        <pc:sldMkLst>
          <pc:docMk/>
          <pc:sldMk cId="3832460236" sldId="463"/>
        </pc:sldMkLst>
        <pc:spChg chg="mod">
          <ac:chgData name="Nando Lutgerink" userId="c2cb6dd4fa07bb51" providerId="LiveId" clId="{C93026A4-A4F2-4E2C-8524-1468C92373F8}" dt="2024-03-19T08:20:00.621" v="155"/>
          <ac:spMkLst>
            <pc:docMk/>
            <pc:sldMk cId="3832460236" sldId="463"/>
            <ac:spMk id="5" creationId="{1C81F12D-2E82-534B-A5B8-512513B04D2D}"/>
          </ac:spMkLst>
        </pc:spChg>
      </pc:sldChg>
      <pc:sldChg chg="modSp add mod">
        <pc:chgData name="Nando Lutgerink" userId="c2cb6dd4fa07bb51" providerId="LiveId" clId="{C93026A4-A4F2-4E2C-8524-1468C92373F8}" dt="2024-03-19T08:20:43.068" v="167" actId="20577"/>
        <pc:sldMkLst>
          <pc:docMk/>
          <pc:sldMk cId="527201406" sldId="464"/>
        </pc:sldMkLst>
        <pc:spChg chg="mod">
          <ac:chgData name="Nando Lutgerink" userId="c2cb6dd4fa07bb51" providerId="LiveId" clId="{C93026A4-A4F2-4E2C-8524-1468C92373F8}" dt="2024-03-19T08:20:43.068" v="167" actId="20577"/>
          <ac:spMkLst>
            <pc:docMk/>
            <pc:sldMk cId="527201406" sldId="464"/>
            <ac:spMk id="5" creationId="{1C81F12D-2E82-534B-A5B8-512513B04D2D}"/>
          </ac:spMkLst>
        </pc:spChg>
      </pc:sldChg>
      <pc:sldChg chg="modSp new mod ord modNotesTx">
        <pc:chgData name="Nando Lutgerink" userId="c2cb6dd4fa07bb51" providerId="LiveId" clId="{C93026A4-A4F2-4E2C-8524-1468C92373F8}" dt="2024-03-19T08:41:31.886" v="216" actId="20577"/>
        <pc:sldMkLst>
          <pc:docMk/>
          <pc:sldMk cId="1717676864" sldId="465"/>
        </pc:sldMkLst>
        <pc:spChg chg="mod">
          <ac:chgData name="Nando Lutgerink" userId="c2cb6dd4fa07bb51" providerId="LiveId" clId="{C93026A4-A4F2-4E2C-8524-1468C92373F8}" dt="2024-03-19T08:41:11.966" v="212" actId="12"/>
          <ac:spMkLst>
            <pc:docMk/>
            <pc:sldMk cId="1717676864" sldId="465"/>
            <ac:spMk id="2" creationId="{FBD62A8B-1C8C-1D97-7AB2-5DAA19E6DE05}"/>
          </ac:spMkLst>
        </pc:spChg>
        <pc:spChg chg="mod">
          <ac:chgData name="Nando Lutgerink" userId="c2cb6dd4fa07bb51" providerId="LiveId" clId="{C93026A4-A4F2-4E2C-8524-1468C92373F8}" dt="2024-03-19T08:40:08.425" v="191" actId="14100"/>
          <ac:spMkLst>
            <pc:docMk/>
            <pc:sldMk cId="1717676864" sldId="465"/>
            <ac:spMk id="3" creationId="{1EBE99A6-0662-05BF-30C1-A5EA87E79C67}"/>
          </ac:spMkLst>
        </pc:spChg>
        <pc:spChg chg="mod">
          <ac:chgData name="Nando Lutgerink" userId="c2cb6dd4fa07bb51" providerId="LiveId" clId="{C93026A4-A4F2-4E2C-8524-1468C92373F8}" dt="2024-03-19T08:39:07.470" v="178"/>
          <ac:spMkLst>
            <pc:docMk/>
            <pc:sldMk cId="1717676864" sldId="465"/>
            <ac:spMk id="4" creationId="{C06EE321-197D-B52A-2902-F21DDE74A290}"/>
          </ac:spMkLst>
        </pc:spChg>
      </pc:sldChg>
      <pc:sldChg chg="modSp add mod ord modNotesTx">
        <pc:chgData name="Nando Lutgerink" userId="c2cb6dd4fa07bb51" providerId="LiveId" clId="{C93026A4-A4F2-4E2C-8524-1468C92373F8}" dt="2024-03-19T10:05:11.157" v="315"/>
        <pc:sldMkLst>
          <pc:docMk/>
          <pc:sldMk cId="1003776374" sldId="466"/>
        </pc:sldMkLst>
        <pc:spChg chg="mod">
          <ac:chgData name="Nando Lutgerink" userId="c2cb6dd4fa07bb51" providerId="LiveId" clId="{C93026A4-A4F2-4E2C-8524-1468C92373F8}" dt="2024-03-19T08:45:03.250" v="241" actId="12"/>
          <ac:spMkLst>
            <pc:docMk/>
            <pc:sldMk cId="1003776374" sldId="466"/>
            <ac:spMk id="2" creationId="{FBD62A8B-1C8C-1D97-7AB2-5DAA19E6DE05}"/>
          </ac:spMkLst>
        </pc:spChg>
        <pc:spChg chg="mod">
          <ac:chgData name="Nando Lutgerink" userId="c2cb6dd4fa07bb51" providerId="LiveId" clId="{C93026A4-A4F2-4E2C-8524-1468C92373F8}" dt="2024-03-19T08:44:07.675" v="222"/>
          <ac:spMkLst>
            <pc:docMk/>
            <pc:sldMk cId="1003776374" sldId="466"/>
            <ac:spMk id="3" creationId="{1EBE99A6-0662-05BF-30C1-A5EA87E79C67}"/>
          </ac:spMkLst>
        </pc:spChg>
        <pc:spChg chg="mod">
          <ac:chgData name="Nando Lutgerink" userId="c2cb6dd4fa07bb51" providerId="LiveId" clId="{C93026A4-A4F2-4E2C-8524-1468C92373F8}" dt="2024-03-19T08:43:57.125" v="221"/>
          <ac:spMkLst>
            <pc:docMk/>
            <pc:sldMk cId="1003776374" sldId="466"/>
            <ac:spMk id="4" creationId="{C06EE321-197D-B52A-2902-F21DDE74A290}"/>
          </ac:spMkLst>
        </pc:spChg>
      </pc:sldChg>
      <pc:sldChg chg="modSp new mod modNotesTx">
        <pc:chgData name="Nando Lutgerink" userId="c2cb6dd4fa07bb51" providerId="LiveId" clId="{C93026A4-A4F2-4E2C-8524-1468C92373F8}" dt="2024-03-19T08:56:08.696" v="298" actId="5793"/>
        <pc:sldMkLst>
          <pc:docMk/>
          <pc:sldMk cId="1373945231" sldId="467"/>
        </pc:sldMkLst>
        <pc:spChg chg="mod">
          <ac:chgData name="Nando Lutgerink" userId="c2cb6dd4fa07bb51" providerId="LiveId" clId="{C93026A4-A4F2-4E2C-8524-1468C92373F8}" dt="2024-03-19T08:48:54.119" v="268" actId="12"/>
          <ac:spMkLst>
            <pc:docMk/>
            <pc:sldMk cId="1373945231" sldId="467"/>
            <ac:spMk id="2" creationId="{EFC9918D-0705-9941-44AC-A58014AC68CB}"/>
          </ac:spMkLst>
        </pc:spChg>
        <pc:spChg chg="mod">
          <ac:chgData name="Nando Lutgerink" userId="c2cb6dd4fa07bb51" providerId="LiveId" clId="{C93026A4-A4F2-4E2C-8524-1468C92373F8}" dt="2024-03-19T08:48:04.517" v="250"/>
          <ac:spMkLst>
            <pc:docMk/>
            <pc:sldMk cId="1373945231" sldId="467"/>
            <ac:spMk id="3" creationId="{B817C5E6-0218-8D27-2A6B-3C12314A7AB6}"/>
          </ac:spMkLst>
        </pc:spChg>
        <pc:spChg chg="mod">
          <ac:chgData name="Nando Lutgerink" userId="c2cb6dd4fa07bb51" providerId="LiveId" clId="{C93026A4-A4F2-4E2C-8524-1468C92373F8}" dt="2024-03-19T08:47:53.929" v="249" actId="27636"/>
          <ac:spMkLst>
            <pc:docMk/>
            <pc:sldMk cId="1373945231" sldId="467"/>
            <ac:spMk id="4" creationId="{BA98C7EC-AE7A-4AB6-6D19-AC3B2F3F1EC4}"/>
          </ac:spMkLst>
        </pc:spChg>
      </pc:sldChg>
      <pc:sldChg chg="modSp new mod ord modNotesTx">
        <pc:chgData name="Nando Lutgerink" userId="c2cb6dd4fa07bb51" providerId="LiveId" clId="{C93026A4-A4F2-4E2C-8524-1468C92373F8}" dt="2024-03-19T08:55:09.655" v="296" actId="20577"/>
        <pc:sldMkLst>
          <pc:docMk/>
          <pc:sldMk cId="287946171" sldId="468"/>
        </pc:sldMkLst>
        <pc:spChg chg="mod">
          <ac:chgData name="Nando Lutgerink" userId="c2cb6dd4fa07bb51" providerId="LiveId" clId="{C93026A4-A4F2-4E2C-8524-1468C92373F8}" dt="2024-03-19T08:55:03.167" v="295" actId="12"/>
          <ac:spMkLst>
            <pc:docMk/>
            <pc:sldMk cId="287946171" sldId="468"/>
            <ac:spMk id="2" creationId="{5FC8260E-7D3E-D394-681A-A0648A595DB6}"/>
          </ac:spMkLst>
        </pc:spChg>
        <pc:spChg chg="mod">
          <ac:chgData name="Nando Lutgerink" userId="c2cb6dd4fa07bb51" providerId="LiveId" clId="{C93026A4-A4F2-4E2C-8524-1468C92373F8}" dt="2024-03-19T08:54:32.341" v="278" actId="14100"/>
          <ac:spMkLst>
            <pc:docMk/>
            <pc:sldMk cId="287946171" sldId="468"/>
            <ac:spMk id="3" creationId="{0C41C12C-2139-9AB6-C9E5-1C67CA2F553E}"/>
          </ac:spMkLst>
        </pc:spChg>
        <pc:spChg chg="mod">
          <ac:chgData name="Nando Lutgerink" userId="c2cb6dd4fa07bb51" providerId="LiveId" clId="{C93026A4-A4F2-4E2C-8524-1468C92373F8}" dt="2024-03-19T08:54:16.323" v="276" actId="27636"/>
          <ac:spMkLst>
            <pc:docMk/>
            <pc:sldMk cId="287946171" sldId="468"/>
            <ac:spMk id="4" creationId="{F5965D8C-11C1-B637-8157-03C5819A50F4}"/>
          </ac:spMkLst>
        </pc:spChg>
      </pc:sldChg>
      <pc:sldMasterChg chg="delSldLayout">
        <pc:chgData name="Nando Lutgerink" userId="c2cb6dd4fa07bb51" providerId="LiveId" clId="{C93026A4-A4F2-4E2C-8524-1468C92373F8}" dt="2024-03-19T08:02:30.668" v="0" actId="47"/>
        <pc:sldMasterMkLst>
          <pc:docMk/>
          <pc:sldMasterMk cId="1935112474" sldId="2147483838"/>
        </pc:sldMasterMkLst>
        <pc:sldLayoutChg chg="del">
          <pc:chgData name="Nando Lutgerink" userId="c2cb6dd4fa07bb51" providerId="LiveId" clId="{C93026A4-A4F2-4E2C-8524-1468C92373F8}" dt="2024-03-19T08:02:30.668" v="0" actId="47"/>
          <pc:sldLayoutMkLst>
            <pc:docMk/>
            <pc:sldMasterMk cId="1935112474" sldId="2147483838"/>
            <pc:sldLayoutMk cId="3524319457" sldId="2147483873"/>
          </pc:sldLayoutMkLst>
        </pc:sldLayoutChg>
        <pc:sldLayoutChg chg="del">
          <pc:chgData name="Nando Lutgerink" userId="c2cb6dd4fa07bb51" providerId="LiveId" clId="{C93026A4-A4F2-4E2C-8524-1468C92373F8}" dt="2024-03-19T08:02:30.668" v="0" actId="47"/>
          <pc:sldLayoutMkLst>
            <pc:docMk/>
            <pc:sldMasterMk cId="1935112474" sldId="2147483838"/>
            <pc:sldLayoutMk cId="420796070" sldId="2147483875"/>
          </pc:sldLayoutMkLst>
        </pc:sldLayoutChg>
        <pc:sldLayoutChg chg="del">
          <pc:chgData name="Nando Lutgerink" userId="c2cb6dd4fa07bb51" providerId="LiveId" clId="{C93026A4-A4F2-4E2C-8524-1468C92373F8}" dt="2024-03-19T08:02:30.668" v="0" actId="47"/>
          <pc:sldLayoutMkLst>
            <pc:docMk/>
            <pc:sldMasterMk cId="1935112474" sldId="2147483838"/>
            <pc:sldLayoutMk cId="2401041615" sldId="2147483876"/>
          </pc:sldLayoutMkLst>
        </pc:sldLayoutChg>
        <pc:sldLayoutChg chg="del">
          <pc:chgData name="Nando Lutgerink" userId="c2cb6dd4fa07bb51" providerId="LiveId" clId="{C93026A4-A4F2-4E2C-8524-1468C92373F8}" dt="2024-03-19T08:02:30.668" v="0" actId="47"/>
          <pc:sldLayoutMkLst>
            <pc:docMk/>
            <pc:sldMasterMk cId="1935112474" sldId="2147483838"/>
            <pc:sldLayoutMk cId="3510060006" sldId="2147483877"/>
          </pc:sldLayoutMkLst>
        </pc:sldLayoutChg>
        <pc:sldLayoutChg chg="del">
          <pc:chgData name="Nando Lutgerink" userId="c2cb6dd4fa07bb51" providerId="LiveId" clId="{C93026A4-A4F2-4E2C-8524-1468C92373F8}" dt="2024-03-19T08:02:30.668" v="0" actId="47"/>
          <pc:sldLayoutMkLst>
            <pc:docMk/>
            <pc:sldMasterMk cId="1935112474" sldId="2147483838"/>
            <pc:sldLayoutMk cId="1632916111" sldId="2147483878"/>
          </pc:sldLayoutMkLst>
        </pc:sldLayoutChg>
        <pc:sldLayoutChg chg="del">
          <pc:chgData name="Nando Lutgerink" userId="c2cb6dd4fa07bb51" providerId="LiveId" clId="{C93026A4-A4F2-4E2C-8524-1468C92373F8}" dt="2024-03-19T08:02:30.668" v="0" actId="47"/>
          <pc:sldLayoutMkLst>
            <pc:docMk/>
            <pc:sldMasterMk cId="1935112474" sldId="2147483838"/>
            <pc:sldLayoutMk cId="3056525846" sldId="2147483879"/>
          </pc:sldLayoutMkLst>
        </pc:sldLayoutChg>
        <pc:sldLayoutChg chg="del">
          <pc:chgData name="Nando Lutgerink" userId="c2cb6dd4fa07bb51" providerId="LiveId" clId="{C93026A4-A4F2-4E2C-8524-1468C92373F8}" dt="2024-03-19T08:02:30.668" v="0" actId="47"/>
          <pc:sldLayoutMkLst>
            <pc:docMk/>
            <pc:sldMasterMk cId="1935112474" sldId="2147483838"/>
            <pc:sldLayoutMk cId="1837373093" sldId="2147483880"/>
          </pc:sldLayoutMkLst>
        </pc:sldLayoutChg>
        <pc:sldLayoutChg chg="del">
          <pc:chgData name="Nando Lutgerink" userId="c2cb6dd4fa07bb51" providerId="LiveId" clId="{C93026A4-A4F2-4E2C-8524-1468C92373F8}" dt="2024-03-19T08:02:30.668" v="0" actId="47"/>
          <pc:sldLayoutMkLst>
            <pc:docMk/>
            <pc:sldMasterMk cId="1935112474" sldId="2147483838"/>
            <pc:sldLayoutMk cId="2463201105" sldId="2147483881"/>
          </pc:sldLayoutMkLst>
        </pc:sldLayoutChg>
        <pc:sldLayoutChg chg="del">
          <pc:chgData name="Nando Lutgerink" userId="c2cb6dd4fa07bb51" providerId="LiveId" clId="{C93026A4-A4F2-4E2C-8524-1468C92373F8}" dt="2024-03-19T08:02:30.668" v="0" actId="47"/>
          <pc:sldLayoutMkLst>
            <pc:docMk/>
            <pc:sldMasterMk cId="1935112474" sldId="2147483838"/>
            <pc:sldLayoutMk cId="3348021108" sldId="2147483882"/>
          </pc:sldLayoutMkLst>
        </pc:sldLayoutChg>
        <pc:sldLayoutChg chg="del">
          <pc:chgData name="Nando Lutgerink" userId="c2cb6dd4fa07bb51" providerId="LiveId" clId="{C93026A4-A4F2-4E2C-8524-1468C92373F8}" dt="2024-03-19T08:02:30.668" v="0" actId="47"/>
          <pc:sldLayoutMkLst>
            <pc:docMk/>
            <pc:sldMasterMk cId="1935112474" sldId="2147483838"/>
            <pc:sldLayoutMk cId="4253447342" sldId="2147483883"/>
          </pc:sldLayoutMkLst>
        </pc:sldLayoutChg>
        <pc:sldLayoutChg chg="del">
          <pc:chgData name="Nando Lutgerink" userId="c2cb6dd4fa07bb51" providerId="LiveId" clId="{C93026A4-A4F2-4E2C-8524-1468C92373F8}" dt="2024-03-19T08:02:30.668" v="0" actId="47"/>
          <pc:sldLayoutMkLst>
            <pc:docMk/>
            <pc:sldMasterMk cId="1935112474" sldId="2147483838"/>
            <pc:sldLayoutMk cId="3113912508" sldId="214748388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52684D2-7611-8247-924D-C6B8EFD4CB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5324A25-F5FB-AC48-9CBE-A196C09C29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CFD61F-7801-F343-BB8C-C20680B87A3B}" type="datetimeFigureOut">
              <a:rPr lang="en-US" smtClean="0"/>
              <a:t>3/19/2024</a:t>
            </a:fld>
            <a:endParaRPr lang="en-US"/>
          </a:p>
        </p:txBody>
      </p:sp>
      <p:sp>
        <p:nvSpPr>
          <p:cNvPr id="4" name="Footer Placeholder 3">
            <a:extLst>
              <a:ext uri="{FF2B5EF4-FFF2-40B4-BE49-F238E27FC236}">
                <a16:creationId xmlns:a16="http://schemas.microsoft.com/office/drawing/2014/main" id="{365D9828-940F-2F4E-8E95-FDF74C7FF8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DB9A20E-B73C-074B-A301-6E4E7AED50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910D5F-1856-BC4A-B2A6-756A25E91545}" type="slidenum">
              <a:rPr lang="en-US" smtClean="0"/>
              <a:t>‹#›</a:t>
            </a:fld>
            <a:endParaRPr lang="en-US"/>
          </a:p>
        </p:txBody>
      </p:sp>
    </p:spTree>
    <p:extLst>
      <p:ext uri="{BB962C8B-B14F-4D97-AF65-F5344CB8AC3E}">
        <p14:creationId xmlns:p14="http://schemas.microsoft.com/office/powerpoint/2010/main" val="29545161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71446" latinLnBrk="0">
      <a:lnSpc>
        <a:spcPct val="117999"/>
      </a:lnSpc>
      <a:defRPr sz="825">
        <a:latin typeface="Helvetica Neue"/>
        <a:ea typeface="Helvetica Neue"/>
        <a:cs typeface="Helvetica Neue"/>
        <a:sym typeface="Helvetica Neue"/>
      </a:defRPr>
    </a:lvl1pPr>
    <a:lvl2pPr indent="85723" defTabSz="171446" latinLnBrk="0">
      <a:lnSpc>
        <a:spcPct val="117999"/>
      </a:lnSpc>
      <a:defRPr sz="825">
        <a:latin typeface="Helvetica Neue"/>
        <a:ea typeface="Helvetica Neue"/>
        <a:cs typeface="Helvetica Neue"/>
        <a:sym typeface="Helvetica Neue"/>
      </a:defRPr>
    </a:lvl2pPr>
    <a:lvl3pPr indent="171446" defTabSz="171446" latinLnBrk="0">
      <a:lnSpc>
        <a:spcPct val="117999"/>
      </a:lnSpc>
      <a:defRPr sz="825">
        <a:latin typeface="Helvetica Neue"/>
        <a:ea typeface="Helvetica Neue"/>
        <a:cs typeface="Helvetica Neue"/>
        <a:sym typeface="Helvetica Neue"/>
      </a:defRPr>
    </a:lvl3pPr>
    <a:lvl4pPr indent="257169" defTabSz="171446" latinLnBrk="0">
      <a:lnSpc>
        <a:spcPct val="117999"/>
      </a:lnSpc>
      <a:defRPr sz="825">
        <a:latin typeface="Helvetica Neue"/>
        <a:ea typeface="Helvetica Neue"/>
        <a:cs typeface="Helvetica Neue"/>
        <a:sym typeface="Helvetica Neue"/>
      </a:defRPr>
    </a:lvl4pPr>
    <a:lvl5pPr indent="342891" defTabSz="171446" latinLnBrk="0">
      <a:lnSpc>
        <a:spcPct val="117999"/>
      </a:lnSpc>
      <a:defRPr sz="825">
        <a:latin typeface="Helvetica Neue"/>
        <a:ea typeface="Helvetica Neue"/>
        <a:cs typeface="Helvetica Neue"/>
        <a:sym typeface="Helvetica Neue"/>
      </a:defRPr>
    </a:lvl5pPr>
    <a:lvl6pPr indent="428614" defTabSz="171446" latinLnBrk="0">
      <a:lnSpc>
        <a:spcPct val="117999"/>
      </a:lnSpc>
      <a:defRPr sz="825">
        <a:latin typeface="Helvetica Neue"/>
        <a:ea typeface="Helvetica Neue"/>
        <a:cs typeface="Helvetica Neue"/>
        <a:sym typeface="Helvetica Neue"/>
      </a:defRPr>
    </a:lvl6pPr>
    <a:lvl7pPr indent="514337" defTabSz="171446" latinLnBrk="0">
      <a:lnSpc>
        <a:spcPct val="117999"/>
      </a:lnSpc>
      <a:defRPr sz="825">
        <a:latin typeface="Helvetica Neue"/>
        <a:ea typeface="Helvetica Neue"/>
        <a:cs typeface="Helvetica Neue"/>
        <a:sym typeface="Helvetica Neue"/>
      </a:defRPr>
    </a:lvl7pPr>
    <a:lvl8pPr indent="600060" defTabSz="171446" latinLnBrk="0">
      <a:lnSpc>
        <a:spcPct val="117999"/>
      </a:lnSpc>
      <a:defRPr sz="825">
        <a:latin typeface="Helvetica Neue"/>
        <a:ea typeface="Helvetica Neue"/>
        <a:cs typeface="Helvetica Neue"/>
        <a:sym typeface="Helvetica Neue"/>
      </a:defRPr>
    </a:lvl8pPr>
    <a:lvl9pPr indent="685783" defTabSz="171446" latinLnBrk="0">
      <a:lnSpc>
        <a:spcPct val="117999"/>
      </a:lnSpc>
      <a:defRPr sz="825">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 computing has fundamentally changed how businesses access and use IT resources. Let's break down what cloud computing is and why it's transformative:</a:t>
            </a:r>
          </a:p>
          <a:p>
            <a:endParaRPr lang="en-US" dirty="0"/>
          </a:p>
          <a:p>
            <a:r>
              <a:rPr lang="en-US" dirty="0"/>
              <a:t>  - **Defining Cloud Computing:** At its core, cloud computing is about delivering various computing services—including servers, storage, databases, networking, software, analytics, and intelligence—over the Internet, or "the cloud." This model allows for on-demand access to a shared pool of configurable computing resources. It means businesses can utilize advanced IT capabilities without the need to invest in and maintain physical servers and data centers. The essence of cloud computing is its ability to provide flexible, scalable, and efficient computing resources on demand.</a:t>
            </a:r>
          </a:p>
          <a:p>
            <a:endParaRPr lang="en-US" dirty="0"/>
          </a:p>
          <a:p>
            <a:r>
              <a:rPr lang="en-US" dirty="0"/>
              <a:t>  - **Key Benefits for Businesses:** The adoption of cloud computing brings with it several significant benefits. Firstly, it offers considerable cost reductions, as it eliminates the capital expense of purchasing hardware and software and setting up and running on-site data centers. Scalability is another major advantage, with resources that can be dialed up or down to accommodate business needs without the need for upfront investment. Performance is enhanced through the use of cloud services, which run on worldwide networks of secure data centers that are regularly upgraded to the latest generation of fast and efficient computing hardware. Lastly, accessibility is greatly improved, as services can be accessed from anywhere, at any time, fostering collaboration and flexibility in work practices.</a:t>
            </a:r>
          </a:p>
          <a:p>
            <a:endParaRPr lang="en-US" dirty="0"/>
          </a:p>
          <a:p>
            <a:r>
              <a:rPr lang="en-US" dirty="0"/>
              <a:t>  Understanding these fundamentals of cloud computing is crucial for grasping its impact on modern business practices and the vast potential it holds for transforming IT infrastructure, enhancing efficiency, and driving innovation.</a:t>
            </a:r>
            <a:endParaRPr lang="LID4096" dirty="0"/>
          </a:p>
        </p:txBody>
      </p:sp>
    </p:spTree>
    <p:extLst>
      <p:ext uri="{BB962C8B-B14F-4D97-AF65-F5344CB8AC3E}">
        <p14:creationId xmlns:p14="http://schemas.microsoft.com/office/powerpoint/2010/main" val="4027999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architecture of cloud computing is designed to ensure optimal performance, high availability, and robust disaster recovery across the globe. This is achieved not just through an extensive network of data centers and the strategic use of regions and availability zones but also through the innovative use of edge locations. Let's delve into how these components work together:</a:t>
            </a:r>
          </a:p>
          <a:p>
            <a:endParaRPr lang="en-US" dirty="0"/>
          </a:p>
          <a:p>
            <a:r>
              <a:rPr lang="en-US" dirty="0"/>
              <a:t>  - **Expansive Network of Data Centers:** Cloud providers maintain a widespread network of data centers around the world. This allows businesses to deploy applications and data close to their users, reducing latency and improving access speeds, which is crucial for performance-sensitive applications.</a:t>
            </a:r>
          </a:p>
          <a:p>
            <a:endParaRPr lang="en-US" dirty="0"/>
          </a:p>
          <a:p>
            <a:r>
              <a:rPr lang="en-US" dirty="0"/>
              <a:t>  - **Strategic Regions and Availability Zones:** By organizing cloud infrastructure into regions (geographical areas) and availability zones (isolated groups of data centers within a region), cloud providers offer redundancy, fault tolerance, and high availability. This setup supports disaster recovery and ensures that services can remain operational even if one zone encounters issues.</a:t>
            </a:r>
          </a:p>
          <a:p>
            <a:endParaRPr lang="en-US" dirty="0"/>
          </a:p>
          <a:p>
            <a:r>
              <a:rPr lang="en-US" dirty="0"/>
              <a:t>  - **Enhanced Performance with Edge Locations:** In addition to data centers and regions, cloud providers use edge locations to further reduce latency and speed up the delivery of content to users worldwide. Edge locations are used primarily for content delivery networks (CDNs), which cache copies of content closer to end-users. AWS, for example, utilizes edge locations to cache content, reducing the distance data travels and speeding up delivery without the need to access the main data center. This approach is particularly effective for static content such as images, videos, and web page scripts, enhancing the user experience by providing faster load times and smoother interactions.</a:t>
            </a:r>
          </a:p>
          <a:p>
            <a:endParaRPr lang="en-US" dirty="0"/>
          </a:p>
          <a:p>
            <a:r>
              <a:rPr lang="en-US" dirty="0"/>
              <a:t>  This extended infrastructure of data centers, regions, availability zones, and edge locations creates a powerful global network. It ensures that cloud services are not only highly available and fault-tolerant but also as efficient and responsive as possible, regardless of where end-users are located. Understanding the role of edge locations in addition to the broader cloud infrastructure can help businesses optimize their applications and services for global reach and performance.</a:t>
            </a:r>
            <a:endParaRPr lang="LID4096" dirty="0"/>
          </a:p>
        </p:txBody>
      </p:sp>
    </p:spTree>
    <p:extLst>
      <p:ext uri="{BB962C8B-B14F-4D97-AF65-F5344CB8AC3E}">
        <p14:creationId xmlns:p14="http://schemas.microsoft.com/office/powerpoint/2010/main" val="4017497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cloud's vast array of services and its flexible pricing model are among its most significant advantages, allowing businesses of all sizes to tailor solutions to their specific needs. Let's delve into how these aspects empower businesses:</a:t>
            </a:r>
          </a:p>
          <a:p>
            <a:endParaRPr lang="en-US" dirty="0"/>
          </a:p>
          <a:p>
            <a:r>
              <a:rPr lang="en-US" dirty="0"/>
              <a:t>  - **A La Carte Services:** Cloud providers offer an extensive selection of services that customers can mix and match to suit their unique requirements. This "a la carte" approach includes everything from basic computing power and storage to advanced databases, machine learning tools, and analytics services. Businesses can select precisely the services they need, avoiding the costs and complexities associated with traditional IT, where resources might be underutilized. This flexibility enables companies to build and deploy applications that are perfectly tailored to their operational requirements and customer expectations.</a:t>
            </a:r>
          </a:p>
          <a:p>
            <a:endParaRPr lang="en-US" dirty="0"/>
          </a:p>
          <a:p>
            <a:r>
              <a:rPr lang="en-US" dirty="0"/>
              <a:t>  - **Innovative Solutions:** The cloud not only offers a wide range of services but also a platform for innovation. With access to cutting-edge technologies, businesses can experiment with new ideas without significant upfront investment. This capability is especially critical in today's fast-paced market, where the ability to quickly develop and deploy new solutions can be a competitive advantage. Whether it's leveraging machine learning for personalized customer experiences or utilizing big data analytics for insights, the cloud provides the tools necessary for innovation at speed.</a:t>
            </a:r>
          </a:p>
          <a:p>
            <a:endParaRPr lang="en-US" dirty="0"/>
          </a:p>
          <a:p>
            <a:r>
              <a:rPr lang="en-US" dirty="0"/>
              <a:t>  - **Cost Optimization:** One of the cloud's core benefits is its cost-efficiency, achieved through the pay-as-you-go pricing model. This approach means businesses only pay for the resources they consume, allowing for precise budget management and cost optimization. Cloud providers also offer various tools and services to help customers monitor and manage their usage and expenditures actively. This level of control is crucial for maintaining efficiency and optimizing investments, ensuring that businesses can get the most value from their cloud spend.</a:t>
            </a:r>
          </a:p>
          <a:p>
            <a:endParaRPr lang="en-US" dirty="0"/>
          </a:p>
          <a:p>
            <a:r>
              <a:rPr lang="en-US" dirty="0"/>
              <a:t>  These elements of flexibility, innovation, and cost optimization make the cloud an incredibly powerful tool for businesses, enabling them to stay agile, innovative, and efficient in a competitive landscape.</a:t>
            </a:r>
          </a:p>
        </p:txBody>
      </p:sp>
    </p:spTree>
    <p:extLst>
      <p:ext uri="{BB962C8B-B14F-4D97-AF65-F5344CB8AC3E}">
        <p14:creationId xmlns:p14="http://schemas.microsoft.com/office/powerpoint/2010/main" val="3978162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Security is a top priority in the cloud, and understanding how it's managed can empower your discussions with potential clients, showcasing the robustness of cloud solutions. Let's dive deeper into the pivotal components of cloud security:</a:t>
            </a:r>
          </a:p>
          <a:p>
            <a:endParaRPr lang="en-US" dirty="0"/>
          </a:p>
          <a:p>
            <a:r>
              <a:rPr lang="en-US" dirty="0"/>
              <a:t>  - **Embrace the Shared Responsibility Model:** This model is a cornerstone of cloud security, delineating the roles of the cloud provider and the customer. Cloud providers are tasked with securing the infrastructure that runs all of the services offered in the cloud. This includes the hardware, software, networking, and facilities that support cloud services. On the other hand, customers are responsible for securing their data within the cloud. This includes managing the security of content, applications, systems, and networks in a way that leverages the security controls and features offered by the cloud provider. Understanding this model is crucial for effectively safeguarding your assets in the cloud and ensuring that security responsibilities are clearly defined and managed.</a:t>
            </a:r>
          </a:p>
          <a:p>
            <a:endParaRPr lang="en-US" dirty="0"/>
          </a:p>
          <a:p>
            <a:r>
              <a:rPr lang="en-US" dirty="0"/>
              <a:t>  - **Navigate Compliance with Confidence:** Cloud providers invest significant resources in obtaining a wide range of global and industry-specific compliance certifications. These certifications demonstrate adherence to stringent security and privacy standards, such as GDPR for privacy protection in Europe, HIPAA for health information in the U.S., and ISO/IEC 27001 for information security management worldwide. By leveraging cloud services that meet these standards, businesses can significantly simplify their compliance efforts. This is especially beneficial for companies operating in regulated industries or multiple geographic locations, as it helps them meet their compliance requirements more efficiently and with greater confidence.</a:t>
            </a:r>
          </a:p>
          <a:p>
            <a:endParaRPr lang="en-US" dirty="0"/>
          </a:p>
          <a:p>
            <a:r>
              <a:rPr lang="en-US" dirty="0"/>
              <a:t>  In summary, the shared responsibility model and the comprehensive compliance certifications offered by cloud providers form the backbone of cloud security. These aspects ensure that while cloud providers deliver secure infrastructure and services, customers can effectively manage their data and applications with advanced security tools. Understanding and communicating these security measures can help reassure potential clients about the safety and reliability of moving their operations to the cloud.</a:t>
            </a:r>
            <a:endParaRPr lang="LID4096" dirty="0"/>
          </a:p>
        </p:txBody>
      </p:sp>
    </p:spTree>
    <p:extLst>
      <p:ext uri="{BB962C8B-B14F-4D97-AF65-F5344CB8AC3E}">
        <p14:creationId xmlns:p14="http://schemas.microsoft.com/office/powerpoint/2010/main" val="991071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conclude our session on cloud computing, let's briefly revisit the crucial insights we've shared today. We began with an introduction to cloud computing, defining it as the delivery of computing services over the Internet to offer flexible resources, faster innovation, and economies of scale. We discussed the significant benefits of cloud computing, such as cost-effectiveness, scalability, performance, and the ability to drive innovation.</a:t>
            </a:r>
          </a:p>
          <a:p>
            <a:endParaRPr lang="en-US" dirty="0"/>
          </a:p>
          <a:p>
            <a:r>
              <a:rPr lang="en-US" dirty="0"/>
              <a:t>  We explored the major players in the cloud industry, including AWS, Microsoft Azure, and Google Cloud Platform, each offering unique strengths and services. Our discussion on global availability and reach emphasized the cloud's ability to provide reliable and efficient services worldwide. Security in the cloud, highlighted by the shared responsibility model and compliance certifications, reassured us about data protection and regulatory adherence. Lastly, we delved into the flexibility of cloud service offerings, which allow businesses to innovate rapidly and optimize costs effectively.</a:t>
            </a:r>
          </a:p>
          <a:p>
            <a:endParaRPr lang="en-US" dirty="0"/>
          </a:p>
          <a:p>
            <a:r>
              <a:rPr lang="en-US" dirty="0"/>
              <a:t>  Understanding these aspects of cloud computing is vital for our sales team. It equips you with the knowledge to confidently communicate the value of cloud-based solutions to potential clients, addressing their specific needs and concerns. The cloud's scalability, cost-efficiency, and innovation capabilities are compelling points that can resonate well with customers looking for modern, robust solutions.</a:t>
            </a:r>
          </a:p>
        </p:txBody>
      </p:sp>
    </p:spTree>
    <p:extLst>
      <p:ext uri="{BB962C8B-B14F-4D97-AF65-F5344CB8AC3E}">
        <p14:creationId xmlns:p14="http://schemas.microsoft.com/office/powerpoint/2010/main" val="2356574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606960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2_Title slide">
    <p:bg>
      <p:bgPr>
        <a:solidFill>
          <a:srgbClr val="111C38"/>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96C1826-C6B5-CF46-B81A-0808E74244D2}"/>
              </a:ext>
            </a:extLst>
          </p:cNvPr>
          <p:cNvSpPr>
            <a:spLocks noGrp="1"/>
          </p:cNvSpPr>
          <p:nvPr>
            <p:ph type="title" hasCustomPrompt="1"/>
          </p:nvPr>
        </p:nvSpPr>
        <p:spPr>
          <a:xfrm>
            <a:off x="457200" y="1200150"/>
            <a:ext cx="7772400" cy="613172"/>
          </a:xfrm>
          <a:prstGeom prst="rect">
            <a:avLst/>
          </a:prstGeom>
        </p:spPr>
        <p:txBody>
          <a:bodyPr wrap="none" lIns="0" rIns="72000" anchor="t" anchorCtr="0">
            <a:noAutofit/>
          </a:bodyPr>
          <a:lstStyle>
            <a:lvl1pPr>
              <a:defRPr sz="4800" b="1" i="0">
                <a:solidFill>
                  <a:schemeClr val="bg1"/>
                </a:solidFill>
                <a:latin typeface="Montserrat Black" pitchFamily="2" charset="77"/>
              </a:defRPr>
            </a:lvl1pPr>
          </a:lstStyle>
          <a:p>
            <a:r>
              <a:rPr lang="en-US"/>
              <a:t>TITLE GOES HERE</a:t>
            </a:r>
          </a:p>
        </p:txBody>
      </p:sp>
      <p:sp>
        <p:nvSpPr>
          <p:cNvPr id="4" name="Text Placeholder 4">
            <a:extLst>
              <a:ext uri="{FF2B5EF4-FFF2-40B4-BE49-F238E27FC236}">
                <a16:creationId xmlns:a16="http://schemas.microsoft.com/office/drawing/2014/main" id="{E4C9B875-46FD-72C6-7419-BEE89F0607C0}"/>
              </a:ext>
            </a:extLst>
          </p:cNvPr>
          <p:cNvSpPr>
            <a:spLocks noGrp="1"/>
          </p:cNvSpPr>
          <p:nvPr>
            <p:ph type="body" sz="quarter" idx="15" hasCustomPrompt="1"/>
          </p:nvPr>
        </p:nvSpPr>
        <p:spPr>
          <a:xfrm>
            <a:off x="457202" y="4019550"/>
            <a:ext cx="4623398" cy="598158"/>
          </a:xfrm>
          <a:prstGeom prst="rect">
            <a:avLst/>
          </a:prstGeom>
        </p:spPr>
        <p:txBody>
          <a:bodyPr wrap="none" lIns="0" rIns="72000" anchor="t" anchorCtr="0">
            <a:normAutofit/>
          </a:bodyPr>
          <a:lstStyle>
            <a:lvl1pPr marL="0" indent="0" algn="l">
              <a:lnSpc>
                <a:spcPct val="100000"/>
              </a:lnSpc>
              <a:buFontTx/>
              <a:buNone/>
              <a:defRPr sz="1400" b="1" i="0">
                <a:solidFill>
                  <a:schemeClr val="accent1"/>
                </a:solidFill>
                <a:latin typeface="Montserrat" pitchFamily="2" charset="77"/>
              </a:defRPr>
            </a:lvl1pPr>
          </a:lstStyle>
          <a:p>
            <a:pPr lvl="0"/>
            <a:r>
              <a:rPr lang="en-US"/>
              <a:t>Date | Year</a:t>
            </a:r>
          </a:p>
        </p:txBody>
      </p:sp>
      <p:sp>
        <p:nvSpPr>
          <p:cNvPr id="5" name="Holder 3">
            <a:extLst>
              <a:ext uri="{FF2B5EF4-FFF2-40B4-BE49-F238E27FC236}">
                <a16:creationId xmlns:a16="http://schemas.microsoft.com/office/drawing/2014/main" id="{F19B34BB-A832-EB4F-DC9C-AC1F1F0E8398}"/>
              </a:ext>
            </a:extLst>
          </p:cNvPr>
          <p:cNvSpPr>
            <a:spLocks noGrp="1"/>
          </p:cNvSpPr>
          <p:nvPr>
            <p:ph type="subTitle" idx="4"/>
          </p:nvPr>
        </p:nvSpPr>
        <p:spPr>
          <a:xfrm>
            <a:off x="457200" y="2190750"/>
            <a:ext cx="7772400" cy="341632"/>
          </a:xfrm>
          <a:prstGeom prst="rect">
            <a:avLst/>
          </a:prstGeom>
        </p:spPr>
        <p:txBody>
          <a:bodyPr wrap="square" lIns="0" tIns="0" rIns="72000" bIns="0">
            <a:spAutoFit/>
          </a:bodyPr>
          <a:lstStyle>
            <a:lvl1pPr marL="0" indent="0">
              <a:buNone/>
              <a:defRPr sz="2400" b="0" i="0">
                <a:solidFill>
                  <a:schemeClr val="bg1"/>
                </a:solidFill>
                <a:latin typeface="Spectral" panose="02020502060000000000" pitchFamily="18" charset="77"/>
              </a:defRPr>
            </a:lvl1pPr>
          </a:lstStyle>
          <a:p>
            <a:endParaRPr/>
          </a:p>
        </p:txBody>
      </p:sp>
      <p:sp>
        <p:nvSpPr>
          <p:cNvPr id="10" name="Text Placeholder 9">
            <a:extLst>
              <a:ext uri="{FF2B5EF4-FFF2-40B4-BE49-F238E27FC236}">
                <a16:creationId xmlns:a16="http://schemas.microsoft.com/office/drawing/2014/main" id="{AD4D2259-4653-D4D8-8298-DB07CB17F073}"/>
              </a:ext>
            </a:extLst>
          </p:cNvPr>
          <p:cNvSpPr>
            <a:spLocks noGrp="1"/>
          </p:cNvSpPr>
          <p:nvPr>
            <p:ph type="body" sz="quarter" idx="16" hasCustomPrompt="1"/>
          </p:nvPr>
        </p:nvSpPr>
        <p:spPr>
          <a:xfrm>
            <a:off x="457200" y="819150"/>
            <a:ext cx="7772400" cy="245668"/>
          </a:xfrm>
          <a:prstGeom prst="rect">
            <a:avLst/>
          </a:prstGeom>
        </p:spPr>
        <p:txBody>
          <a:bodyPr lIns="0" tIns="0" bIns="0" anchor="b"/>
          <a:lstStyle>
            <a:lvl1pPr marL="0" indent="0">
              <a:buNone/>
              <a:defRPr sz="1600" b="1" i="0">
                <a:solidFill>
                  <a:schemeClr val="accent1"/>
                </a:solidFill>
                <a:latin typeface="Montserrat Black" pitchFamily="2" charset="77"/>
              </a:defRPr>
            </a:lvl1pPr>
            <a:lvl2pPr marL="342900" indent="0">
              <a:buNone/>
              <a:defRPr sz="1200" b="1" i="0">
                <a:solidFill>
                  <a:schemeClr val="accent1"/>
                </a:solidFill>
                <a:latin typeface="Montserrat ExtraBold" pitchFamily="2" charset="77"/>
              </a:defRPr>
            </a:lvl2pPr>
            <a:lvl3pPr marL="685800" indent="0">
              <a:buNone/>
              <a:defRPr sz="1200" b="1" i="0">
                <a:solidFill>
                  <a:schemeClr val="accent1"/>
                </a:solidFill>
                <a:latin typeface="Montserrat ExtraBold" pitchFamily="2" charset="77"/>
              </a:defRPr>
            </a:lvl3pPr>
            <a:lvl4pPr marL="1028700" indent="0">
              <a:buNone/>
              <a:defRPr sz="1200" b="1" i="0">
                <a:solidFill>
                  <a:schemeClr val="accent1"/>
                </a:solidFill>
                <a:latin typeface="Montserrat ExtraBold" pitchFamily="2" charset="77"/>
              </a:defRPr>
            </a:lvl4pPr>
            <a:lvl5pPr marL="1371600" indent="0">
              <a:buNone/>
              <a:defRPr sz="1200" b="1" i="0">
                <a:solidFill>
                  <a:schemeClr val="accent1"/>
                </a:solidFill>
                <a:latin typeface="Montserrat ExtraBold" pitchFamily="2" charset="77"/>
              </a:defRPr>
            </a:lvl5pPr>
          </a:lstStyle>
          <a:p>
            <a:pPr lvl="0"/>
            <a:r>
              <a:rPr lang="en-US"/>
              <a:t>HEADLINE</a:t>
            </a:r>
          </a:p>
        </p:txBody>
      </p:sp>
      <p:pic>
        <p:nvPicPr>
          <p:cNvPr id="2" name="Picture 1">
            <a:extLst>
              <a:ext uri="{FF2B5EF4-FFF2-40B4-BE49-F238E27FC236}">
                <a16:creationId xmlns:a16="http://schemas.microsoft.com/office/drawing/2014/main" id="{321C375D-F156-4529-ED3A-A3F4CFE4A182}"/>
              </a:ext>
            </a:extLst>
          </p:cNvPr>
          <p:cNvPicPr>
            <a:picLocks noChangeAspect="1"/>
          </p:cNvPicPr>
          <p:nvPr userDrawn="1"/>
        </p:nvPicPr>
        <p:blipFill>
          <a:blip r:embed="rId2"/>
          <a:stretch>
            <a:fillRect/>
          </a:stretch>
        </p:blipFill>
        <p:spPr>
          <a:xfrm>
            <a:off x="457200" y="4693618"/>
            <a:ext cx="1771579" cy="324564"/>
          </a:xfrm>
          <a:prstGeom prst="rect">
            <a:avLst/>
          </a:prstGeom>
        </p:spPr>
      </p:pic>
    </p:spTree>
    <p:extLst>
      <p:ext uri="{BB962C8B-B14F-4D97-AF65-F5344CB8AC3E}">
        <p14:creationId xmlns:p14="http://schemas.microsoft.com/office/powerpoint/2010/main" val="2754704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ideas version 3">
    <p:spTree>
      <p:nvGrpSpPr>
        <p:cNvPr id="1" name=""/>
        <p:cNvGrpSpPr/>
        <p:nvPr/>
      </p:nvGrpSpPr>
      <p:grpSpPr>
        <a:xfrm>
          <a:off x="0" y="0"/>
          <a:ext cx="0" cy="0"/>
          <a:chOff x="0" y="0"/>
          <a:chExt cx="0" cy="0"/>
        </a:xfrm>
      </p:grpSpPr>
      <p:sp>
        <p:nvSpPr>
          <p:cNvPr id="16" name="Slide Number Placeholder 6">
            <a:extLst>
              <a:ext uri="{FF2B5EF4-FFF2-40B4-BE49-F238E27FC236}">
                <a16:creationId xmlns:a16="http://schemas.microsoft.com/office/drawing/2014/main" id="{15F7525F-E73F-5046-A07C-961490E9F4C5}"/>
              </a:ext>
            </a:extLst>
          </p:cNvPr>
          <p:cNvSpPr txBox="1">
            <a:spLocks/>
          </p:cNvSpPr>
          <p:nvPr userDrawn="1"/>
        </p:nvSpPr>
        <p:spPr>
          <a:xfrm>
            <a:off x="7749540" y="4762818"/>
            <a:ext cx="1072260" cy="135754"/>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55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ontserrat Medium" pitchFamily="2" charset="77"/>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fld id="{EAABD05C-668F-BB41-A0A2-F40ABC39699C}" type="slidenum">
              <a:rPr lang="en-US" sz="600" baseline="0" smtClean="0">
                <a:solidFill>
                  <a:schemeClr val="tx2"/>
                </a:solidFill>
                <a:latin typeface="Montserrat" pitchFamily="2" charset="77"/>
              </a:rPr>
              <a:pPr/>
              <a:t>‹#›</a:t>
            </a:fld>
            <a:endParaRPr lang="en-US" sz="600" baseline="0" dirty="0">
              <a:solidFill>
                <a:schemeClr val="tx2"/>
              </a:solidFill>
              <a:latin typeface="Montserrat" pitchFamily="2" charset="77"/>
            </a:endParaRPr>
          </a:p>
        </p:txBody>
      </p:sp>
      <p:sp>
        <p:nvSpPr>
          <p:cNvPr id="4" name="Text Placeholder 3">
            <a:extLst>
              <a:ext uri="{FF2B5EF4-FFF2-40B4-BE49-F238E27FC236}">
                <a16:creationId xmlns:a16="http://schemas.microsoft.com/office/drawing/2014/main" id="{582A78ED-B81F-A041-A166-77C8E4858BD7}"/>
              </a:ext>
            </a:extLst>
          </p:cNvPr>
          <p:cNvSpPr>
            <a:spLocks noGrp="1"/>
          </p:cNvSpPr>
          <p:nvPr>
            <p:ph type="body" sz="quarter" idx="21" hasCustomPrompt="1"/>
          </p:nvPr>
        </p:nvSpPr>
        <p:spPr>
          <a:xfrm>
            <a:off x="361950" y="1971879"/>
            <a:ext cx="1874639" cy="319358"/>
          </a:xfrm>
          <a:prstGeom prst="rect">
            <a:avLst/>
          </a:prstGeom>
        </p:spPr>
        <p:txBody>
          <a:bodyPr>
            <a:normAutofit/>
          </a:bodyPr>
          <a:lstStyle>
            <a:lvl1pPr marL="0" indent="0">
              <a:buNone/>
              <a:defRPr sz="1200" b="1" i="0" baseline="0">
                <a:solidFill>
                  <a:schemeClr val="accent1"/>
                </a:solidFill>
                <a:latin typeface="+mj-lt"/>
              </a:defRPr>
            </a:lvl1pPr>
          </a:lstStyle>
          <a:p>
            <a:pPr lvl="0"/>
            <a:r>
              <a:rPr lang="en-US" dirty="0"/>
              <a:t>IDEA #1</a:t>
            </a:r>
          </a:p>
        </p:txBody>
      </p:sp>
      <p:sp>
        <p:nvSpPr>
          <p:cNvPr id="17" name="Text Placeholder 3">
            <a:extLst>
              <a:ext uri="{FF2B5EF4-FFF2-40B4-BE49-F238E27FC236}">
                <a16:creationId xmlns:a16="http://schemas.microsoft.com/office/drawing/2014/main" id="{288A065A-7426-3E44-B810-7C8E07640097}"/>
              </a:ext>
            </a:extLst>
          </p:cNvPr>
          <p:cNvSpPr>
            <a:spLocks noGrp="1"/>
          </p:cNvSpPr>
          <p:nvPr>
            <p:ph type="body" sz="quarter" idx="22" hasCustomPrompt="1"/>
          </p:nvPr>
        </p:nvSpPr>
        <p:spPr>
          <a:xfrm>
            <a:off x="2494684" y="1971879"/>
            <a:ext cx="1874639" cy="319358"/>
          </a:xfrm>
          <a:prstGeom prst="rect">
            <a:avLst/>
          </a:prstGeom>
        </p:spPr>
        <p:txBody>
          <a:bodyPr>
            <a:normAutofit/>
          </a:bodyPr>
          <a:lstStyle>
            <a:lvl1pPr marL="0" indent="0">
              <a:buNone/>
              <a:defRPr sz="1200" b="1" i="0" baseline="0">
                <a:solidFill>
                  <a:schemeClr val="accent1"/>
                </a:solidFill>
                <a:latin typeface="+mj-lt"/>
              </a:defRPr>
            </a:lvl1pPr>
          </a:lstStyle>
          <a:p>
            <a:pPr lvl="0"/>
            <a:r>
              <a:rPr lang="en-US" dirty="0"/>
              <a:t>IDEA #2</a:t>
            </a:r>
          </a:p>
        </p:txBody>
      </p:sp>
      <p:sp>
        <p:nvSpPr>
          <p:cNvPr id="18" name="Text Placeholder 3">
            <a:extLst>
              <a:ext uri="{FF2B5EF4-FFF2-40B4-BE49-F238E27FC236}">
                <a16:creationId xmlns:a16="http://schemas.microsoft.com/office/drawing/2014/main" id="{76E9F1C9-7F10-0F48-940E-406A3E8A9C07}"/>
              </a:ext>
            </a:extLst>
          </p:cNvPr>
          <p:cNvSpPr>
            <a:spLocks noGrp="1"/>
          </p:cNvSpPr>
          <p:nvPr>
            <p:ph type="body" sz="quarter" idx="23" hasCustomPrompt="1"/>
          </p:nvPr>
        </p:nvSpPr>
        <p:spPr>
          <a:xfrm>
            <a:off x="4627418" y="1971879"/>
            <a:ext cx="1874639" cy="319358"/>
          </a:xfrm>
          <a:prstGeom prst="rect">
            <a:avLst/>
          </a:prstGeom>
        </p:spPr>
        <p:txBody>
          <a:bodyPr>
            <a:normAutofit/>
          </a:bodyPr>
          <a:lstStyle>
            <a:lvl1pPr marL="0" indent="0">
              <a:buNone/>
              <a:defRPr sz="1200" b="1" i="0" baseline="0">
                <a:solidFill>
                  <a:schemeClr val="accent1"/>
                </a:solidFill>
                <a:latin typeface="+mj-lt"/>
              </a:defRPr>
            </a:lvl1pPr>
          </a:lstStyle>
          <a:p>
            <a:pPr lvl="0"/>
            <a:r>
              <a:rPr lang="en-US" dirty="0"/>
              <a:t>IDEA #3</a:t>
            </a:r>
          </a:p>
        </p:txBody>
      </p:sp>
      <p:sp>
        <p:nvSpPr>
          <p:cNvPr id="19" name="Text Placeholder 3">
            <a:extLst>
              <a:ext uri="{FF2B5EF4-FFF2-40B4-BE49-F238E27FC236}">
                <a16:creationId xmlns:a16="http://schemas.microsoft.com/office/drawing/2014/main" id="{F1E4D7DA-E71A-364B-957D-E96D60B5E018}"/>
              </a:ext>
            </a:extLst>
          </p:cNvPr>
          <p:cNvSpPr>
            <a:spLocks noGrp="1"/>
          </p:cNvSpPr>
          <p:nvPr>
            <p:ph type="body" sz="quarter" idx="24" hasCustomPrompt="1"/>
          </p:nvPr>
        </p:nvSpPr>
        <p:spPr>
          <a:xfrm>
            <a:off x="6760152" y="1971879"/>
            <a:ext cx="1874639" cy="319358"/>
          </a:xfrm>
          <a:prstGeom prst="rect">
            <a:avLst/>
          </a:prstGeom>
        </p:spPr>
        <p:txBody>
          <a:bodyPr>
            <a:normAutofit/>
          </a:bodyPr>
          <a:lstStyle>
            <a:lvl1pPr marL="0" indent="0">
              <a:buNone/>
              <a:defRPr sz="1200" b="1" i="0" baseline="0">
                <a:solidFill>
                  <a:schemeClr val="accent1"/>
                </a:solidFill>
                <a:latin typeface="+mj-lt"/>
              </a:defRPr>
            </a:lvl1pPr>
          </a:lstStyle>
          <a:p>
            <a:pPr lvl="0"/>
            <a:r>
              <a:rPr lang="en-US" dirty="0"/>
              <a:t>IDEA #4</a:t>
            </a:r>
          </a:p>
        </p:txBody>
      </p:sp>
      <p:sp>
        <p:nvSpPr>
          <p:cNvPr id="13" name="Text Placeholder 4">
            <a:extLst>
              <a:ext uri="{FF2B5EF4-FFF2-40B4-BE49-F238E27FC236}">
                <a16:creationId xmlns:a16="http://schemas.microsoft.com/office/drawing/2014/main" id="{BDA68AE1-0F24-E14C-A376-D59EEF7D76F5}"/>
              </a:ext>
            </a:extLst>
          </p:cNvPr>
          <p:cNvSpPr>
            <a:spLocks noGrp="1"/>
          </p:cNvSpPr>
          <p:nvPr>
            <p:ph type="body" sz="quarter" idx="30" hasCustomPrompt="1"/>
          </p:nvPr>
        </p:nvSpPr>
        <p:spPr>
          <a:xfrm>
            <a:off x="346092" y="985856"/>
            <a:ext cx="4052411" cy="533400"/>
          </a:xfrm>
        </p:spPr>
        <p:txBody>
          <a:bodyPr>
            <a:normAutofit/>
          </a:bodyPr>
          <a:lstStyle>
            <a:lvl1pPr marL="0" indent="0">
              <a:buNone/>
              <a:defRPr sz="1700" baseline="0">
                <a:solidFill>
                  <a:schemeClr val="tx2"/>
                </a:solidFill>
                <a:latin typeface="+mj-lt"/>
              </a:defRPr>
            </a:lvl1pPr>
          </a:lstStyle>
          <a:p>
            <a:pPr lvl="0"/>
            <a:r>
              <a:rPr lang="en-US" dirty="0"/>
              <a:t>HEADLINE HERE</a:t>
            </a:r>
            <a:br>
              <a:rPr lang="en-US" dirty="0"/>
            </a:br>
            <a:r>
              <a:rPr lang="en-US" dirty="0"/>
              <a:t>1-3 LINES</a:t>
            </a:r>
          </a:p>
        </p:txBody>
      </p:sp>
      <p:sp>
        <p:nvSpPr>
          <p:cNvPr id="14" name="Text Placeholder 23">
            <a:extLst>
              <a:ext uri="{FF2B5EF4-FFF2-40B4-BE49-F238E27FC236}">
                <a16:creationId xmlns:a16="http://schemas.microsoft.com/office/drawing/2014/main" id="{51C88AFF-7E09-0A4A-B8F9-A220FC082097}"/>
              </a:ext>
            </a:extLst>
          </p:cNvPr>
          <p:cNvSpPr>
            <a:spLocks noGrp="1"/>
          </p:cNvSpPr>
          <p:nvPr>
            <p:ph type="body" sz="quarter" idx="17" hasCustomPrompt="1"/>
          </p:nvPr>
        </p:nvSpPr>
        <p:spPr>
          <a:xfrm>
            <a:off x="361950" y="2343150"/>
            <a:ext cx="1874693" cy="2286000"/>
          </a:xfrm>
          <a:prstGeom prst="rect">
            <a:avLst/>
          </a:prstGeom>
        </p:spPr>
        <p:txBody>
          <a:bodyPr>
            <a:normAutofit/>
          </a:bodyPr>
          <a:lstStyle>
            <a:lvl1pPr marL="0" indent="0">
              <a:buNone/>
              <a:defRPr sz="900" b="0" i="0" baseline="0">
                <a:solidFill>
                  <a:schemeClr val="tx2"/>
                </a:solidFill>
                <a:latin typeface="+mn-lt"/>
              </a:defRPr>
            </a:lvl1pPr>
            <a:lvl2pPr marL="342900" indent="0">
              <a:buNone/>
              <a:defRPr/>
            </a:lvl2pPr>
            <a:lvl3pPr marL="685800" indent="0">
              <a:buNone/>
              <a:defRPr/>
            </a:lvl3pPr>
            <a:lvl4pPr marL="1028700" indent="0">
              <a:buNone/>
              <a:defRPr/>
            </a:lvl4pPr>
            <a:lvl5pPr marL="1371600" indent="0">
              <a:buNone/>
              <a:defRPr/>
            </a:lvl5pPr>
          </a:lstStyle>
          <a:p>
            <a:r>
              <a:rPr lang="en-US" dirty="0"/>
              <a:t>Body text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mattis</a:t>
            </a:r>
            <a:r>
              <a:rPr lang="en-US" dirty="0"/>
              <a:t> </a:t>
            </a:r>
            <a:r>
              <a:rPr lang="en-US" dirty="0" err="1"/>
              <a:t>eu</a:t>
            </a:r>
            <a:r>
              <a:rPr lang="en-US" dirty="0"/>
              <a:t> </a:t>
            </a:r>
            <a:r>
              <a:rPr lang="en-US" dirty="0" err="1"/>
              <a:t>est</a:t>
            </a:r>
            <a:r>
              <a:rPr lang="en-US" dirty="0"/>
              <a:t> id </a:t>
            </a:r>
            <a:r>
              <a:rPr lang="en-US" dirty="0" err="1"/>
              <a:t>condimentum</a:t>
            </a:r>
            <a:r>
              <a:rPr lang="en-US" dirty="0"/>
              <a:t>. </a:t>
            </a:r>
          </a:p>
        </p:txBody>
      </p:sp>
      <p:sp>
        <p:nvSpPr>
          <p:cNvPr id="15" name="Text Placeholder 23">
            <a:extLst>
              <a:ext uri="{FF2B5EF4-FFF2-40B4-BE49-F238E27FC236}">
                <a16:creationId xmlns:a16="http://schemas.microsoft.com/office/drawing/2014/main" id="{3793C75C-1AE0-E545-A60E-7D84D3BD32FD}"/>
              </a:ext>
            </a:extLst>
          </p:cNvPr>
          <p:cNvSpPr>
            <a:spLocks noGrp="1"/>
          </p:cNvSpPr>
          <p:nvPr>
            <p:ph type="body" sz="quarter" idx="18" hasCustomPrompt="1"/>
          </p:nvPr>
        </p:nvSpPr>
        <p:spPr>
          <a:xfrm>
            <a:off x="2481695" y="2343150"/>
            <a:ext cx="1874693" cy="2286000"/>
          </a:xfrm>
          <a:prstGeom prst="rect">
            <a:avLst/>
          </a:prstGeom>
        </p:spPr>
        <p:txBody>
          <a:bodyPr>
            <a:normAutofit/>
          </a:bodyPr>
          <a:lstStyle>
            <a:lvl1pPr marL="0" indent="0">
              <a:buNone/>
              <a:defRPr sz="900" b="0" i="0" baseline="0">
                <a:solidFill>
                  <a:schemeClr val="tx2"/>
                </a:solidFill>
                <a:latin typeface="+mn-lt"/>
              </a:defRPr>
            </a:lvl1pPr>
            <a:lvl2pPr marL="342900" indent="0">
              <a:buNone/>
              <a:defRPr/>
            </a:lvl2pPr>
            <a:lvl3pPr marL="685800" indent="0">
              <a:buNone/>
              <a:defRPr/>
            </a:lvl3pPr>
            <a:lvl4pPr marL="1028700" indent="0">
              <a:buNone/>
              <a:defRPr/>
            </a:lvl4pPr>
            <a:lvl5pPr marL="1371600" indent="0">
              <a:buNone/>
              <a:defRPr/>
            </a:lvl5pPr>
          </a:lstStyle>
          <a:p>
            <a:r>
              <a:rPr lang="en-US" dirty="0"/>
              <a:t>Body text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mattis</a:t>
            </a:r>
            <a:r>
              <a:rPr lang="en-US" dirty="0"/>
              <a:t> </a:t>
            </a:r>
            <a:r>
              <a:rPr lang="en-US" dirty="0" err="1"/>
              <a:t>eu</a:t>
            </a:r>
            <a:r>
              <a:rPr lang="en-US" dirty="0"/>
              <a:t> </a:t>
            </a:r>
            <a:r>
              <a:rPr lang="en-US" dirty="0" err="1"/>
              <a:t>est</a:t>
            </a:r>
            <a:r>
              <a:rPr lang="en-US" dirty="0"/>
              <a:t> id </a:t>
            </a:r>
            <a:r>
              <a:rPr lang="en-US" dirty="0" err="1"/>
              <a:t>condimentum</a:t>
            </a:r>
            <a:r>
              <a:rPr lang="en-US" dirty="0"/>
              <a:t>. </a:t>
            </a:r>
          </a:p>
        </p:txBody>
      </p:sp>
      <p:sp>
        <p:nvSpPr>
          <p:cNvPr id="20" name="Text Placeholder 23">
            <a:extLst>
              <a:ext uri="{FF2B5EF4-FFF2-40B4-BE49-F238E27FC236}">
                <a16:creationId xmlns:a16="http://schemas.microsoft.com/office/drawing/2014/main" id="{22292919-A543-1344-9C40-C8D0228036A0}"/>
              </a:ext>
            </a:extLst>
          </p:cNvPr>
          <p:cNvSpPr>
            <a:spLocks noGrp="1"/>
          </p:cNvSpPr>
          <p:nvPr>
            <p:ph type="body" sz="quarter" idx="19" hasCustomPrompt="1"/>
          </p:nvPr>
        </p:nvSpPr>
        <p:spPr>
          <a:xfrm>
            <a:off x="4640407" y="2343150"/>
            <a:ext cx="1874693" cy="2286000"/>
          </a:xfrm>
          <a:prstGeom prst="rect">
            <a:avLst/>
          </a:prstGeom>
        </p:spPr>
        <p:txBody>
          <a:bodyPr>
            <a:normAutofit/>
          </a:bodyPr>
          <a:lstStyle>
            <a:lvl1pPr marL="0" indent="0">
              <a:buNone/>
              <a:defRPr sz="900" b="0" i="0" baseline="0">
                <a:solidFill>
                  <a:schemeClr val="tx2"/>
                </a:solidFill>
                <a:latin typeface="+mn-lt"/>
              </a:defRPr>
            </a:lvl1pPr>
            <a:lvl2pPr marL="342900" indent="0">
              <a:buNone/>
              <a:defRPr/>
            </a:lvl2pPr>
            <a:lvl3pPr marL="685800" indent="0">
              <a:buNone/>
              <a:defRPr/>
            </a:lvl3pPr>
            <a:lvl4pPr marL="1028700" indent="0">
              <a:buNone/>
              <a:defRPr/>
            </a:lvl4pPr>
            <a:lvl5pPr marL="1371600" indent="0">
              <a:buNone/>
              <a:defRPr/>
            </a:lvl5pPr>
          </a:lstStyle>
          <a:p>
            <a:r>
              <a:rPr lang="en-US" dirty="0"/>
              <a:t>Body text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mattis</a:t>
            </a:r>
            <a:r>
              <a:rPr lang="en-US" dirty="0"/>
              <a:t> </a:t>
            </a:r>
            <a:r>
              <a:rPr lang="en-US" dirty="0" err="1"/>
              <a:t>eu</a:t>
            </a:r>
            <a:r>
              <a:rPr lang="en-US" dirty="0"/>
              <a:t> </a:t>
            </a:r>
            <a:r>
              <a:rPr lang="en-US" dirty="0" err="1"/>
              <a:t>est</a:t>
            </a:r>
            <a:r>
              <a:rPr lang="en-US" dirty="0"/>
              <a:t> id </a:t>
            </a:r>
            <a:r>
              <a:rPr lang="en-US" dirty="0" err="1"/>
              <a:t>condimentum</a:t>
            </a:r>
            <a:r>
              <a:rPr lang="en-US" dirty="0"/>
              <a:t>. </a:t>
            </a:r>
          </a:p>
        </p:txBody>
      </p:sp>
      <p:sp>
        <p:nvSpPr>
          <p:cNvPr id="21" name="Text Placeholder 23">
            <a:extLst>
              <a:ext uri="{FF2B5EF4-FFF2-40B4-BE49-F238E27FC236}">
                <a16:creationId xmlns:a16="http://schemas.microsoft.com/office/drawing/2014/main" id="{59A7C34B-88B0-184C-98B2-551B12CC4A92}"/>
              </a:ext>
            </a:extLst>
          </p:cNvPr>
          <p:cNvSpPr>
            <a:spLocks noGrp="1"/>
          </p:cNvSpPr>
          <p:nvPr>
            <p:ph type="body" sz="quarter" idx="20" hasCustomPrompt="1"/>
          </p:nvPr>
        </p:nvSpPr>
        <p:spPr>
          <a:xfrm>
            <a:off x="6760152" y="2343150"/>
            <a:ext cx="1874693" cy="2286000"/>
          </a:xfrm>
          <a:prstGeom prst="rect">
            <a:avLst/>
          </a:prstGeom>
        </p:spPr>
        <p:txBody>
          <a:bodyPr>
            <a:normAutofit/>
          </a:bodyPr>
          <a:lstStyle>
            <a:lvl1pPr marL="0" indent="0">
              <a:buNone/>
              <a:defRPr sz="900" b="0" i="0" baseline="0">
                <a:solidFill>
                  <a:schemeClr val="tx2"/>
                </a:solidFill>
                <a:latin typeface="+mn-lt"/>
              </a:defRPr>
            </a:lvl1pPr>
            <a:lvl2pPr marL="342900" indent="0">
              <a:buNone/>
              <a:defRPr/>
            </a:lvl2pPr>
            <a:lvl3pPr marL="685800" indent="0">
              <a:buNone/>
              <a:defRPr/>
            </a:lvl3pPr>
            <a:lvl4pPr marL="1028700" indent="0">
              <a:buNone/>
              <a:defRPr/>
            </a:lvl4pPr>
            <a:lvl5pPr marL="1371600" indent="0">
              <a:buNone/>
              <a:defRPr/>
            </a:lvl5pPr>
          </a:lstStyle>
          <a:p>
            <a:r>
              <a:rPr lang="en-US" dirty="0"/>
              <a:t>Body text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mattis</a:t>
            </a:r>
            <a:r>
              <a:rPr lang="en-US" dirty="0"/>
              <a:t> </a:t>
            </a:r>
            <a:r>
              <a:rPr lang="en-US" dirty="0" err="1"/>
              <a:t>eu</a:t>
            </a:r>
            <a:r>
              <a:rPr lang="en-US" dirty="0"/>
              <a:t> </a:t>
            </a:r>
            <a:r>
              <a:rPr lang="en-US" dirty="0" err="1"/>
              <a:t>est</a:t>
            </a:r>
            <a:r>
              <a:rPr lang="en-US" dirty="0"/>
              <a:t> id </a:t>
            </a:r>
            <a:r>
              <a:rPr lang="en-US" dirty="0" err="1"/>
              <a:t>condimentum</a:t>
            </a:r>
            <a:r>
              <a:rPr lang="en-US" dirty="0"/>
              <a:t>. </a:t>
            </a:r>
          </a:p>
        </p:txBody>
      </p:sp>
      <p:pic>
        <p:nvPicPr>
          <p:cNvPr id="2" name="Picture 1">
            <a:extLst>
              <a:ext uri="{FF2B5EF4-FFF2-40B4-BE49-F238E27FC236}">
                <a16:creationId xmlns:a16="http://schemas.microsoft.com/office/drawing/2014/main" id="{61C11AFA-5392-7B23-4271-8047DEF566D6}"/>
              </a:ext>
            </a:extLst>
          </p:cNvPr>
          <p:cNvPicPr>
            <a:picLocks noChangeAspect="1"/>
          </p:cNvPicPr>
          <p:nvPr userDrawn="1"/>
        </p:nvPicPr>
        <p:blipFill>
          <a:blip r:embed="rId2"/>
          <a:stretch>
            <a:fillRect/>
          </a:stretch>
        </p:blipFill>
        <p:spPr>
          <a:xfrm>
            <a:off x="457200" y="128224"/>
            <a:ext cx="1092381" cy="200131"/>
          </a:xfrm>
          <a:prstGeom prst="rect">
            <a:avLst/>
          </a:prstGeom>
        </p:spPr>
      </p:pic>
    </p:spTree>
    <p:extLst>
      <p:ext uri="{BB962C8B-B14F-4D97-AF65-F5344CB8AC3E}">
        <p14:creationId xmlns:p14="http://schemas.microsoft.com/office/powerpoint/2010/main" val="479855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One 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199" y="1885950"/>
            <a:ext cx="8229599" cy="2819400"/>
          </a:xfrm>
          <a:prstGeom prst="rect">
            <a:avLst/>
          </a:prstGeom>
        </p:spPr>
        <p:txBody>
          <a:bodyPr>
            <a:normAutofit/>
          </a:bodyPr>
          <a:lstStyle>
            <a:lvl1pPr marL="0" indent="0">
              <a:buNone/>
              <a:defRPr sz="1350" b="0" i="0" baseline="0">
                <a:solidFill>
                  <a:schemeClr val="tx2"/>
                </a:solidFill>
                <a:latin typeface="Spectral Light" panose="02020302060000000000" pitchFamily="18" charset="77"/>
              </a:defRPr>
            </a:lvl1pPr>
            <a:lvl2pPr marL="514356" indent="-171452">
              <a:buFont typeface="System Font Regular"/>
              <a:buChar char="+"/>
              <a:defRPr sz="1350" b="0" i="0" baseline="0">
                <a:solidFill>
                  <a:schemeClr val="tx2"/>
                </a:solidFill>
                <a:latin typeface="Spectral Light" panose="02020302060000000000" pitchFamily="18" charset="77"/>
              </a:defRPr>
            </a:lvl2pPr>
            <a:lvl3pPr marL="857261" indent="-171452">
              <a:buFont typeface="System Font Regular"/>
              <a:buChar char="+"/>
              <a:defRPr sz="1350" b="0" i="0" baseline="0">
                <a:solidFill>
                  <a:schemeClr val="tx2"/>
                </a:solidFill>
                <a:latin typeface="Spectral Light" panose="02020302060000000000" pitchFamily="18" charset="77"/>
              </a:defRPr>
            </a:lvl3pPr>
            <a:lvl4pPr marL="1200165" indent="-171452">
              <a:buFont typeface="System Font Regular"/>
              <a:buChar char="+"/>
              <a:defRPr sz="1350" b="0" i="0" baseline="0">
                <a:solidFill>
                  <a:schemeClr val="tx2"/>
                </a:solidFill>
                <a:latin typeface="Spectral Light" panose="02020302060000000000" pitchFamily="18" charset="77"/>
              </a:defRPr>
            </a:lvl4pPr>
            <a:lvl5pPr marL="1543069" indent="-171452">
              <a:buFont typeface="System Font Regular"/>
              <a:buChar char="+"/>
              <a:defRPr sz="1350" b="0" i="0" baseline="0">
                <a:solidFill>
                  <a:schemeClr val="tx2"/>
                </a:solidFill>
                <a:latin typeface="Spectral Light" panose="02020302060000000000" pitchFamily="18"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a:extLst>
              <a:ext uri="{FF2B5EF4-FFF2-40B4-BE49-F238E27FC236}">
                <a16:creationId xmlns:a16="http://schemas.microsoft.com/office/drawing/2014/main" id="{9D47FEEC-82AC-D84A-B195-17871BB93959}"/>
              </a:ext>
            </a:extLst>
          </p:cNvPr>
          <p:cNvSpPr>
            <a:spLocks noGrp="1"/>
          </p:cNvSpPr>
          <p:nvPr>
            <p:ph type="body" sz="quarter" idx="13" hasCustomPrompt="1"/>
          </p:nvPr>
        </p:nvSpPr>
        <p:spPr>
          <a:xfrm>
            <a:off x="457200" y="1572173"/>
            <a:ext cx="3200400" cy="161377"/>
          </a:xfrm>
          <a:prstGeom prst="rect">
            <a:avLst/>
          </a:prstGeom>
        </p:spPr>
        <p:txBody>
          <a:bodyPr lIns="0" tIns="0" rIns="0" bIns="0" anchor="t" anchorCtr="0">
            <a:noAutofit/>
          </a:bodyPr>
          <a:lstStyle>
            <a:lvl1pPr marL="0" indent="0">
              <a:buNone/>
              <a:defRPr sz="1400" b="1" i="0" baseline="0">
                <a:solidFill>
                  <a:schemeClr val="accent1"/>
                </a:solidFill>
                <a:latin typeface="Montserrat Black" pitchFamily="2" charset="77"/>
              </a:defRPr>
            </a:lvl1pPr>
          </a:lstStyle>
          <a:p>
            <a:pPr lvl="0"/>
            <a:r>
              <a:rPr lang="en-US"/>
              <a:t>SUBHEAD GOES HERE</a:t>
            </a:r>
          </a:p>
        </p:txBody>
      </p:sp>
      <p:sp>
        <p:nvSpPr>
          <p:cNvPr id="11" name="Title 1">
            <a:extLst>
              <a:ext uri="{FF2B5EF4-FFF2-40B4-BE49-F238E27FC236}">
                <a16:creationId xmlns:a16="http://schemas.microsoft.com/office/drawing/2014/main" id="{47DBAF4D-F201-6A4A-8C71-0B800FB563CA}"/>
              </a:ext>
            </a:extLst>
          </p:cNvPr>
          <p:cNvSpPr>
            <a:spLocks noGrp="1"/>
          </p:cNvSpPr>
          <p:nvPr>
            <p:ph type="title" hasCustomPrompt="1"/>
          </p:nvPr>
        </p:nvSpPr>
        <p:spPr>
          <a:xfrm>
            <a:off x="457200" y="447601"/>
            <a:ext cx="8229600" cy="600149"/>
          </a:xfrm>
          <a:prstGeom prst="rect">
            <a:avLst/>
          </a:prstGeom>
        </p:spPr>
        <p:txBody>
          <a:bodyPr lIns="0" anchor="t" anchorCtr="0"/>
          <a:lstStyle>
            <a:lvl1pPr>
              <a:defRPr b="0" i="0" kern="4800" spc="-75" baseline="0">
                <a:solidFill>
                  <a:schemeClr val="tx2"/>
                </a:solidFill>
                <a:latin typeface="Spectral" panose="02020502060000000000" pitchFamily="18" charset="77"/>
              </a:defRPr>
            </a:lvl1pPr>
          </a:lstStyle>
          <a:p>
            <a:r>
              <a:rPr lang="en-US" dirty="0"/>
              <a:t>Headline goes here</a:t>
            </a:r>
          </a:p>
        </p:txBody>
      </p:sp>
      <p:sp>
        <p:nvSpPr>
          <p:cNvPr id="13" name="Slide Number Placeholder 6">
            <a:extLst>
              <a:ext uri="{FF2B5EF4-FFF2-40B4-BE49-F238E27FC236}">
                <a16:creationId xmlns:a16="http://schemas.microsoft.com/office/drawing/2014/main" id="{FBBB9ECB-BA3E-474C-9FE6-0C4FE2333B1C}"/>
              </a:ext>
            </a:extLst>
          </p:cNvPr>
          <p:cNvSpPr txBox="1">
            <a:spLocks/>
          </p:cNvSpPr>
          <p:nvPr userDrawn="1"/>
        </p:nvSpPr>
        <p:spPr>
          <a:xfrm>
            <a:off x="8763000" y="4783342"/>
            <a:ext cx="288480" cy="135754"/>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55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ontserrat Medium" pitchFamily="2" charset="77"/>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fld id="{EAABD05C-668F-BB41-A0A2-F40ABC39699C}" type="slidenum">
              <a:rPr lang="en-US" sz="600" smtClean="0">
                <a:latin typeface="Montserrat" pitchFamily="2" charset="77"/>
              </a:rPr>
              <a:pPr/>
              <a:t>‹#›</a:t>
            </a:fld>
            <a:endParaRPr lang="en-US" sz="600">
              <a:latin typeface="Montserrat" pitchFamily="2" charset="77"/>
            </a:endParaRPr>
          </a:p>
        </p:txBody>
      </p:sp>
      <p:pic>
        <p:nvPicPr>
          <p:cNvPr id="2" name="Picture 1">
            <a:extLst>
              <a:ext uri="{FF2B5EF4-FFF2-40B4-BE49-F238E27FC236}">
                <a16:creationId xmlns:a16="http://schemas.microsoft.com/office/drawing/2014/main" id="{976941C5-005C-28A6-E678-E1835970268B}"/>
              </a:ext>
            </a:extLst>
          </p:cNvPr>
          <p:cNvPicPr>
            <a:picLocks noChangeAspect="1"/>
          </p:cNvPicPr>
          <p:nvPr userDrawn="1"/>
        </p:nvPicPr>
        <p:blipFill>
          <a:blip r:embed="rId2"/>
          <a:stretch>
            <a:fillRect/>
          </a:stretch>
        </p:blipFill>
        <p:spPr>
          <a:xfrm>
            <a:off x="457200" y="128224"/>
            <a:ext cx="1092381" cy="200131"/>
          </a:xfrm>
          <a:prstGeom prst="rect">
            <a:avLst/>
          </a:prstGeom>
        </p:spPr>
      </p:pic>
    </p:spTree>
    <p:extLst>
      <p:ext uri="{BB962C8B-B14F-4D97-AF65-F5344CB8AC3E}">
        <p14:creationId xmlns:p14="http://schemas.microsoft.com/office/powerpoint/2010/main" val="1884016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6_Image slide with text version 2x2">
    <p:spTree>
      <p:nvGrpSpPr>
        <p:cNvPr id="1" name=""/>
        <p:cNvGrpSpPr/>
        <p:nvPr/>
      </p:nvGrpSpPr>
      <p:grpSpPr>
        <a:xfrm>
          <a:off x="0" y="0"/>
          <a:ext cx="0" cy="0"/>
          <a:chOff x="0" y="0"/>
          <a:chExt cx="0" cy="0"/>
        </a:xfrm>
      </p:grpSpPr>
      <p:sp>
        <p:nvSpPr>
          <p:cNvPr id="15" name="Content Placeholder 10">
            <a:extLst>
              <a:ext uri="{FF2B5EF4-FFF2-40B4-BE49-F238E27FC236}">
                <a16:creationId xmlns:a16="http://schemas.microsoft.com/office/drawing/2014/main" id="{028A680B-0992-B74C-ADF9-C298850EF4A3}"/>
              </a:ext>
            </a:extLst>
          </p:cNvPr>
          <p:cNvSpPr>
            <a:spLocks noGrp="1"/>
          </p:cNvSpPr>
          <p:nvPr>
            <p:ph sz="quarter" idx="28" hasCustomPrompt="1"/>
          </p:nvPr>
        </p:nvSpPr>
        <p:spPr>
          <a:xfrm>
            <a:off x="504032" y="877590"/>
            <a:ext cx="3563937" cy="1009948"/>
          </a:xfrm>
          <a:prstGeom prst="rect">
            <a:avLst/>
          </a:prstGeom>
        </p:spPr>
        <p:txBody>
          <a:bodyPr lIns="0" tIns="0" rIns="0" bIns="0" anchor="ctr">
            <a:noAutofit/>
          </a:bodyPr>
          <a:lstStyle>
            <a:lvl1pPr marL="0" indent="0">
              <a:buNone/>
              <a:defRPr sz="1100" b="0" i="1" baseline="0">
                <a:solidFill>
                  <a:schemeClr val="tx2"/>
                </a:solidFill>
                <a:latin typeface="Spectral Light" panose="02020302060000000000" pitchFamily="18" charset="77"/>
              </a:defRPr>
            </a:lvl1pPr>
          </a:lstStyle>
          <a:p>
            <a:pPr lvl="0"/>
            <a:r>
              <a:rPr lang="en-US" dirty="0"/>
              <a:t>Body text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mattis</a:t>
            </a:r>
            <a:r>
              <a:rPr lang="en-US" dirty="0"/>
              <a:t> </a:t>
            </a:r>
            <a:r>
              <a:rPr lang="en-US" dirty="0" err="1"/>
              <a:t>eu</a:t>
            </a:r>
            <a:r>
              <a:rPr lang="en-US" dirty="0"/>
              <a:t> </a:t>
            </a:r>
            <a:r>
              <a:rPr lang="en-US" dirty="0" err="1"/>
              <a:t>est</a:t>
            </a:r>
            <a:r>
              <a:rPr lang="en-US" dirty="0"/>
              <a:t> id </a:t>
            </a:r>
            <a:r>
              <a:rPr lang="en-US" dirty="0" err="1"/>
              <a:t>condimentum</a:t>
            </a:r>
            <a:r>
              <a:rPr lang="en-US" dirty="0"/>
              <a:t>. </a:t>
            </a:r>
            <a:r>
              <a:rPr lang="en-US" dirty="0" err="1"/>
              <a:t>Sed</a:t>
            </a:r>
            <a:r>
              <a:rPr lang="en-US" dirty="0"/>
              <a:t> </a:t>
            </a:r>
            <a:r>
              <a:rPr lang="en-US" dirty="0" err="1"/>
              <a:t>venenatis</a:t>
            </a:r>
            <a:r>
              <a:rPr lang="en-US" dirty="0"/>
              <a:t> magna id </a:t>
            </a:r>
            <a:r>
              <a:rPr lang="en-US" dirty="0" err="1"/>
              <a:t>nibh</a:t>
            </a:r>
            <a:r>
              <a:rPr lang="en-US" dirty="0"/>
              <a:t> </a:t>
            </a:r>
            <a:r>
              <a:rPr lang="en-US" dirty="0" err="1"/>
              <a:t>mollis</a:t>
            </a:r>
            <a:r>
              <a:rPr lang="en-US" dirty="0"/>
              <a:t> porta. Nunc </a:t>
            </a:r>
            <a:r>
              <a:rPr lang="en-US" dirty="0" err="1"/>
              <a:t>vehicula</a:t>
            </a:r>
            <a:r>
              <a:rPr lang="en-US" dirty="0"/>
              <a:t>, dolor at </a:t>
            </a:r>
            <a:r>
              <a:rPr lang="en-US" dirty="0" err="1"/>
              <a:t>molestie</a:t>
            </a:r>
            <a:r>
              <a:rPr lang="en-US" dirty="0"/>
              <a:t> </a:t>
            </a:r>
            <a:r>
              <a:rPr lang="en-US" dirty="0" err="1"/>
              <a:t>iaculis</a:t>
            </a:r>
            <a:r>
              <a:rPr lang="en-US" dirty="0"/>
              <a:t>, </a:t>
            </a:r>
            <a:r>
              <a:rPr lang="en-US" dirty="0" err="1"/>
              <a:t>mauris</a:t>
            </a:r>
            <a:r>
              <a:rPr lang="en-US" dirty="0"/>
              <a:t> ante gravida </a:t>
            </a:r>
            <a:r>
              <a:rPr lang="en-US" dirty="0" err="1"/>
              <a:t>sapien</a:t>
            </a:r>
            <a:r>
              <a:rPr lang="en-US" dirty="0"/>
              <a:t>, </a:t>
            </a:r>
            <a:r>
              <a:rPr lang="en-US" dirty="0" err="1"/>
              <a:t>eu</a:t>
            </a:r>
            <a:r>
              <a:rPr lang="en-US" dirty="0"/>
              <a:t> </a:t>
            </a:r>
            <a:r>
              <a:rPr lang="en-US" dirty="0" err="1"/>
              <a:t>eleifend</a:t>
            </a:r>
            <a:r>
              <a:rPr lang="en-US" dirty="0"/>
              <a:t> </a:t>
            </a:r>
            <a:r>
              <a:rPr lang="en-US" dirty="0" err="1"/>
              <a:t>massa</a:t>
            </a:r>
            <a:r>
              <a:rPr lang="en-US" dirty="0"/>
              <a:t> </a:t>
            </a:r>
            <a:r>
              <a:rPr lang="en-US" dirty="0" err="1"/>
              <a:t>tortor</a:t>
            </a:r>
            <a:r>
              <a:rPr lang="en-US" dirty="0"/>
              <a:t> </a:t>
            </a:r>
            <a:r>
              <a:rPr lang="en-US" dirty="0" err="1"/>
              <a:t>eu</a:t>
            </a:r>
            <a:r>
              <a:rPr lang="en-US" dirty="0"/>
              <a:t> </a:t>
            </a:r>
            <a:r>
              <a:rPr lang="en-US" dirty="0" err="1"/>
              <a:t>tellus</a:t>
            </a:r>
            <a:r>
              <a:rPr lang="en-US" dirty="0"/>
              <a:t>.  </a:t>
            </a:r>
          </a:p>
        </p:txBody>
      </p:sp>
      <p:sp>
        <p:nvSpPr>
          <p:cNvPr id="6" name="Picture Placeholder 5">
            <a:extLst>
              <a:ext uri="{FF2B5EF4-FFF2-40B4-BE49-F238E27FC236}">
                <a16:creationId xmlns:a16="http://schemas.microsoft.com/office/drawing/2014/main" id="{030B443B-659F-1B45-BF22-859AA4032B3C}"/>
              </a:ext>
            </a:extLst>
          </p:cNvPr>
          <p:cNvSpPr>
            <a:spLocks noGrp="1"/>
          </p:cNvSpPr>
          <p:nvPr>
            <p:ph type="pic" sz="quarter" idx="29" hasCustomPrompt="1"/>
          </p:nvPr>
        </p:nvSpPr>
        <p:spPr>
          <a:xfrm>
            <a:off x="4716463" y="0"/>
            <a:ext cx="4427536" cy="2500313"/>
          </a:xfrm>
          <a:prstGeom prst="rect">
            <a:avLst/>
          </a:prstGeom>
          <a:solidFill>
            <a:schemeClr val="bg2"/>
          </a:solidFill>
        </p:spPr>
        <p:txBody>
          <a:bodyPr wrap="none" rIns="91440" anchor="ctr" anchorCtr="1"/>
          <a:lstStyle>
            <a:lvl1pPr marL="0" marR="0" indent="0" algn="l" defTabSz="685800" rtl="0" eaLnBrk="1" fontAlgn="auto" latinLnBrk="0" hangingPunct="1">
              <a:lnSpc>
                <a:spcPct val="90000"/>
              </a:lnSpc>
              <a:spcBef>
                <a:spcPts val="750"/>
              </a:spcBef>
              <a:spcAft>
                <a:spcPts val="0"/>
              </a:spcAft>
              <a:buClrTx/>
              <a:buSzTx/>
              <a:buFontTx/>
              <a:buNone/>
              <a:tabLst/>
              <a:defRPr baseline="0">
                <a:solidFill>
                  <a:schemeClr val="accent5"/>
                </a:solidFill>
                <a:latin typeface="+mj-lt"/>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FFFFFF">
                    <a:lumMod val="75000"/>
                  </a:srgbClr>
                </a:solidFill>
                <a:effectLst/>
                <a:uLnTx/>
                <a:uFillTx/>
                <a:latin typeface="Montserrat Black" pitchFamily="2" charset="77"/>
                <a:ea typeface="+mn-ea"/>
                <a:cs typeface="+mn-cs"/>
              </a:rPr>
              <a:t>PLACE AN</a:t>
            </a:r>
            <a:br>
              <a:rPr kumimoji="0" lang="en-US" sz="800" b="0" i="0" u="none" strike="noStrike" kern="1200" cap="none" spc="0" normalizeH="0" baseline="0" noProof="0" dirty="0">
                <a:ln>
                  <a:noFill/>
                </a:ln>
                <a:solidFill>
                  <a:srgbClr val="FFFFFF">
                    <a:lumMod val="75000"/>
                  </a:srgbClr>
                </a:solidFill>
                <a:effectLst/>
                <a:uLnTx/>
                <a:uFillTx/>
                <a:latin typeface="Montserrat Black" pitchFamily="2" charset="77"/>
                <a:ea typeface="+mn-ea"/>
                <a:cs typeface="+mn-cs"/>
              </a:rPr>
            </a:br>
            <a:r>
              <a:rPr kumimoji="0" lang="en-US" sz="800" b="0" i="0" u="none" strike="noStrike" kern="1200" cap="none" spc="0" normalizeH="0" baseline="0" noProof="0" dirty="0">
                <a:ln>
                  <a:noFill/>
                </a:ln>
                <a:solidFill>
                  <a:srgbClr val="FFFFFF">
                    <a:lumMod val="75000"/>
                  </a:srgbClr>
                </a:solidFill>
                <a:effectLst/>
                <a:uLnTx/>
                <a:uFillTx/>
                <a:latin typeface="Montserrat Black" pitchFamily="2" charset="77"/>
                <a:ea typeface="+mn-ea"/>
                <a:cs typeface="+mn-cs"/>
              </a:rPr>
              <a:t>IMAGE HERE</a:t>
            </a:r>
          </a:p>
        </p:txBody>
      </p:sp>
      <p:sp>
        <p:nvSpPr>
          <p:cNvPr id="12" name="Slide Number Placeholder 6">
            <a:extLst>
              <a:ext uri="{FF2B5EF4-FFF2-40B4-BE49-F238E27FC236}">
                <a16:creationId xmlns:a16="http://schemas.microsoft.com/office/drawing/2014/main" id="{79D79F7C-DF44-954F-B996-31E1D38BB957}"/>
              </a:ext>
            </a:extLst>
          </p:cNvPr>
          <p:cNvSpPr txBox="1">
            <a:spLocks/>
          </p:cNvSpPr>
          <p:nvPr userDrawn="1"/>
        </p:nvSpPr>
        <p:spPr>
          <a:xfrm>
            <a:off x="8763000" y="4783342"/>
            <a:ext cx="288480" cy="135754"/>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55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ontserrat Medium" pitchFamily="2" charset="77"/>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fld id="{EAABD05C-668F-BB41-A0A2-F40ABC39699C}" type="slidenum">
              <a:rPr lang="en-US" sz="600" smtClean="0">
                <a:latin typeface="Montserrat" pitchFamily="2" charset="77"/>
              </a:rPr>
              <a:pPr/>
              <a:t>‹#›</a:t>
            </a:fld>
            <a:endParaRPr lang="en-US" sz="600" dirty="0">
              <a:latin typeface="Montserrat" pitchFamily="2" charset="77"/>
            </a:endParaRPr>
          </a:p>
        </p:txBody>
      </p:sp>
      <p:sp>
        <p:nvSpPr>
          <p:cNvPr id="7" name="Picture Placeholder 5">
            <a:extLst>
              <a:ext uri="{FF2B5EF4-FFF2-40B4-BE49-F238E27FC236}">
                <a16:creationId xmlns:a16="http://schemas.microsoft.com/office/drawing/2014/main" id="{0B88454B-2FDC-E327-64F2-EC837E02DFB1}"/>
              </a:ext>
            </a:extLst>
          </p:cNvPr>
          <p:cNvSpPr>
            <a:spLocks noGrp="1"/>
          </p:cNvSpPr>
          <p:nvPr>
            <p:ph type="pic" sz="quarter" idx="30" hasCustomPrompt="1"/>
          </p:nvPr>
        </p:nvSpPr>
        <p:spPr>
          <a:xfrm>
            <a:off x="0" y="2643188"/>
            <a:ext cx="4572000" cy="2500312"/>
          </a:xfrm>
          <a:prstGeom prst="rect">
            <a:avLst/>
          </a:prstGeom>
          <a:solidFill>
            <a:schemeClr val="bg2"/>
          </a:solidFill>
        </p:spPr>
        <p:txBody>
          <a:bodyPr wrap="none" rIns="91440" anchor="ctr" anchorCtr="1"/>
          <a:lstStyle>
            <a:lvl1pPr marL="0" marR="0" indent="0" algn="ctr" defTabSz="685800" rtl="0" eaLnBrk="1" fontAlgn="auto" latinLnBrk="0" hangingPunct="1">
              <a:lnSpc>
                <a:spcPct val="90000"/>
              </a:lnSpc>
              <a:spcBef>
                <a:spcPts val="750"/>
              </a:spcBef>
              <a:spcAft>
                <a:spcPts val="0"/>
              </a:spcAft>
              <a:buClrTx/>
              <a:buSzTx/>
              <a:buFontTx/>
              <a:buNone/>
              <a:tabLst/>
              <a:defRPr baseline="0">
                <a:solidFill>
                  <a:schemeClr val="accent5"/>
                </a:solidFill>
                <a:latin typeface="+mj-lt"/>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FFFFFF">
                    <a:lumMod val="75000"/>
                  </a:srgbClr>
                </a:solidFill>
                <a:effectLst/>
                <a:uLnTx/>
                <a:uFillTx/>
                <a:latin typeface="Montserrat Black" pitchFamily="2" charset="77"/>
                <a:ea typeface="+mn-ea"/>
                <a:cs typeface="+mn-cs"/>
              </a:rPr>
              <a:t>PLACE AN</a:t>
            </a:r>
            <a:br>
              <a:rPr kumimoji="0" lang="en-US" sz="800" b="0" i="0" u="none" strike="noStrike" kern="1200" cap="none" spc="0" normalizeH="0" baseline="0" noProof="0" dirty="0">
                <a:ln>
                  <a:noFill/>
                </a:ln>
                <a:solidFill>
                  <a:srgbClr val="FFFFFF">
                    <a:lumMod val="75000"/>
                  </a:srgbClr>
                </a:solidFill>
                <a:effectLst/>
                <a:uLnTx/>
                <a:uFillTx/>
                <a:latin typeface="Montserrat Black" pitchFamily="2" charset="77"/>
                <a:ea typeface="+mn-ea"/>
                <a:cs typeface="+mn-cs"/>
              </a:rPr>
            </a:br>
            <a:r>
              <a:rPr kumimoji="0" lang="en-US" sz="800" b="0" i="0" u="none" strike="noStrike" kern="1200" cap="none" spc="0" normalizeH="0" baseline="0" noProof="0" dirty="0">
                <a:ln>
                  <a:noFill/>
                </a:ln>
                <a:solidFill>
                  <a:srgbClr val="FFFFFF">
                    <a:lumMod val="75000"/>
                  </a:srgbClr>
                </a:solidFill>
                <a:effectLst/>
                <a:uLnTx/>
                <a:uFillTx/>
                <a:latin typeface="Montserrat Black" pitchFamily="2" charset="77"/>
                <a:ea typeface="+mn-ea"/>
                <a:cs typeface="+mn-cs"/>
              </a:rPr>
              <a:t>IMAGE HERE</a:t>
            </a:r>
          </a:p>
        </p:txBody>
      </p:sp>
      <p:sp>
        <p:nvSpPr>
          <p:cNvPr id="9" name="Content Placeholder 10">
            <a:extLst>
              <a:ext uri="{FF2B5EF4-FFF2-40B4-BE49-F238E27FC236}">
                <a16:creationId xmlns:a16="http://schemas.microsoft.com/office/drawing/2014/main" id="{5C9D7E6F-A8F5-C0FE-764A-9B7291DFE59F}"/>
              </a:ext>
            </a:extLst>
          </p:cNvPr>
          <p:cNvSpPr>
            <a:spLocks noGrp="1"/>
          </p:cNvSpPr>
          <p:nvPr>
            <p:ph sz="quarter" idx="31" hasCustomPrompt="1"/>
          </p:nvPr>
        </p:nvSpPr>
        <p:spPr>
          <a:xfrm>
            <a:off x="5148263" y="3255963"/>
            <a:ext cx="3563937" cy="1009948"/>
          </a:xfrm>
          <a:prstGeom prst="rect">
            <a:avLst/>
          </a:prstGeom>
        </p:spPr>
        <p:txBody>
          <a:bodyPr lIns="0" tIns="0" rIns="0" bIns="0" anchor="ctr">
            <a:noAutofit/>
          </a:bodyPr>
          <a:lstStyle>
            <a:lvl1pPr marL="0" indent="0">
              <a:buNone/>
              <a:defRPr sz="1100" b="0" i="1" baseline="0">
                <a:solidFill>
                  <a:schemeClr val="tx2"/>
                </a:solidFill>
                <a:latin typeface="Spectral Light" panose="02020302060000000000" pitchFamily="18" charset="77"/>
              </a:defRPr>
            </a:lvl1pPr>
          </a:lstStyle>
          <a:p>
            <a:pPr lvl="0"/>
            <a:r>
              <a:rPr lang="en-US" dirty="0"/>
              <a:t>Body text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mattis</a:t>
            </a:r>
            <a:r>
              <a:rPr lang="en-US" dirty="0"/>
              <a:t> </a:t>
            </a:r>
            <a:r>
              <a:rPr lang="en-US" dirty="0" err="1"/>
              <a:t>eu</a:t>
            </a:r>
            <a:r>
              <a:rPr lang="en-US" dirty="0"/>
              <a:t> </a:t>
            </a:r>
            <a:r>
              <a:rPr lang="en-US" dirty="0" err="1"/>
              <a:t>est</a:t>
            </a:r>
            <a:r>
              <a:rPr lang="en-US" dirty="0"/>
              <a:t> id </a:t>
            </a:r>
            <a:r>
              <a:rPr lang="en-US" dirty="0" err="1"/>
              <a:t>condimentum</a:t>
            </a:r>
            <a:r>
              <a:rPr lang="en-US" dirty="0"/>
              <a:t>. </a:t>
            </a:r>
            <a:r>
              <a:rPr lang="en-US" dirty="0" err="1"/>
              <a:t>Sed</a:t>
            </a:r>
            <a:r>
              <a:rPr lang="en-US" dirty="0"/>
              <a:t> </a:t>
            </a:r>
            <a:r>
              <a:rPr lang="en-US" dirty="0" err="1"/>
              <a:t>venenatis</a:t>
            </a:r>
            <a:r>
              <a:rPr lang="en-US" dirty="0"/>
              <a:t> magna id </a:t>
            </a:r>
            <a:r>
              <a:rPr lang="en-US" dirty="0" err="1"/>
              <a:t>nibh</a:t>
            </a:r>
            <a:r>
              <a:rPr lang="en-US" dirty="0"/>
              <a:t> </a:t>
            </a:r>
            <a:r>
              <a:rPr lang="en-US" dirty="0" err="1"/>
              <a:t>mollis</a:t>
            </a:r>
            <a:r>
              <a:rPr lang="en-US" dirty="0"/>
              <a:t> porta. Nunc </a:t>
            </a:r>
            <a:r>
              <a:rPr lang="en-US" dirty="0" err="1"/>
              <a:t>vehicula</a:t>
            </a:r>
            <a:r>
              <a:rPr lang="en-US" dirty="0"/>
              <a:t>, dolor at </a:t>
            </a:r>
            <a:r>
              <a:rPr lang="en-US" dirty="0" err="1"/>
              <a:t>molestie</a:t>
            </a:r>
            <a:r>
              <a:rPr lang="en-US" dirty="0"/>
              <a:t> </a:t>
            </a:r>
            <a:r>
              <a:rPr lang="en-US" dirty="0" err="1"/>
              <a:t>iaculis</a:t>
            </a:r>
            <a:r>
              <a:rPr lang="en-US" dirty="0"/>
              <a:t>, </a:t>
            </a:r>
            <a:r>
              <a:rPr lang="en-US" dirty="0" err="1"/>
              <a:t>mauris</a:t>
            </a:r>
            <a:r>
              <a:rPr lang="en-US" dirty="0"/>
              <a:t> ante gravida </a:t>
            </a:r>
            <a:r>
              <a:rPr lang="en-US" dirty="0" err="1"/>
              <a:t>sapien</a:t>
            </a:r>
            <a:r>
              <a:rPr lang="en-US" dirty="0"/>
              <a:t>, </a:t>
            </a:r>
            <a:r>
              <a:rPr lang="en-US" dirty="0" err="1"/>
              <a:t>eu</a:t>
            </a:r>
            <a:r>
              <a:rPr lang="en-US" dirty="0"/>
              <a:t> </a:t>
            </a:r>
            <a:r>
              <a:rPr lang="en-US" dirty="0" err="1"/>
              <a:t>eleifend</a:t>
            </a:r>
            <a:r>
              <a:rPr lang="en-US" dirty="0"/>
              <a:t> </a:t>
            </a:r>
            <a:r>
              <a:rPr lang="en-US" dirty="0" err="1"/>
              <a:t>massa</a:t>
            </a:r>
            <a:r>
              <a:rPr lang="en-US" dirty="0"/>
              <a:t> </a:t>
            </a:r>
            <a:r>
              <a:rPr lang="en-US" dirty="0" err="1"/>
              <a:t>tortor</a:t>
            </a:r>
            <a:r>
              <a:rPr lang="en-US" dirty="0"/>
              <a:t> </a:t>
            </a:r>
            <a:r>
              <a:rPr lang="en-US" dirty="0" err="1"/>
              <a:t>eu</a:t>
            </a:r>
            <a:r>
              <a:rPr lang="en-US" dirty="0"/>
              <a:t> </a:t>
            </a:r>
            <a:r>
              <a:rPr lang="en-US" dirty="0" err="1"/>
              <a:t>tellus</a:t>
            </a:r>
            <a:r>
              <a:rPr lang="en-US" dirty="0"/>
              <a:t>.  </a:t>
            </a:r>
          </a:p>
        </p:txBody>
      </p:sp>
      <p:pic>
        <p:nvPicPr>
          <p:cNvPr id="2" name="Picture 1">
            <a:extLst>
              <a:ext uri="{FF2B5EF4-FFF2-40B4-BE49-F238E27FC236}">
                <a16:creationId xmlns:a16="http://schemas.microsoft.com/office/drawing/2014/main" id="{95D47BA6-BC84-1A58-5939-2F3F990F69A1}"/>
              </a:ext>
            </a:extLst>
          </p:cNvPr>
          <p:cNvPicPr>
            <a:picLocks noChangeAspect="1"/>
          </p:cNvPicPr>
          <p:nvPr userDrawn="1"/>
        </p:nvPicPr>
        <p:blipFill>
          <a:blip r:embed="rId2"/>
          <a:stretch>
            <a:fillRect/>
          </a:stretch>
        </p:blipFill>
        <p:spPr>
          <a:xfrm>
            <a:off x="457200" y="128224"/>
            <a:ext cx="1092381" cy="200131"/>
          </a:xfrm>
          <a:prstGeom prst="rect">
            <a:avLst/>
          </a:prstGeom>
        </p:spPr>
      </p:pic>
    </p:spTree>
    <p:extLst>
      <p:ext uri="{BB962C8B-B14F-4D97-AF65-F5344CB8AC3E}">
        <p14:creationId xmlns:p14="http://schemas.microsoft.com/office/powerpoint/2010/main" val="479843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Image slide with text Cream">
    <p:spTree>
      <p:nvGrpSpPr>
        <p:cNvPr id="1" name=""/>
        <p:cNvGrpSpPr/>
        <p:nvPr/>
      </p:nvGrpSpPr>
      <p:grpSpPr>
        <a:xfrm>
          <a:off x="0" y="0"/>
          <a:ext cx="0" cy="0"/>
          <a:chOff x="0" y="0"/>
          <a:chExt cx="0" cy="0"/>
        </a:xfrm>
      </p:grpSpPr>
      <p:sp>
        <p:nvSpPr>
          <p:cNvPr id="13" name="Slide Number Placeholder 6">
            <a:extLst>
              <a:ext uri="{FF2B5EF4-FFF2-40B4-BE49-F238E27FC236}">
                <a16:creationId xmlns:a16="http://schemas.microsoft.com/office/drawing/2014/main" id="{52EE5F9D-EC9B-1042-BB43-93157C7F731F}"/>
              </a:ext>
            </a:extLst>
          </p:cNvPr>
          <p:cNvSpPr txBox="1">
            <a:spLocks/>
          </p:cNvSpPr>
          <p:nvPr userDrawn="1"/>
        </p:nvSpPr>
        <p:spPr>
          <a:xfrm>
            <a:off x="8763000" y="4783342"/>
            <a:ext cx="288480" cy="135754"/>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55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ontserrat Medium" pitchFamily="2" charset="77"/>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fld id="{EAABD05C-668F-BB41-A0A2-F40ABC39699C}" type="slidenum">
              <a:rPr lang="en-US" sz="600" smtClean="0">
                <a:latin typeface="Montserrat" pitchFamily="2" charset="77"/>
              </a:rPr>
              <a:pPr/>
              <a:t>‹#›</a:t>
            </a:fld>
            <a:endParaRPr lang="en-US" sz="600" dirty="0">
              <a:latin typeface="Montserrat" pitchFamily="2" charset="77"/>
            </a:endParaRPr>
          </a:p>
        </p:txBody>
      </p:sp>
      <p:grpSp>
        <p:nvGrpSpPr>
          <p:cNvPr id="16" name="Group 15">
            <a:extLst>
              <a:ext uri="{FF2B5EF4-FFF2-40B4-BE49-F238E27FC236}">
                <a16:creationId xmlns:a16="http://schemas.microsoft.com/office/drawing/2014/main" id="{5E39705C-D9F5-934F-BE9B-D23EE37A29B9}"/>
              </a:ext>
            </a:extLst>
          </p:cNvPr>
          <p:cNvGrpSpPr/>
          <p:nvPr userDrawn="1"/>
        </p:nvGrpSpPr>
        <p:grpSpPr>
          <a:xfrm>
            <a:off x="1" y="0"/>
            <a:ext cx="6136481" cy="5143797"/>
            <a:chOff x="0" y="0"/>
            <a:chExt cx="8181504" cy="6858000"/>
          </a:xfrm>
          <a:solidFill>
            <a:schemeClr val="accent4"/>
          </a:solidFill>
        </p:grpSpPr>
        <p:sp>
          <p:nvSpPr>
            <p:cNvPr id="17" name="Rectangle 16">
              <a:extLst>
                <a:ext uri="{FF2B5EF4-FFF2-40B4-BE49-F238E27FC236}">
                  <a16:creationId xmlns:a16="http://schemas.microsoft.com/office/drawing/2014/main" id="{6178322E-6066-3047-95D7-9EABD8B48343}"/>
                </a:ext>
              </a:extLst>
            </p:cNvPr>
            <p:cNvSpPr/>
            <p:nvPr userDrawn="1"/>
          </p:nvSpPr>
          <p:spPr>
            <a:xfrm>
              <a:off x="0" y="0"/>
              <a:ext cx="1882141"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2"/>
            </a:p>
          </p:txBody>
        </p:sp>
        <p:pic>
          <p:nvPicPr>
            <p:cNvPr id="18" name="Graphic 17">
              <a:extLst>
                <a:ext uri="{FF2B5EF4-FFF2-40B4-BE49-F238E27FC236}">
                  <a16:creationId xmlns:a16="http://schemas.microsoft.com/office/drawing/2014/main" id="{F4F81E07-8BBF-5148-B319-BE40D58B77E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653702" y="0"/>
              <a:ext cx="6527800" cy="6858000"/>
            </a:xfrm>
            <a:prstGeom prst="rect">
              <a:avLst/>
            </a:prstGeom>
          </p:spPr>
        </p:pic>
      </p:grpSp>
      <p:sp>
        <p:nvSpPr>
          <p:cNvPr id="14" name="Content Placeholder 2">
            <a:extLst>
              <a:ext uri="{FF2B5EF4-FFF2-40B4-BE49-F238E27FC236}">
                <a16:creationId xmlns:a16="http://schemas.microsoft.com/office/drawing/2014/main" id="{E3D913F1-98B3-3B41-863E-F7A9730CC6EA}"/>
              </a:ext>
            </a:extLst>
          </p:cNvPr>
          <p:cNvSpPr>
            <a:spLocks noGrp="1"/>
          </p:cNvSpPr>
          <p:nvPr>
            <p:ph sz="quarter" idx="10" hasCustomPrompt="1"/>
          </p:nvPr>
        </p:nvSpPr>
        <p:spPr>
          <a:xfrm>
            <a:off x="469411" y="1047750"/>
            <a:ext cx="3188190" cy="491133"/>
          </a:xfrm>
          <a:prstGeom prst="rect">
            <a:avLst/>
          </a:prstGeom>
        </p:spPr>
        <p:txBody>
          <a:bodyPr lIns="0" tIns="0" rIns="0" bIns="0">
            <a:normAutofit/>
          </a:bodyPr>
          <a:lstStyle>
            <a:lvl1pPr marL="0" indent="0">
              <a:spcBef>
                <a:spcPts val="0"/>
              </a:spcBef>
              <a:buNone/>
              <a:defRPr sz="1700" b="1" i="0" baseline="0">
                <a:solidFill>
                  <a:schemeClr val="tx2"/>
                </a:solidFill>
                <a:latin typeface="Montserrat Black" pitchFamily="2" charset="77"/>
              </a:defRPr>
            </a:lvl1pPr>
            <a:lvl2pPr marL="342904" indent="0">
              <a:buNone/>
              <a:defRPr/>
            </a:lvl2pPr>
            <a:lvl3pPr marL="685809" indent="0">
              <a:buNone/>
              <a:defRPr/>
            </a:lvl3pPr>
            <a:lvl4pPr marL="1028713" indent="0">
              <a:buNone/>
              <a:defRPr/>
            </a:lvl4pPr>
            <a:lvl5pPr marL="1371617" indent="0">
              <a:buNone/>
              <a:defRPr/>
            </a:lvl5pPr>
          </a:lstStyle>
          <a:p>
            <a:pPr lvl="0"/>
            <a:r>
              <a:rPr lang="en-US" dirty="0"/>
              <a:t>HEADLINE HERE</a:t>
            </a:r>
          </a:p>
        </p:txBody>
      </p:sp>
      <p:sp>
        <p:nvSpPr>
          <p:cNvPr id="15" name="Content Placeholder 10">
            <a:extLst>
              <a:ext uri="{FF2B5EF4-FFF2-40B4-BE49-F238E27FC236}">
                <a16:creationId xmlns:a16="http://schemas.microsoft.com/office/drawing/2014/main" id="{028A680B-0992-B74C-ADF9-C298850EF4A3}"/>
              </a:ext>
            </a:extLst>
          </p:cNvPr>
          <p:cNvSpPr>
            <a:spLocks noGrp="1"/>
          </p:cNvSpPr>
          <p:nvPr>
            <p:ph sz="quarter" idx="28" hasCustomPrompt="1"/>
          </p:nvPr>
        </p:nvSpPr>
        <p:spPr>
          <a:xfrm>
            <a:off x="469410" y="1885950"/>
            <a:ext cx="3188190" cy="2019896"/>
          </a:xfrm>
          <a:prstGeom prst="rect">
            <a:avLst/>
          </a:prstGeom>
        </p:spPr>
        <p:txBody>
          <a:bodyPr lIns="0" tIns="0" rIns="0" bIns="0"/>
          <a:lstStyle>
            <a:lvl1pPr marL="0" indent="0">
              <a:buNone/>
              <a:defRPr sz="900" b="0" i="0" baseline="0">
                <a:solidFill>
                  <a:schemeClr val="tx2"/>
                </a:solidFill>
                <a:latin typeface="Spectral Light" panose="02020302060000000000" pitchFamily="18" charset="77"/>
              </a:defRPr>
            </a:lvl1pPr>
          </a:lstStyle>
          <a:p>
            <a:pPr lvl="0"/>
            <a:r>
              <a:rPr lang="en-US" dirty="0"/>
              <a:t>Body text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mattis</a:t>
            </a:r>
            <a:r>
              <a:rPr lang="en-US" dirty="0"/>
              <a:t> </a:t>
            </a:r>
            <a:r>
              <a:rPr lang="en-US" dirty="0" err="1"/>
              <a:t>eu</a:t>
            </a:r>
            <a:r>
              <a:rPr lang="en-US" dirty="0"/>
              <a:t> </a:t>
            </a:r>
            <a:r>
              <a:rPr lang="en-US" dirty="0" err="1"/>
              <a:t>est</a:t>
            </a:r>
            <a:r>
              <a:rPr lang="en-US" dirty="0"/>
              <a:t> id </a:t>
            </a:r>
            <a:r>
              <a:rPr lang="en-US" dirty="0" err="1"/>
              <a:t>condimentum</a:t>
            </a:r>
            <a:r>
              <a:rPr lang="en-US" dirty="0"/>
              <a:t>. </a:t>
            </a:r>
            <a:r>
              <a:rPr lang="en-US" dirty="0" err="1"/>
              <a:t>Sed</a:t>
            </a:r>
            <a:r>
              <a:rPr lang="en-US" dirty="0"/>
              <a:t> </a:t>
            </a:r>
            <a:r>
              <a:rPr lang="en-US" dirty="0" err="1"/>
              <a:t>venenatis</a:t>
            </a:r>
            <a:r>
              <a:rPr lang="en-US" dirty="0"/>
              <a:t> magna id </a:t>
            </a:r>
            <a:r>
              <a:rPr lang="en-US" dirty="0" err="1"/>
              <a:t>nibh</a:t>
            </a:r>
            <a:r>
              <a:rPr lang="en-US" dirty="0"/>
              <a:t> </a:t>
            </a:r>
            <a:r>
              <a:rPr lang="en-US" dirty="0" err="1"/>
              <a:t>mollis</a:t>
            </a:r>
            <a:r>
              <a:rPr lang="en-US" dirty="0"/>
              <a:t> porta. Nunc </a:t>
            </a:r>
            <a:r>
              <a:rPr lang="en-US" dirty="0" err="1"/>
              <a:t>vehicula</a:t>
            </a:r>
            <a:r>
              <a:rPr lang="en-US" dirty="0"/>
              <a:t>, dolor at </a:t>
            </a:r>
            <a:r>
              <a:rPr lang="en-US" dirty="0" err="1"/>
              <a:t>molestie</a:t>
            </a:r>
            <a:r>
              <a:rPr lang="en-US" dirty="0"/>
              <a:t> </a:t>
            </a:r>
            <a:r>
              <a:rPr lang="en-US" dirty="0" err="1"/>
              <a:t>iaculis</a:t>
            </a:r>
            <a:r>
              <a:rPr lang="en-US" dirty="0"/>
              <a:t>, </a:t>
            </a:r>
            <a:r>
              <a:rPr lang="en-US" dirty="0" err="1"/>
              <a:t>mauris</a:t>
            </a:r>
            <a:r>
              <a:rPr lang="en-US" dirty="0"/>
              <a:t> ante gravida </a:t>
            </a:r>
            <a:r>
              <a:rPr lang="en-US" dirty="0" err="1"/>
              <a:t>sapien</a:t>
            </a:r>
            <a:r>
              <a:rPr lang="en-US" dirty="0"/>
              <a:t>, </a:t>
            </a:r>
            <a:r>
              <a:rPr lang="en-US" dirty="0" err="1"/>
              <a:t>eu</a:t>
            </a:r>
            <a:r>
              <a:rPr lang="en-US" dirty="0"/>
              <a:t> </a:t>
            </a:r>
            <a:r>
              <a:rPr lang="en-US" dirty="0" err="1"/>
              <a:t>eleifend</a:t>
            </a:r>
            <a:r>
              <a:rPr lang="en-US" dirty="0"/>
              <a:t> </a:t>
            </a:r>
            <a:r>
              <a:rPr lang="en-US" dirty="0" err="1"/>
              <a:t>massa</a:t>
            </a:r>
            <a:r>
              <a:rPr lang="en-US" dirty="0"/>
              <a:t> </a:t>
            </a:r>
            <a:r>
              <a:rPr lang="en-US" dirty="0" err="1"/>
              <a:t>tortor</a:t>
            </a:r>
            <a:r>
              <a:rPr lang="en-US" dirty="0"/>
              <a:t> </a:t>
            </a:r>
            <a:r>
              <a:rPr lang="en-US" dirty="0" err="1"/>
              <a:t>eu</a:t>
            </a:r>
            <a:r>
              <a:rPr lang="en-US" dirty="0"/>
              <a:t> </a:t>
            </a:r>
            <a:r>
              <a:rPr lang="en-US" dirty="0" err="1"/>
              <a:t>tellus</a:t>
            </a:r>
            <a:r>
              <a:rPr lang="en-US" dirty="0"/>
              <a:t>.  </a:t>
            </a:r>
            <a:r>
              <a:rPr lang="en-US" dirty="0" err="1"/>
              <a:t>Phasellus</a:t>
            </a:r>
            <a:r>
              <a:rPr lang="en-US" dirty="0"/>
              <a:t> </a:t>
            </a:r>
            <a:r>
              <a:rPr lang="en-US" dirty="0" err="1"/>
              <a:t>eget</a:t>
            </a:r>
            <a:r>
              <a:rPr lang="en-US" dirty="0"/>
              <a:t> dui et </a:t>
            </a:r>
            <a:r>
              <a:rPr lang="en-US" dirty="0" err="1"/>
              <a:t>tortor</a:t>
            </a:r>
            <a:r>
              <a:rPr lang="en-US" dirty="0"/>
              <a:t> </a:t>
            </a:r>
            <a:r>
              <a:rPr lang="en-US" dirty="0" err="1"/>
              <a:t>ullamcorper</a:t>
            </a:r>
            <a:r>
              <a:rPr lang="en-US" dirty="0"/>
              <a:t> </a:t>
            </a:r>
            <a:r>
              <a:rPr lang="en-US" dirty="0" err="1"/>
              <a:t>pretium</a:t>
            </a:r>
            <a:r>
              <a:rPr lang="en-US" dirty="0"/>
              <a:t>. </a:t>
            </a:r>
            <a:r>
              <a:rPr lang="en-US" dirty="0" err="1"/>
              <a:t>Nullam</a:t>
            </a:r>
            <a:r>
              <a:rPr lang="en-US" dirty="0"/>
              <a:t> </a:t>
            </a:r>
            <a:r>
              <a:rPr lang="en-US" dirty="0" err="1"/>
              <a:t>tincidunt</a:t>
            </a:r>
            <a:r>
              <a:rPr lang="en-US" dirty="0"/>
              <a:t>, </a:t>
            </a:r>
            <a:r>
              <a:rPr lang="en-US" dirty="0" err="1"/>
              <a:t>diam</a:t>
            </a:r>
            <a:r>
              <a:rPr lang="en-US" dirty="0"/>
              <a:t> </a:t>
            </a:r>
            <a:r>
              <a:rPr lang="en-US" dirty="0" err="1"/>
              <a:t>eu</a:t>
            </a:r>
            <a:r>
              <a:rPr lang="en-US" dirty="0"/>
              <a:t> </a:t>
            </a:r>
            <a:r>
              <a:rPr lang="en-US" dirty="0" err="1"/>
              <a:t>volutpat</a:t>
            </a:r>
            <a:r>
              <a:rPr lang="en-US" dirty="0"/>
              <a:t> </a:t>
            </a:r>
            <a:r>
              <a:rPr lang="en-US" dirty="0" err="1"/>
              <a:t>rutrum</a:t>
            </a:r>
            <a:r>
              <a:rPr lang="en-US" dirty="0"/>
              <a:t>, </a:t>
            </a:r>
            <a:r>
              <a:rPr lang="en-US" dirty="0" err="1"/>
              <a:t>turpis</a:t>
            </a:r>
            <a:r>
              <a:rPr lang="en-US" dirty="0"/>
              <a:t> </a:t>
            </a:r>
            <a:r>
              <a:rPr lang="en-US" dirty="0" err="1"/>
              <a:t>purus</a:t>
            </a:r>
            <a:r>
              <a:rPr lang="en-US" dirty="0"/>
              <a:t> </a:t>
            </a:r>
            <a:r>
              <a:rPr lang="en-US" dirty="0" err="1"/>
              <a:t>placerat</a:t>
            </a:r>
            <a:r>
              <a:rPr lang="en-US" dirty="0"/>
              <a:t> </a:t>
            </a:r>
            <a:r>
              <a:rPr lang="en-US" dirty="0" err="1"/>
              <a:t>nisl</a:t>
            </a:r>
            <a:r>
              <a:rPr lang="en-US" dirty="0"/>
              <a:t>, cursus </a:t>
            </a:r>
            <a:r>
              <a:rPr lang="en-US" dirty="0" err="1"/>
              <a:t>molestie</a:t>
            </a:r>
            <a:r>
              <a:rPr lang="en-US" dirty="0"/>
              <a:t> dui </a:t>
            </a:r>
            <a:r>
              <a:rPr lang="en-US" dirty="0" err="1"/>
              <a:t>est</a:t>
            </a:r>
            <a:r>
              <a:rPr lang="en-US" dirty="0"/>
              <a:t> id </a:t>
            </a:r>
            <a:r>
              <a:rPr lang="en-US" dirty="0" err="1"/>
              <a:t>odio</a:t>
            </a:r>
            <a:r>
              <a:rPr lang="en-US" dirty="0"/>
              <a:t>. Nunc tempus sit </a:t>
            </a:r>
            <a:r>
              <a:rPr lang="en-US" dirty="0" err="1"/>
              <a:t>amet</a:t>
            </a:r>
            <a:r>
              <a:rPr lang="en-US" dirty="0"/>
              <a:t> </a:t>
            </a:r>
            <a:r>
              <a:rPr lang="en-US" dirty="0" err="1"/>
              <a:t>risus</a:t>
            </a:r>
            <a:r>
              <a:rPr lang="en-US" dirty="0"/>
              <a:t> at </a:t>
            </a:r>
            <a:r>
              <a:rPr lang="en-US" dirty="0" err="1"/>
              <a:t>hendrerit</a:t>
            </a:r>
            <a:r>
              <a:rPr lang="en-US" dirty="0"/>
              <a:t>. </a:t>
            </a:r>
            <a:r>
              <a:rPr lang="en-US" dirty="0" err="1"/>
              <a:t>Vivamus</a:t>
            </a:r>
            <a:r>
              <a:rPr lang="en-US" dirty="0"/>
              <a:t> </a:t>
            </a:r>
            <a:r>
              <a:rPr lang="en-US" dirty="0" err="1"/>
              <a:t>scelerisque</a:t>
            </a:r>
            <a:r>
              <a:rPr lang="en-US" dirty="0"/>
              <a:t> </a:t>
            </a:r>
            <a:r>
              <a:rPr lang="en-US" dirty="0" err="1"/>
              <a:t>placerat</a:t>
            </a:r>
            <a:r>
              <a:rPr lang="en-US" dirty="0"/>
              <a:t> </a:t>
            </a:r>
            <a:r>
              <a:rPr lang="en-US" dirty="0" err="1"/>
              <a:t>mauris</a:t>
            </a:r>
            <a:r>
              <a:rPr lang="en-US" dirty="0"/>
              <a:t>, at </a:t>
            </a:r>
            <a:r>
              <a:rPr lang="en-US" dirty="0" err="1"/>
              <a:t>feugiat</a:t>
            </a:r>
            <a:r>
              <a:rPr lang="en-US" dirty="0"/>
              <a:t> libero tempus id. </a:t>
            </a:r>
            <a:r>
              <a:rPr lang="en-US" dirty="0" err="1"/>
              <a:t>Sed</a:t>
            </a:r>
            <a:r>
              <a:rPr lang="en-US" dirty="0"/>
              <a:t> </a:t>
            </a:r>
            <a:r>
              <a:rPr lang="en-US" dirty="0" err="1"/>
              <a:t>accumsan</a:t>
            </a:r>
            <a:r>
              <a:rPr lang="en-US" dirty="0"/>
              <a:t> </a:t>
            </a:r>
            <a:r>
              <a:rPr lang="en-US" dirty="0" err="1"/>
              <a:t>tellus</a:t>
            </a:r>
            <a:r>
              <a:rPr lang="en-US" dirty="0"/>
              <a:t> sit </a:t>
            </a:r>
            <a:r>
              <a:rPr lang="en-US" dirty="0" err="1"/>
              <a:t>amet</a:t>
            </a:r>
            <a:r>
              <a:rPr lang="en-US" dirty="0"/>
              <a:t> ligula </a:t>
            </a:r>
            <a:r>
              <a:rPr lang="en-US" dirty="0" err="1"/>
              <a:t>fringilla</a:t>
            </a:r>
            <a:r>
              <a:rPr lang="en-US" dirty="0"/>
              <a:t> </a:t>
            </a:r>
            <a:r>
              <a:rPr lang="en-US" dirty="0" err="1"/>
              <a:t>vehicula</a:t>
            </a:r>
            <a:r>
              <a:rPr lang="en-US" dirty="0"/>
              <a:t>. </a:t>
            </a:r>
          </a:p>
          <a:p>
            <a:pPr lvl="0"/>
            <a:r>
              <a:rPr lang="en-US" dirty="0"/>
              <a:t>Ut non </a:t>
            </a:r>
            <a:r>
              <a:rPr lang="en-US" dirty="0" err="1"/>
              <a:t>quam</a:t>
            </a:r>
            <a:r>
              <a:rPr lang="en-US" dirty="0"/>
              <a:t> </a:t>
            </a:r>
            <a:r>
              <a:rPr lang="en-US" dirty="0" err="1"/>
              <a:t>nisl</a:t>
            </a:r>
            <a:r>
              <a:rPr lang="en-US" dirty="0"/>
              <a:t>. </a:t>
            </a:r>
            <a:r>
              <a:rPr lang="en-US" dirty="0" err="1"/>
              <a:t>Etiam</a:t>
            </a:r>
            <a:r>
              <a:rPr lang="en-US" dirty="0"/>
              <a:t> </a:t>
            </a:r>
            <a:r>
              <a:rPr lang="en-US" dirty="0" err="1"/>
              <a:t>quis</a:t>
            </a:r>
            <a:r>
              <a:rPr lang="en-US" dirty="0"/>
              <a:t> </a:t>
            </a:r>
            <a:r>
              <a:rPr lang="en-US" dirty="0" err="1"/>
              <a:t>pellentesque</a:t>
            </a:r>
            <a:r>
              <a:rPr lang="en-US" dirty="0"/>
              <a:t> dui. </a:t>
            </a:r>
            <a:r>
              <a:rPr lang="en-US" dirty="0" err="1"/>
              <a:t>Donec</a:t>
            </a:r>
            <a:r>
              <a:rPr lang="en-US" dirty="0"/>
              <a:t> </a:t>
            </a:r>
            <a:r>
              <a:rPr lang="en-US" dirty="0" err="1"/>
              <a:t>orci</a:t>
            </a:r>
            <a:r>
              <a:rPr lang="en-US" dirty="0"/>
              <a:t> ligula, </a:t>
            </a:r>
            <a:r>
              <a:rPr lang="en-US" dirty="0" err="1"/>
              <a:t>egestas</a:t>
            </a:r>
            <a:r>
              <a:rPr lang="en-US" dirty="0"/>
              <a:t> </a:t>
            </a:r>
            <a:r>
              <a:rPr lang="en-US" dirty="0" err="1"/>
              <a:t>pellentesque</a:t>
            </a:r>
            <a:r>
              <a:rPr lang="en-US" dirty="0"/>
              <a:t> </a:t>
            </a:r>
            <a:r>
              <a:rPr lang="en-US" dirty="0" err="1"/>
              <a:t>augue</a:t>
            </a:r>
            <a:r>
              <a:rPr lang="en-US" dirty="0"/>
              <a:t> et, </a:t>
            </a:r>
            <a:r>
              <a:rPr lang="en-US" dirty="0" err="1"/>
              <a:t>tincidunt</a:t>
            </a:r>
            <a:r>
              <a:rPr lang="en-US" dirty="0"/>
              <a:t> </a:t>
            </a:r>
            <a:r>
              <a:rPr lang="en-US" dirty="0" err="1"/>
              <a:t>suscipit</a:t>
            </a:r>
            <a:r>
              <a:rPr lang="en-US" dirty="0"/>
              <a:t> </a:t>
            </a:r>
            <a:r>
              <a:rPr lang="en-US" dirty="0" err="1"/>
              <a:t>elit</a:t>
            </a:r>
            <a:r>
              <a:rPr lang="en-US" dirty="0"/>
              <a:t>.</a:t>
            </a:r>
          </a:p>
          <a:p>
            <a:pPr lvl="0"/>
            <a:endParaRPr lang="en-US" dirty="0"/>
          </a:p>
        </p:txBody>
      </p:sp>
      <p:sp>
        <p:nvSpPr>
          <p:cNvPr id="10" name="Picture Placeholder 2">
            <a:extLst>
              <a:ext uri="{FF2B5EF4-FFF2-40B4-BE49-F238E27FC236}">
                <a16:creationId xmlns:a16="http://schemas.microsoft.com/office/drawing/2014/main" id="{EE1A5AC0-9EA0-B836-933B-31D7A26ECE8D}"/>
              </a:ext>
            </a:extLst>
          </p:cNvPr>
          <p:cNvSpPr>
            <a:spLocks noGrp="1"/>
          </p:cNvSpPr>
          <p:nvPr>
            <p:ph type="pic" sz="quarter" idx="29" hasCustomPrompt="1"/>
          </p:nvPr>
        </p:nvSpPr>
        <p:spPr>
          <a:xfrm>
            <a:off x="5526024" y="0"/>
            <a:ext cx="3617976" cy="5152644"/>
          </a:xfrm>
          <a:custGeom>
            <a:avLst/>
            <a:gdLst>
              <a:gd name="connsiteX0" fmla="*/ 0 w 3810000"/>
              <a:gd name="connsiteY0" fmla="*/ 0 h 5143500"/>
              <a:gd name="connsiteX1" fmla="*/ 3810000 w 3810000"/>
              <a:gd name="connsiteY1" fmla="*/ 0 h 5143500"/>
              <a:gd name="connsiteX2" fmla="*/ 3810000 w 3810000"/>
              <a:gd name="connsiteY2" fmla="*/ 5143500 h 5143500"/>
              <a:gd name="connsiteX3" fmla="*/ 0 w 3810000"/>
              <a:gd name="connsiteY3" fmla="*/ 5143500 h 5143500"/>
              <a:gd name="connsiteX4" fmla="*/ 0 w 3810000"/>
              <a:gd name="connsiteY4" fmla="*/ 0 h 5143500"/>
              <a:gd name="connsiteX0" fmla="*/ 731520 w 3810000"/>
              <a:gd name="connsiteY0" fmla="*/ 0 h 5143500"/>
              <a:gd name="connsiteX1" fmla="*/ 3810000 w 3810000"/>
              <a:gd name="connsiteY1" fmla="*/ 0 h 5143500"/>
              <a:gd name="connsiteX2" fmla="*/ 3810000 w 3810000"/>
              <a:gd name="connsiteY2" fmla="*/ 5143500 h 5143500"/>
              <a:gd name="connsiteX3" fmla="*/ 0 w 3810000"/>
              <a:gd name="connsiteY3" fmla="*/ 5143500 h 5143500"/>
              <a:gd name="connsiteX4" fmla="*/ 731520 w 3810000"/>
              <a:gd name="connsiteY4" fmla="*/ 0 h 5143500"/>
              <a:gd name="connsiteX0" fmla="*/ 539496 w 3617976"/>
              <a:gd name="connsiteY0" fmla="*/ 0 h 5152644"/>
              <a:gd name="connsiteX1" fmla="*/ 3617976 w 3617976"/>
              <a:gd name="connsiteY1" fmla="*/ 0 h 5152644"/>
              <a:gd name="connsiteX2" fmla="*/ 3617976 w 3617976"/>
              <a:gd name="connsiteY2" fmla="*/ 5143500 h 5152644"/>
              <a:gd name="connsiteX3" fmla="*/ 0 w 3617976"/>
              <a:gd name="connsiteY3" fmla="*/ 5152644 h 5152644"/>
              <a:gd name="connsiteX4" fmla="*/ 539496 w 3617976"/>
              <a:gd name="connsiteY4" fmla="*/ 0 h 5152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7976" h="5152644">
                <a:moveTo>
                  <a:pt x="539496" y="0"/>
                </a:moveTo>
                <a:lnTo>
                  <a:pt x="3617976" y="0"/>
                </a:lnTo>
                <a:lnTo>
                  <a:pt x="3617976" y="5143500"/>
                </a:lnTo>
                <a:lnTo>
                  <a:pt x="0" y="5152644"/>
                </a:lnTo>
                <a:lnTo>
                  <a:pt x="539496" y="0"/>
                </a:lnTo>
                <a:close/>
              </a:path>
            </a:pathLst>
          </a:custGeom>
          <a:solidFill>
            <a:schemeClr val="bg1"/>
          </a:solidFill>
        </p:spPr>
        <p:txBody>
          <a:bodyPr anchor="ctr" anchorCtr="1"/>
          <a:lstStyle>
            <a:lvl1pPr marL="0" indent="0">
              <a:buNone/>
              <a:defRPr baseline="0">
                <a:solidFill>
                  <a:schemeClr val="bg2"/>
                </a:solidFill>
                <a:latin typeface="+mj-lt"/>
              </a:defRPr>
            </a:lvl1pPr>
          </a:lstStyle>
          <a:p>
            <a:r>
              <a:rPr lang="en-US" sz="800" dirty="0">
                <a:solidFill>
                  <a:schemeClr val="bg1">
                    <a:lumMod val="75000"/>
                  </a:schemeClr>
                </a:solidFill>
                <a:latin typeface="Montserrat Black" pitchFamily="2" charset="77"/>
              </a:rPr>
              <a:t>PLACE AN</a:t>
            </a:r>
            <a:br>
              <a:rPr lang="en-US" sz="800" dirty="0">
                <a:solidFill>
                  <a:schemeClr val="bg1">
                    <a:lumMod val="75000"/>
                  </a:schemeClr>
                </a:solidFill>
                <a:latin typeface="Montserrat Black" pitchFamily="2" charset="77"/>
              </a:rPr>
            </a:br>
            <a:r>
              <a:rPr lang="en-US" sz="800" dirty="0">
                <a:solidFill>
                  <a:schemeClr val="bg1">
                    <a:lumMod val="75000"/>
                  </a:schemeClr>
                </a:solidFill>
                <a:latin typeface="Montserrat Black" pitchFamily="2" charset="77"/>
              </a:rPr>
              <a:t>IMAGE HERE</a:t>
            </a:r>
          </a:p>
        </p:txBody>
      </p:sp>
      <p:pic>
        <p:nvPicPr>
          <p:cNvPr id="2" name="Picture 1">
            <a:extLst>
              <a:ext uri="{FF2B5EF4-FFF2-40B4-BE49-F238E27FC236}">
                <a16:creationId xmlns:a16="http://schemas.microsoft.com/office/drawing/2014/main" id="{2ECB11EE-8195-0E03-6531-A69721962774}"/>
              </a:ext>
            </a:extLst>
          </p:cNvPr>
          <p:cNvPicPr>
            <a:picLocks noChangeAspect="1"/>
          </p:cNvPicPr>
          <p:nvPr userDrawn="1"/>
        </p:nvPicPr>
        <p:blipFill>
          <a:blip r:embed="rId4"/>
          <a:stretch>
            <a:fillRect/>
          </a:stretch>
        </p:blipFill>
        <p:spPr>
          <a:xfrm>
            <a:off x="457200" y="128224"/>
            <a:ext cx="1092381" cy="200131"/>
          </a:xfrm>
          <a:prstGeom prst="rect">
            <a:avLst/>
          </a:prstGeom>
        </p:spPr>
      </p:pic>
    </p:spTree>
    <p:extLst>
      <p:ext uri="{BB962C8B-B14F-4D97-AF65-F5344CB8AC3E}">
        <p14:creationId xmlns:p14="http://schemas.microsoft.com/office/powerpoint/2010/main" val="1840586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Product tablet slide with text cream">
    <p:bg>
      <p:bgPr>
        <a:solidFill>
          <a:schemeClr val="accent4"/>
        </a:solidFill>
        <a:effectLst/>
      </p:bgPr>
    </p:bg>
    <p:spTree>
      <p:nvGrpSpPr>
        <p:cNvPr id="1" name=""/>
        <p:cNvGrpSpPr/>
        <p:nvPr/>
      </p:nvGrpSpPr>
      <p:grpSpPr>
        <a:xfrm>
          <a:off x="0" y="0"/>
          <a:ext cx="0" cy="0"/>
          <a:chOff x="0" y="0"/>
          <a:chExt cx="0" cy="0"/>
        </a:xfrm>
      </p:grpSpPr>
      <p:sp>
        <p:nvSpPr>
          <p:cNvPr id="13" name="Slide Number Placeholder 6">
            <a:extLst>
              <a:ext uri="{FF2B5EF4-FFF2-40B4-BE49-F238E27FC236}">
                <a16:creationId xmlns:a16="http://schemas.microsoft.com/office/drawing/2014/main" id="{52EE5F9D-EC9B-1042-BB43-93157C7F731F}"/>
              </a:ext>
            </a:extLst>
          </p:cNvPr>
          <p:cNvSpPr txBox="1">
            <a:spLocks/>
          </p:cNvSpPr>
          <p:nvPr userDrawn="1"/>
        </p:nvSpPr>
        <p:spPr>
          <a:xfrm>
            <a:off x="8763000" y="4783342"/>
            <a:ext cx="288480" cy="135754"/>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55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ontserrat Medium" pitchFamily="2" charset="77"/>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fld id="{EAABD05C-668F-BB41-A0A2-F40ABC39699C}" type="slidenum">
              <a:rPr lang="en-US" sz="600" smtClean="0">
                <a:latin typeface="Montserrat" pitchFamily="2" charset="77"/>
              </a:rPr>
              <a:pPr/>
              <a:t>‹#›</a:t>
            </a:fld>
            <a:endParaRPr lang="en-US" sz="600" dirty="0">
              <a:latin typeface="Montserrat" pitchFamily="2" charset="77"/>
            </a:endParaRPr>
          </a:p>
        </p:txBody>
      </p:sp>
      <p:pic>
        <p:nvPicPr>
          <p:cNvPr id="3" name="Picture 2" descr="A picture containing text, screenshot, electronics, picture frame&#10;&#10;Description automatically generated">
            <a:extLst>
              <a:ext uri="{FF2B5EF4-FFF2-40B4-BE49-F238E27FC236}">
                <a16:creationId xmlns:a16="http://schemas.microsoft.com/office/drawing/2014/main" id="{597119EF-50E1-8626-A3BD-25C86DFD256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48200" y="438150"/>
            <a:ext cx="3703760" cy="5143500"/>
          </a:xfrm>
          <a:prstGeom prst="rect">
            <a:avLst/>
          </a:prstGeom>
        </p:spPr>
      </p:pic>
      <p:sp>
        <p:nvSpPr>
          <p:cNvPr id="11" name="Picture Placeholder 4">
            <a:extLst>
              <a:ext uri="{FF2B5EF4-FFF2-40B4-BE49-F238E27FC236}">
                <a16:creationId xmlns:a16="http://schemas.microsoft.com/office/drawing/2014/main" id="{81CEF29A-AE60-E1B6-7C35-9CC12A63B9C5}"/>
              </a:ext>
            </a:extLst>
          </p:cNvPr>
          <p:cNvSpPr>
            <a:spLocks noGrp="1"/>
          </p:cNvSpPr>
          <p:nvPr>
            <p:ph type="pic" sz="quarter" idx="29" hasCustomPrompt="1"/>
          </p:nvPr>
        </p:nvSpPr>
        <p:spPr>
          <a:xfrm>
            <a:off x="4843463" y="624202"/>
            <a:ext cx="3309937" cy="4769116"/>
          </a:xfrm>
          <a:prstGeom prst="roundRect">
            <a:avLst>
              <a:gd name="adj" fmla="val 1944"/>
            </a:avLst>
          </a:prstGeom>
          <a:solidFill>
            <a:srgbClr val="9375FF"/>
          </a:solidFill>
        </p:spPr>
        <p:txBody>
          <a:bodyPr anchor="ctr"/>
          <a:lstStyle>
            <a:lvl1pPr marL="0" indent="0" algn="ctr">
              <a:buNone/>
              <a:defRPr sz="1600" b="1" i="0">
                <a:solidFill>
                  <a:schemeClr val="tx1"/>
                </a:solidFill>
                <a:latin typeface="Montserrat ExtraBold" pitchFamily="2" charset="77"/>
              </a:defRPr>
            </a:lvl1pPr>
          </a:lstStyle>
          <a:p>
            <a:r>
              <a:rPr lang="en-US" dirty="0"/>
              <a:t>Click to insert</a:t>
            </a:r>
            <a:br>
              <a:rPr lang="en-US" dirty="0"/>
            </a:br>
            <a:r>
              <a:rPr lang="en-US" dirty="0"/>
              <a:t>platform screenshot</a:t>
            </a:r>
          </a:p>
        </p:txBody>
      </p:sp>
      <p:sp>
        <p:nvSpPr>
          <p:cNvPr id="8" name="Content Placeholder 2">
            <a:extLst>
              <a:ext uri="{FF2B5EF4-FFF2-40B4-BE49-F238E27FC236}">
                <a16:creationId xmlns:a16="http://schemas.microsoft.com/office/drawing/2014/main" id="{25EAECF4-7CA5-257B-B4DB-1A92390FA94F}"/>
              </a:ext>
            </a:extLst>
          </p:cNvPr>
          <p:cNvSpPr>
            <a:spLocks noGrp="1"/>
          </p:cNvSpPr>
          <p:nvPr>
            <p:ph sz="quarter" idx="10" hasCustomPrompt="1"/>
          </p:nvPr>
        </p:nvSpPr>
        <p:spPr>
          <a:xfrm>
            <a:off x="469411" y="1047750"/>
            <a:ext cx="3188190" cy="491133"/>
          </a:xfrm>
          <a:prstGeom prst="rect">
            <a:avLst/>
          </a:prstGeom>
        </p:spPr>
        <p:txBody>
          <a:bodyPr lIns="0" tIns="0" rIns="0" bIns="0">
            <a:normAutofit/>
          </a:bodyPr>
          <a:lstStyle>
            <a:lvl1pPr marL="0" indent="0">
              <a:spcBef>
                <a:spcPts val="0"/>
              </a:spcBef>
              <a:buNone/>
              <a:defRPr sz="1700" b="1" i="0" baseline="0">
                <a:solidFill>
                  <a:schemeClr val="tx2"/>
                </a:solidFill>
                <a:latin typeface="Montserrat Black" pitchFamily="2" charset="77"/>
              </a:defRPr>
            </a:lvl1pPr>
            <a:lvl2pPr marL="342904" indent="0">
              <a:buNone/>
              <a:defRPr/>
            </a:lvl2pPr>
            <a:lvl3pPr marL="685809" indent="0">
              <a:buNone/>
              <a:defRPr/>
            </a:lvl3pPr>
            <a:lvl4pPr marL="1028713" indent="0">
              <a:buNone/>
              <a:defRPr/>
            </a:lvl4pPr>
            <a:lvl5pPr marL="1371617" indent="0">
              <a:buNone/>
              <a:defRPr/>
            </a:lvl5pPr>
          </a:lstStyle>
          <a:p>
            <a:pPr lvl="0"/>
            <a:r>
              <a:rPr lang="en-US" dirty="0"/>
              <a:t>HEADLINE HERE</a:t>
            </a:r>
          </a:p>
        </p:txBody>
      </p:sp>
      <p:sp>
        <p:nvSpPr>
          <p:cNvPr id="9" name="Content Placeholder 10">
            <a:extLst>
              <a:ext uri="{FF2B5EF4-FFF2-40B4-BE49-F238E27FC236}">
                <a16:creationId xmlns:a16="http://schemas.microsoft.com/office/drawing/2014/main" id="{F38A87A5-9CB4-80D8-360B-74F246AE39C9}"/>
              </a:ext>
            </a:extLst>
          </p:cNvPr>
          <p:cNvSpPr>
            <a:spLocks noGrp="1"/>
          </p:cNvSpPr>
          <p:nvPr>
            <p:ph sz="quarter" idx="28" hasCustomPrompt="1"/>
          </p:nvPr>
        </p:nvSpPr>
        <p:spPr>
          <a:xfrm>
            <a:off x="469410" y="1885950"/>
            <a:ext cx="3188190" cy="2019896"/>
          </a:xfrm>
          <a:prstGeom prst="rect">
            <a:avLst/>
          </a:prstGeom>
        </p:spPr>
        <p:txBody>
          <a:bodyPr lIns="0" tIns="0" rIns="0" bIns="0"/>
          <a:lstStyle>
            <a:lvl1pPr marL="0" indent="0">
              <a:buNone/>
              <a:defRPr sz="900" b="0" i="0" baseline="0">
                <a:solidFill>
                  <a:schemeClr val="tx2"/>
                </a:solidFill>
                <a:latin typeface="Spectral Light" panose="02020302060000000000" pitchFamily="18" charset="77"/>
              </a:defRPr>
            </a:lvl1pPr>
          </a:lstStyle>
          <a:p>
            <a:pPr lvl="0"/>
            <a:r>
              <a:rPr lang="en-US" dirty="0"/>
              <a:t>Body text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mattis</a:t>
            </a:r>
            <a:r>
              <a:rPr lang="en-US" dirty="0"/>
              <a:t> </a:t>
            </a:r>
            <a:r>
              <a:rPr lang="en-US" dirty="0" err="1"/>
              <a:t>eu</a:t>
            </a:r>
            <a:r>
              <a:rPr lang="en-US" dirty="0"/>
              <a:t> </a:t>
            </a:r>
            <a:r>
              <a:rPr lang="en-US" dirty="0" err="1"/>
              <a:t>est</a:t>
            </a:r>
            <a:r>
              <a:rPr lang="en-US" dirty="0"/>
              <a:t> id </a:t>
            </a:r>
            <a:r>
              <a:rPr lang="en-US" dirty="0" err="1"/>
              <a:t>condimentum</a:t>
            </a:r>
            <a:r>
              <a:rPr lang="en-US" dirty="0"/>
              <a:t>. </a:t>
            </a:r>
            <a:r>
              <a:rPr lang="en-US" dirty="0" err="1"/>
              <a:t>Sed</a:t>
            </a:r>
            <a:r>
              <a:rPr lang="en-US" dirty="0"/>
              <a:t> </a:t>
            </a:r>
            <a:r>
              <a:rPr lang="en-US" dirty="0" err="1"/>
              <a:t>venenatis</a:t>
            </a:r>
            <a:r>
              <a:rPr lang="en-US" dirty="0"/>
              <a:t> magna id </a:t>
            </a:r>
            <a:r>
              <a:rPr lang="en-US" dirty="0" err="1"/>
              <a:t>nibh</a:t>
            </a:r>
            <a:r>
              <a:rPr lang="en-US" dirty="0"/>
              <a:t> </a:t>
            </a:r>
            <a:r>
              <a:rPr lang="en-US" dirty="0" err="1"/>
              <a:t>mollis</a:t>
            </a:r>
            <a:r>
              <a:rPr lang="en-US" dirty="0"/>
              <a:t> porta. Nunc </a:t>
            </a:r>
            <a:r>
              <a:rPr lang="en-US" dirty="0" err="1"/>
              <a:t>vehicula</a:t>
            </a:r>
            <a:r>
              <a:rPr lang="en-US" dirty="0"/>
              <a:t>, dolor at </a:t>
            </a:r>
            <a:r>
              <a:rPr lang="en-US" dirty="0" err="1"/>
              <a:t>molestie</a:t>
            </a:r>
            <a:r>
              <a:rPr lang="en-US" dirty="0"/>
              <a:t> </a:t>
            </a:r>
            <a:r>
              <a:rPr lang="en-US" dirty="0" err="1"/>
              <a:t>iaculis</a:t>
            </a:r>
            <a:r>
              <a:rPr lang="en-US" dirty="0"/>
              <a:t>, </a:t>
            </a:r>
            <a:r>
              <a:rPr lang="en-US" dirty="0" err="1"/>
              <a:t>mauris</a:t>
            </a:r>
            <a:r>
              <a:rPr lang="en-US" dirty="0"/>
              <a:t> ante gravida </a:t>
            </a:r>
            <a:r>
              <a:rPr lang="en-US" dirty="0" err="1"/>
              <a:t>sapien</a:t>
            </a:r>
            <a:r>
              <a:rPr lang="en-US" dirty="0"/>
              <a:t>, </a:t>
            </a:r>
            <a:r>
              <a:rPr lang="en-US" dirty="0" err="1"/>
              <a:t>eu</a:t>
            </a:r>
            <a:r>
              <a:rPr lang="en-US" dirty="0"/>
              <a:t> </a:t>
            </a:r>
            <a:r>
              <a:rPr lang="en-US" dirty="0" err="1"/>
              <a:t>eleifend</a:t>
            </a:r>
            <a:r>
              <a:rPr lang="en-US" dirty="0"/>
              <a:t> </a:t>
            </a:r>
            <a:r>
              <a:rPr lang="en-US" dirty="0" err="1"/>
              <a:t>massa</a:t>
            </a:r>
            <a:r>
              <a:rPr lang="en-US" dirty="0"/>
              <a:t> </a:t>
            </a:r>
            <a:r>
              <a:rPr lang="en-US" dirty="0" err="1"/>
              <a:t>tortor</a:t>
            </a:r>
            <a:r>
              <a:rPr lang="en-US" dirty="0"/>
              <a:t> </a:t>
            </a:r>
            <a:r>
              <a:rPr lang="en-US" dirty="0" err="1"/>
              <a:t>eu</a:t>
            </a:r>
            <a:r>
              <a:rPr lang="en-US" dirty="0"/>
              <a:t> </a:t>
            </a:r>
            <a:r>
              <a:rPr lang="en-US" dirty="0" err="1"/>
              <a:t>tellus</a:t>
            </a:r>
            <a:r>
              <a:rPr lang="en-US" dirty="0"/>
              <a:t>.  </a:t>
            </a:r>
            <a:r>
              <a:rPr lang="en-US" dirty="0" err="1"/>
              <a:t>Phasellus</a:t>
            </a:r>
            <a:r>
              <a:rPr lang="en-US" dirty="0"/>
              <a:t> </a:t>
            </a:r>
            <a:r>
              <a:rPr lang="en-US" dirty="0" err="1"/>
              <a:t>eget</a:t>
            </a:r>
            <a:r>
              <a:rPr lang="en-US" dirty="0"/>
              <a:t> dui et </a:t>
            </a:r>
            <a:r>
              <a:rPr lang="en-US" dirty="0" err="1"/>
              <a:t>tortor</a:t>
            </a:r>
            <a:r>
              <a:rPr lang="en-US" dirty="0"/>
              <a:t> </a:t>
            </a:r>
            <a:r>
              <a:rPr lang="en-US" dirty="0" err="1"/>
              <a:t>ullamcorper</a:t>
            </a:r>
            <a:r>
              <a:rPr lang="en-US" dirty="0"/>
              <a:t> </a:t>
            </a:r>
            <a:r>
              <a:rPr lang="en-US" dirty="0" err="1"/>
              <a:t>pretium</a:t>
            </a:r>
            <a:r>
              <a:rPr lang="en-US" dirty="0"/>
              <a:t>. </a:t>
            </a:r>
            <a:r>
              <a:rPr lang="en-US" dirty="0" err="1"/>
              <a:t>Nullam</a:t>
            </a:r>
            <a:r>
              <a:rPr lang="en-US" dirty="0"/>
              <a:t> </a:t>
            </a:r>
            <a:r>
              <a:rPr lang="en-US" dirty="0" err="1"/>
              <a:t>tincidunt</a:t>
            </a:r>
            <a:r>
              <a:rPr lang="en-US" dirty="0"/>
              <a:t>, </a:t>
            </a:r>
            <a:r>
              <a:rPr lang="en-US" dirty="0" err="1"/>
              <a:t>diam</a:t>
            </a:r>
            <a:r>
              <a:rPr lang="en-US" dirty="0"/>
              <a:t> </a:t>
            </a:r>
            <a:r>
              <a:rPr lang="en-US" dirty="0" err="1"/>
              <a:t>eu</a:t>
            </a:r>
            <a:r>
              <a:rPr lang="en-US" dirty="0"/>
              <a:t> </a:t>
            </a:r>
            <a:r>
              <a:rPr lang="en-US" dirty="0" err="1"/>
              <a:t>volutpat</a:t>
            </a:r>
            <a:r>
              <a:rPr lang="en-US" dirty="0"/>
              <a:t> </a:t>
            </a:r>
            <a:r>
              <a:rPr lang="en-US" dirty="0" err="1"/>
              <a:t>rutrum</a:t>
            </a:r>
            <a:r>
              <a:rPr lang="en-US" dirty="0"/>
              <a:t>, </a:t>
            </a:r>
            <a:r>
              <a:rPr lang="en-US" dirty="0" err="1"/>
              <a:t>turpis</a:t>
            </a:r>
            <a:r>
              <a:rPr lang="en-US" dirty="0"/>
              <a:t> </a:t>
            </a:r>
            <a:r>
              <a:rPr lang="en-US" dirty="0" err="1"/>
              <a:t>purus</a:t>
            </a:r>
            <a:r>
              <a:rPr lang="en-US" dirty="0"/>
              <a:t> </a:t>
            </a:r>
            <a:r>
              <a:rPr lang="en-US" dirty="0" err="1"/>
              <a:t>placerat</a:t>
            </a:r>
            <a:r>
              <a:rPr lang="en-US" dirty="0"/>
              <a:t> </a:t>
            </a:r>
            <a:r>
              <a:rPr lang="en-US" dirty="0" err="1"/>
              <a:t>nisl</a:t>
            </a:r>
            <a:r>
              <a:rPr lang="en-US" dirty="0"/>
              <a:t>, cursus </a:t>
            </a:r>
            <a:r>
              <a:rPr lang="en-US" dirty="0" err="1"/>
              <a:t>molestie</a:t>
            </a:r>
            <a:r>
              <a:rPr lang="en-US" dirty="0"/>
              <a:t> dui </a:t>
            </a:r>
            <a:r>
              <a:rPr lang="en-US" dirty="0" err="1"/>
              <a:t>est</a:t>
            </a:r>
            <a:r>
              <a:rPr lang="en-US" dirty="0"/>
              <a:t> id </a:t>
            </a:r>
            <a:r>
              <a:rPr lang="en-US" dirty="0" err="1"/>
              <a:t>odio</a:t>
            </a:r>
            <a:r>
              <a:rPr lang="en-US" dirty="0"/>
              <a:t>. Nunc tempus sit </a:t>
            </a:r>
            <a:r>
              <a:rPr lang="en-US" dirty="0" err="1"/>
              <a:t>amet</a:t>
            </a:r>
            <a:r>
              <a:rPr lang="en-US" dirty="0"/>
              <a:t> </a:t>
            </a:r>
            <a:r>
              <a:rPr lang="en-US" dirty="0" err="1"/>
              <a:t>risus</a:t>
            </a:r>
            <a:r>
              <a:rPr lang="en-US" dirty="0"/>
              <a:t> at </a:t>
            </a:r>
            <a:r>
              <a:rPr lang="en-US" dirty="0" err="1"/>
              <a:t>hendrerit</a:t>
            </a:r>
            <a:r>
              <a:rPr lang="en-US" dirty="0"/>
              <a:t>. </a:t>
            </a:r>
            <a:r>
              <a:rPr lang="en-US" dirty="0" err="1"/>
              <a:t>Vivamus</a:t>
            </a:r>
            <a:r>
              <a:rPr lang="en-US" dirty="0"/>
              <a:t> </a:t>
            </a:r>
            <a:r>
              <a:rPr lang="en-US" dirty="0" err="1"/>
              <a:t>scelerisque</a:t>
            </a:r>
            <a:r>
              <a:rPr lang="en-US" dirty="0"/>
              <a:t> </a:t>
            </a:r>
            <a:r>
              <a:rPr lang="en-US" dirty="0" err="1"/>
              <a:t>placerat</a:t>
            </a:r>
            <a:r>
              <a:rPr lang="en-US" dirty="0"/>
              <a:t> </a:t>
            </a:r>
            <a:r>
              <a:rPr lang="en-US" dirty="0" err="1"/>
              <a:t>mauris</a:t>
            </a:r>
            <a:r>
              <a:rPr lang="en-US" dirty="0"/>
              <a:t>, at </a:t>
            </a:r>
            <a:r>
              <a:rPr lang="en-US" dirty="0" err="1"/>
              <a:t>feugiat</a:t>
            </a:r>
            <a:r>
              <a:rPr lang="en-US" dirty="0"/>
              <a:t> libero tempus id. </a:t>
            </a:r>
            <a:r>
              <a:rPr lang="en-US" dirty="0" err="1"/>
              <a:t>Sed</a:t>
            </a:r>
            <a:r>
              <a:rPr lang="en-US" dirty="0"/>
              <a:t> </a:t>
            </a:r>
            <a:r>
              <a:rPr lang="en-US" dirty="0" err="1"/>
              <a:t>accumsan</a:t>
            </a:r>
            <a:r>
              <a:rPr lang="en-US" dirty="0"/>
              <a:t> </a:t>
            </a:r>
            <a:r>
              <a:rPr lang="en-US" dirty="0" err="1"/>
              <a:t>tellus</a:t>
            </a:r>
            <a:r>
              <a:rPr lang="en-US" dirty="0"/>
              <a:t> sit </a:t>
            </a:r>
            <a:r>
              <a:rPr lang="en-US" dirty="0" err="1"/>
              <a:t>amet</a:t>
            </a:r>
            <a:r>
              <a:rPr lang="en-US" dirty="0"/>
              <a:t> ligula </a:t>
            </a:r>
            <a:r>
              <a:rPr lang="en-US" dirty="0" err="1"/>
              <a:t>fringilla</a:t>
            </a:r>
            <a:r>
              <a:rPr lang="en-US" dirty="0"/>
              <a:t> </a:t>
            </a:r>
            <a:r>
              <a:rPr lang="en-US" dirty="0" err="1"/>
              <a:t>vehicula</a:t>
            </a:r>
            <a:r>
              <a:rPr lang="en-US" dirty="0"/>
              <a:t>. </a:t>
            </a:r>
          </a:p>
          <a:p>
            <a:pPr lvl="0"/>
            <a:r>
              <a:rPr lang="en-US" dirty="0"/>
              <a:t>Ut non </a:t>
            </a:r>
            <a:r>
              <a:rPr lang="en-US" dirty="0" err="1"/>
              <a:t>quam</a:t>
            </a:r>
            <a:r>
              <a:rPr lang="en-US" dirty="0"/>
              <a:t> </a:t>
            </a:r>
            <a:r>
              <a:rPr lang="en-US" dirty="0" err="1"/>
              <a:t>nisl</a:t>
            </a:r>
            <a:r>
              <a:rPr lang="en-US" dirty="0"/>
              <a:t>. </a:t>
            </a:r>
            <a:r>
              <a:rPr lang="en-US" dirty="0" err="1"/>
              <a:t>Etiam</a:t>
            </a:r>
            <a:r>
              <a:rPr lang="en-US" dirty="0"/>
              <a:t> </a:t>
            </a:r>
            <a:r>
              <a:rPr lang="en-US" dirty="0" err="1"/>
              <a:t>quis</a:t>
            </a:r>
            <a:r>
              <a:rPr lang="en-US" dirty="0"/>
              <a:t> </a:t>
            </a:r>
            <a:r>
              <a:rPr lang="en-US" dirty="0" err="1"/>
              <a:t>pellentesque</a:t>
            </a:r>
            <a:r>
              <a:rPr lang="en-US" dirty="0"/>
              <a:t> dui. </a:t>
            </a:r>
            <a:r>
              <a:rPr lang="en-US" dirty="0" err="1"/>
              <a:t>Donec</a:t>
            </a:r>
            <a:r>
              <a:rPr lang="en-US" dirty="0"/>
              <a:t> </a:t>
            </a:r>
            <a:r>
              <a:rPr lang="en-US" dirty="0" err="1"/>
              <a:t>orci</a:t>
            </a:r>
            <a:r>
              <a:rPr lang="en-US" dirty="0"/>
              <a:t> ligula, </a:t>
            </a:r>
            <a:r>
              <a:rPr lang="en-US" dirty="0" err="1"/>
              <a:t>egestas</a:t>
            </a:r>
            <a:r>
              <a:rPr lang="en-US" dirty="0"/>
              <a:t> </a:t>
            </a:r>
            <a:r>
              <a:rPr lang="en-US" dirty="0" err="1"/>
              <a:t>pellentesque</a:t>
            </a:r>
            <a:r>
              <a:rPr lang="en-US" dirty="0"/>
              <a:t> </a:t>
            </a:r>
            <a:r>
              <a:rPr lang="en-US" dirty="0" err="1"/>
              <a:t>augue</a:t>
            </a:r>
            <a:r>
              <a:rPr lang="en-US" dirty="0"/>
              <a:t> et, </a:t>
            </a:r>
            <a:r>
              <a:rPr lang="en-US" dirty="0" err="1"/>
              <a:t>tincidunt</a:t>
            </a:r>
            <a:r>
              <a:rPr lang="en-US" dirty="0"/>
              <a:t> </a:t>
            </a:r>
            <a:r>
              <a:rPr lang="en-US" dirty="0" err="1"/>
              <a:t>suscipit</a:t>
            </a:r>
            <a:r>
              <a:rPr lang="en-US" dirty="0"/>
              <a:t> </a:t>
            </a:r>
            <a:r>
              <a:rPr lang="en-US" dirty="0" err="1"/>
              <a:t>elit</a:t>
            </a:r>
            <a:r>
              <a:rPr lang="en-US" dirty="0"/>
              <a:t>.</a:t>
            </a:r>
          </a:p>
          <a:p>
            <a:pPr lvl="0"/>
            <a:endParaRPr lang="en-US" dirty="0"/>
          </a:p>
        </p:txBody>
      </p:sp>
      <p:pic>
        <p:nvPicPr>
          <p:cNvPr id="2" name="Picture 1">
            <a:extLst>
              <a:ext uri="{FF2B5EF4-FFF2-40B4-BE49-F238E27FC236}">
                <a16:creationId xmlns:a16="http://schemas.microsoft.com/office/drawing/2014/main" id="{EF4B8AA3-0EA6-8FD1-6DF9-DB9760BF73AE}"/>
              </a:ext>
            </a:extLst>
          </p:cNvPr>
          <p:cNvPicPr>
            <a:picLocks noChangeAspect="1"/>
          </p:cNvPicPr>
          <p:nvPr userDrawn="1"/>
        </p:nvPicPr>
        <p:blipFill>
          <a:blip r:embed="rId3"/>
          <a:stretch>
            <a:fillRect/>
          </a:stretch>
        </p:blipFill>
        <p:spPr>
          <a:xfrm>
            <a:off x="457200" y="128224"/>
            <a:ext cx="1092381" cy="200131"/>
          </a:xfrm>
          <a:prstGeom prst="rect">
            <a:avLst/>
          </a:prstGeom>
        </p:spPr>
      </p:pic>
    </p:spTree>
    <p:extLst>
      <p:ext uri="{BB962C8B-B14F-4D97-AF65-F5344CB8AC3E}">
        <p14:creationId xmlns:p14="http://schemas.microsoft.com/office/powerpoint/2010/main" val="1065795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Product tablet slide with text navy">
    <p:bg>
      <p:bgPr>
        <a:solidFill>
          <a:schemeClr val="tx2"/>
        </a:solidFill>
        <a:effectLst/>
      </p:bgPr>
    </p:bg>
    <p:spTree>
      <p:nvGrpSpPr>
        <p:cNvPr id="1" name=""/>
        <p:cNvGrpSpPr/>
        <p:nvPr/>
      </p:nvGrpSpPr>
      <p:grpSpPr>
        <a:xfrm>
          <a:off x="0" y="0"/>
          <a:ext cx="0" cy="0"/>
          <a:chOff x="0" y="0"/>
          <a:chExt cx="0" cy="0"/>
        </a:xfrm>
      </p:grpSpPr>
      <p:sp>
        <p:nvSpPr>
          <p:cNvPr id="13" name="Slide Number Placeholder 6">
            <a:extLst>
              <a:ext uri="{FF2B5EF4-FFF2-40B4-BE49-F238E27FC236}">
                <a16:creationId xmlns:a16="http://schemas.microsoft.com/office/drawing/2014/main" id="{52EE5F9D-EC9B-1042-BB43-93157C7F731F}"/>
              </a:ext>
            </a:extLst>
          </p:cNvPr>
          <p:cNvSpPr txBox="1">
            <a:spLocks/>
          </p:cNvSpPr>
          <p:nvPr userDrawn="1"/>
        </p:nvSpPr>
        <p:spPr>
          <a:xfrm>
            <a:off x="8763000" y="4783342"/>
            <a:ext cx="288480" cy="135754"/>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55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ontserrat Medium" pitchFamily="2" charset="77"/>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fld id="{EAABD05C-668F-BB41-A0A2-F40ABC39699C}" type="slidenum">
              <a:rPr lang="en-US" sz="600" smtClean="0">
                <a:latin typeface="Montserrat" pitchFamily="2" charset="77"/>
              </a:rPr>
              <a:pPr/>
              <a:t>‹#›</a:t>
            </a:fld>
            <a:endParaRPr lang="en-US" sz="600" dirty="0">
              <a:latin typeface="Montserrat" pitchFamily="2" charset="77"/>
            </a:endParaRPr>
          </a:p>
        </p:txBody>
      </p:sp>
      <p:pic>
        <p:nvPicPr>
          <p:cNvPr id="3" name="Picture 2" descr="A picture containing text, screenshot, electronics, picture frame&#10;&#10;Description automatically generated">
            <a:extLst>
              <a:ext uri="{FF2B5EF4-FFF2-40B4-BE49-F238E27FC236}">
                <a16:creationId xmlns:a16="http://schemas.microsoft.com/office/drawing/2014/main" id="{597119EF-50E1-8626-A3BD-25C86DFD256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48200" y="438150"/>
            <a:ext cx="3703760" cy="5143500"/>
          </a:xfrm>
          <a:prstGeom prst="rect">
            <a:avLst/>
          </a:prstGeom>
        </p:spPr>
      </p:pic>
      <p:sp>
        <p:nvSpPr>
          <p:cNvPr id="11" name="Picture Placeholder 4">
            <a:extLst>
              <a:ext uri="{FF2B5EF4-FFF2-40B4-BE49-F238E27FC236}">
                <a16:creationId xmlns:a16="http://schemas.microsoft.com/office/drawing/2014/main" id="{81CEF29A-AE60-E1B6-7C35-9CC12A63B9C5}"/>
              </a:ext>
            </a:extLst>
          </p:cNvPr>
          <p:cNvSpPr>
            <a:spLocks noGrp="1"/>
          </p:cNvSpPr>
          <p:nvPr>
            <p:ph type="pic" sz="quarter" idx="29" hasCustomPrompt="1"/>
          </p:nvPr>
        </p:nvSpPr>
        <p:spPr>
          <a:xfrm>
            <a:off x="4843463" y="624202"/>
            <a:ext cx="3309937" cy="4769116"/>
          </a:xfrm>
          <a:prstGeom prst="roundRect">
            <a:avLst>
              <a:gd name="adj" fmla="val 1944"/>
            </a:avLst>
          </a:prstGeom>
          <a:solidFill>
            <a:srgbClr val="9375FF"/>
          </a:solidFill>
        </p:spPr>
        <p:txBody>
          <a:bodyPr anchor="ctr"/>
          <a:lstStyle>
            <a:lvl1pPr marL="0" indent="0" algn="ctr">
              <a:buNone/>
              <a:defRPr sz="1600" b="1" i="0">
                <a:solidFill>
                  <a:schemeClr val="tx1"/>
                </a:solidFill>
                <a:latin typeface="Montserrat ExtraBold" pitchFamily="2" charset="77"/>
              </a:defRPr>
            </a:lvl1pPr>
          </a:lstStyle>
          <a:p>
            <a:r>
              <a:rPr lang="en-US" dirty="0"/>
              <a:t>Click to insert</a:t>
            </a:r>
            <a:br>
              <a:rPr lang="en-US" dirty="0"/>
            </a:br>
            <a:r>
              <a:rPr lang="en-US" dirty="0"/>
              <a:t>platform screenshot</a:t>
            </a:r>
          </a:p>
        </p:txBody>
      </p:sp>
      <p:sp>
        <p:nvSpPr>
          <p:cNvPr id="8" name="Content Placeholder 2">
            <a:extLst>
              <a:ext uri="{FF2B5EF4-FFF2-40B4-BE49-F238E27FC236}">
                <a16:creationId xmlns:a16="http://schemas.microsoft.com/office/drawing/2014/main" id="{25EAECF4-7CA5-257B-B4DB-1A92390FA94F}"/>
              </a:ext>
            </a:extLst>
          </p:cNvPr>
          <p:cNvSpPr>
            <a:spLocks noGrp="1"/>
          </p:cNvSpPr>
          <p:nvPr>
            <p:ph sz="quarter" idx="10" hasCustomPrompt="1"/>
          </p:nvPr>
        </p:nvSpPr>
        <p:spPr>
          <a:xfrm>
            <a:off x="469411" y="1047750"/>
            <a:ext cx="3188190" cy="491133"/>
          </a:xfrm>
          <a:prstGeom prst="rect">
            <a:avLst/>
          </a:prstGeom>
        </p:spPr>
        <p:txBody>
          <a:bodyPr lIns="0" tIns="0" rIns="0" bIns="0">
            <a:normAutofit/>
          </a:bodyPr>
          <a:lstStyle>
            <a:lvl1pPr marL="0" indent="0">
              <a:spcBef>
                <a:spcPts val="0"/>
              </a:spcBef>
              <a:buNone/>
              <a:defRPr sz="1700" b="1" i="0" baseline="0">
                <a:solidFill>
                  <a:schemeClr val="bg1"/>
                </a:solidFill>
                <a:latin typeface="Montserrat Black" pitchFamily="2" charset="77"/>
              </a:defRPr>
            </a:lvl1pPr>
            <a:lvl2pPr marL="342904" indent="0">
              <a:buNone/>
              <a:defRPr/>
            </a:lvl2pPr>
            <a:lvl3pPr marL="685809" indent="0">
              <a:buNone/>
              <a:defRPr/>
            </a:lvl3pPr>
            <a:lvl4pPr marL="1028713" indent="0">
              <a:buNone/>
              <a:defRPr/>
            </a:lvl4pPr>
            <a:lvl5pPr marL="1371617" indent="0">
              <a:buNone/>
              <a:defRPr/>
            </a:lvl5pPr>
          </a:lstStyle>
          <a:p>
            <a:pPr lvl="0"/>
            <a:r>
              <a:rPr lang="en-US" dirty="0"/>
              <a:t>HEADLINE HERE</a:t>
            </a:r>
          </a:p>
        </p:txBody>
      </p:sp>
      <p:sp>
        <p:nvSpPr>
          <p:cNvPr id="9" name="Content Placeholder 10">
            <a:extLst>
              <a:ext uri="{FF2B5EF4-FFF2-40B4-BE49-F238E27FC236}">
                <a16:creationId xmlns:a16="http://schemas.microsoft.com/office/drawing/2014/main" id="{F38A87A5-9CB4-80D8-360B-74F246AE39C9}"/>
              </a:ext>
            </a:extLst>
          </p:cNvPr>
          <p:cNvSpPr>
            <a:spLocks noGrp="1"/>
          </p:cNvSpPr>
          <p:nvPr>
            <p:ph sz="quarter" idx="28" hasCustomPrompt="1"/>
          </p:nvPr>
        </p:nvSpPr>
        <p:spPr>
          <a:xfrm>
            <a:off x="469410" y="1885950"/>
            <a:ext cx="3188190" cy="2019896"/>
          </a:xfrm>
          <a:prstGeom prst="rect">
            <a:avLst/>
          </a:prstGeom>
        </p:spPr>
        <p:txBody>
          <a:bodyPr lIns="0" tIns="0" rIns="0" bIns="0"/>
          <a:lstStyle>
            <a:lvl1pPr marL="0" indent="0">
              <a:buNone/>
              <a:defRPr sz="900" b="0" i="0" baseline="0">
                <a:solidFill>
                  <a:schemeClr val="bg1"/>
                </a:solidFill>
                <a:latin typeface="Spectral Light" panose="02020302060000000000" pitchFamily="18" charset="77"/>
              </a:defRPr>
            </a:lvl1pPr>
          </a:lstStyle>
          <a:p>
            <a:pPr lvl="0"/>
            <a:r>
              <a:rPr lang="en-US" dirty="0"/>
              <a:t>Body text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mattis</a:t>
            </a:r>
            <a:r>
              <a:rPr lang="en-US" dirty="0"/>
              <a:t> </a:t>
            </a:r>
            <a:r>
              <a:rPr lang="en-US" dirty="0" err="1"/>
              <a:t>eu</a:t>
            </a:r>
            <a:r>
              <a:rPr lang="en-US" dirty="0"/>
              <a:t> </a:t>
            </a:r>
            <a:r>
              <a:rPr lang="en-US" dirty="0" err="1"/>
              <a:t>est</a:t>
            </a:r>
            <a:r>
              <a:rPr lang="en-US" dirty="0"/>
              <a:t> id </a:t>
            </a:r>
            <a:r>
              <a:rPr lang="en-US" dirty="0" err="1"/>
              <a:t>condimentum</a:t>
            </a:r>
            <a:r>
              <a:rPr lang="en-US" dirty="0"/>
              <a:t>. </a:t>
            </a:r>
            <a:r>
              <a:rPr lang="en-US" dirty="0" err="1"/>
              <a:t>Sed</a:t>
            </a:r>
            <a:r>
              <a:rPr lang="en-US" dirty="0"/>
              <a:t> </a:t>
            </a:r>
            <a:r>
              <a:rPr lang="en-US" dirty="0" err="1"/>
              <a:t>venenatis</a:t>
            </a:r>
            <a:r>
              <a:rPr lang="en-US" dirty="0"/>
              <a:t> magna id </a:t>
            </a:r>
            <a:r>
              <a:rPr lang="en-US" dirty="0" err="1"/>
              <a:t>nibh</a:t>
            </a:r>
            <a:r>
              <a:rPr lang="en-US" dirty="0"/>
              <a:t> </a:t>
            </a:r>
            <a:r>
              <a:rPr lang="en-US" dirty="0" err="1"/>
              <a:t>mollis</a:t>
            </a:r>
            <a:r>
              <a:rPr lang="en-US" dirty="0"/>
              <a:t> porta. Nunc </a:t>
            </a:r>
            <a:r>
              <a:rPr lang="en-US" dirty="0" err="1"/>
              <a:t>vehicula</a:t>
            </a:r>
            <a:r>
              <a:rPr lang="en-US" dirty="0"/>
              <a:t>, dolor at </a:t>
            </a:r>
            <a:r>
              <a:rPr lang="en-US" dirty="0" err="1"/>
              <a:t>molestie</a:t>
            </a:r>
            <a:r>
              <a:rPr lang="en-US" dirty="0"/>
              <a:t> </a:t>
            </a:r>
            <a:r>
              <a:rPr lang="en-US" dirty="0" err="1"/>
              <a:t>iaculis</a:t>
            </a:r>
            <a:r>
              <a:rPr lang="en-US" dirty="0"/>
              <a:t>, </a:t>
            </a:r>
            <a:r>
              <a:rPr lang="en-US" dirty="0" err="1"/>
              <a:t>mauris</a:t>
            </a:r>
            <a:r>
              <a:rPr lang="en-US" dirty="0"/>
              <a:t> ante gravida </a:t>
            </a:r>
            <a:r>
              <a:rPr lang="en-US" dirty="0" err="1"/>
              <a:t>sapien</a:t>
            </a:r>
            <a:r>
              <a:rPr lang="en-US" dirty="0"/>
              <a:t>, </a:t>
            </a:r>
            <a:r>
              <a:rPr lang="en-US" dirty="0" err="1"/>
              <a:t>eu</a:t>
            </a:r>
            <a:r>
              <a:rPr lang="en-US" dirty="0"/>
              <a:t> </a:t>
            </a:r>
            <a:r>
              <a:rPr lang="en-US" dirty="0" err="1"/>
              <a:t>eleifend</a:t>
            </a:r>
            <a:r>
              <a:rPr lang="en-US" dirty="0"/>
              <a:t> </a:t>
            </a:r>
            <a:r>
              <a:rPr lang="en-US" dirty="0" err="1"/>
              <a:t>massa</a:t>
            </a:r>
            <a:r>
              <a:rPr lang="en-US" dirty="0"/>
              <a:t> </a:t>
            </a:r>
            <a:r>
              <a:rPr lang="en-US" dirty="0" err="1"/>
              <a:t>tortor</a:t>
            </a:r>
            <a:r>
              <a:rPr lang="en-US" dirty="0"/>
              <a:t> </a:t>
            </a:r>
            <a:r>
              <a:rPr lang="en-US" dirty="0" err="1"/>
              <a:t>eu</a:t>
            </a:r>
            <a:r>
              <a:rPr lang="en-US" dirty="0"/>
              <a:t> </a:t>
            </a:r>
            <a:r>
              <a:rPr lang="en-US" dirty="0" err="1"/>
              <a:t>tellus</a:t>
            </a:r>
            <a:r>
              <a:rPr lang="en-US" dirty="0"/>
              <a:t>.  </a:t>
            </a:r>
            <a:r>
              <a:rPr lang="en-US" dirty="0" err="1"/>
              <a:t>Phasellus</a:t>
            </a:r>
            <a:r>
              <a:rPr lang="en-US" dirty="0"/>
              <a:t> </a:t>
            </a:r>
            <a:r>
              <a:rPr lang="en-US" dirty="0" err="1"/>
              <a:t>eget</a:t>
            </a:r>
            <a:r>
              <a:rPr lang="en-US" dirty="0"/>
              <a:t> dui et </a:t>
            </a:r>
            <a:r>
              <a:rPr lang="en-US" dirty="0" err="1"/>
              <a:t>tortor</a:t>
            </a:r>
            <a:r>
              <a:rPr lang="en-US" dirty="0"/>
              <a:t> </a:t>
            </a:r>
            <a:r>
              <a:rPr lang="en-US" dirty="0" err="1"/>
              <a:t>ullamcorper</a:t>
            </a:r>
            <a:r>
              <a:rPr lang="en-US" dirty="0"/>
              <a:t> </a:t>
            </a:r>
            <a:r>
              <a:rPr lang="en-US" dirty="0" err="1"/>
              <a:t>pretium</a:t>
            </a:r>
            <a:r>
              <a:rPr lang="en-US" dirty="0"/>
              <a:t>. </a:t>
            </a:r>
            <a:r>
              <a:rPr lang="en-US" dirty="0" err="1"/>
              <a:t>Nullam</a:t>
            </a:r>
            <a:r>
              <a:rPr lang="en-US" dirty="0"/>
              <a:t> </a:t>
            </a:r>
            <a:r>
              <a:rPr lang="en-US" dirty="0" err="1"/>
              <a:t>tincidunt</a:t>
            </a:r>
            <a:r>
              <a:rPr lang="en-US" dirty="0"/>
              <a:t>, </a:t>
            </a:r>
            <a:r>
              <a:rPr lang="en-US" dirty="0" err="1"/>
              <a:t>diam</a:t>
            </a:r>
            <a:r>
              <a:rPr lang="en-US" dirty="0"/>
              <a:t> </a:t>
            </a:r>
            <a:r>
              <a:rPr lang="en-US" dirty="0" err="1"/>
              <a:t>eu</a:t>
            </a:r>
            <a:r>
              <a:rPr lang="en-US" dirty="0"/>
              <a:t> </a:t>
            </a:r>
            <a:r>
              <a:rPr lang="en-US" dirty="0" err="1"/>
              <a:t>volutpat</a:t>
            </a:r>
            <a:r>
              <a:rPr lang="en-US" dirty="0"/>
              <a:t> </a:t>
            </a:r>
            <a:r>
              <a:rPr lang="en-US" dirty="0" err="1"/>
              <a:t>rutrum</a:t>
            </a:r>
            <a:r>
              <a:rPr lang="en-US" dirty="0"/>
              <a:t>, </a:t>
            </a:r>
            <a:r>
              <a:rPr lang="en-US" dirty="0" err="1"/>
              <a:t>turpis</a:t>
            </a:r>
            <a:r>
              <a:rPr lang="en-US" dirty="0"/>
              <a:t> </a:t>
            </a:r>
            <a:r>
              <a:rPr lang="en-US" dirty="0" err="1"/>
              <a:t>purus</a:t>
            </a:r>
            <a:r>
              <a:rPr lang="en-US" dirty="0"/>
              <a:t> </a:t>
            </a:r>
            <a:r>
              <a:rPr lang="en-US" dirty="0" err="1"/>
              <a:t>placerat</a:t>
            </a:r>
            <a:r>
              <a:rPr lang="en-US" dirty="0"/>
              <a:t> </a:t>
            </a:r>
            <a:r>
              <a:rPr lang="en-US" dirty="0" err="1"/>
              <a:t>nisl</a:t>
            </a:r>
            <a:r>
              <a:rPr lang="en-US" dirty="0"/>
              <a:t>, cursus </a:t>
            </a:r>
            <a:r>
              <a:rPr lang="en-US" dirty="0" err="1"/>
              <a:t>molestie</a:t>
            </a:r>
            <a:r>
              <a:rPr lang="en-US" dirty="0"/>
              <a:t> dui </a:t>
            </a:r>
            <a:r>
              <a:rPr lang="en-US" dirty="0" err="1"/>
              <a:t>est</a:t>
            </a:r>
            <a:r>
              <a:rPr lang="en-US" dirty="0"/>
              <a:t> id </a:t>
            </a:r>
            <a:r>
              <a:rPr lang="en-US" dirty="0" err="1"/>
              <a:t>odio</a:t>
            </a:r>
            <a:r>
              <a:rPr lang="en-US" dirty="0"/>
              <a:t>. Nunc tempus sit </a:t>
            </a:r>
            <a:r>
              <a:rPr lang="en-US" dirty="0" err="1"/>
              <a:t>amet</a:t>
            </a:r>
            <a:r>
              <a:rPr lang="en-US" dirty="0"/>
              <a:t> </a:t>
            </a:r>
            <a:r>
              <a:rPr lang="en-US" dirty="0" err="1"/>
              <a:t>risus</a:t>
            </a:r>
            <a:r>
              <a:rPr lang="en-US" dirty="0"/>
              <a:t> at </a:t>
            </a:r>
            <a:r>
              <a:rPr lang="en-US" dirty="0" err="1"/>
              <a:t>hendrerit</a:t>
            </a:r>
            <a:r>
              <a:rPr lang="en-US" dirty="0"/>
              <a:t>. </a:t>
            </a:r>
            <a:r>
              <a:rPr lang="en-US" dirty="0" err="1"/>
              <a:t>Vivamus</a:t>
            </a:r>
            <a:r>
              <a:rPr lang="en-US" dirty="0"/>
              <a:t> </a:t>
            </a:r>
            <a:r>
              <a:rPr lang="en-US" dirty="0" err="1"/>
              <a:t>scelerisque</a:t>
            </a:r>
            <a:r>
              <a:rPr lang="en-US" dirty="0"/>
              <a:t> </a:t>
            </a:r>
            <a:r>
              <a:rPr lang="en-US" dirty="0" err="1"/>
              <a:t>placerat</a:t>
            </a:r>
            <a:r>
              <a:rPr lang="en-US" dirty="0"/>
              <a:t> </a:t>
            </a:r>
            <a:r>
              <a:rPr lang="en-US" dirty="0" err="1"/>
              <a:t>mauris</a:t>
            </a:r>
            <a:r>
              <a:rPr lang="en-US" dirty="0"/>
              <a:t>, at </a:t>
            </a:r>
            <a:r>
              <a:rPr lang="en-US" dirty="0" err="1"/>
              <a:t>feugiat</a:t>
            </a:r>
            <a:r>
              <a:rPr lang="en-US" dirty="0"/>
              <a:t> libero tempus id. </a:t>
            </a:r>
            <a:r>
              <a:rPr lang="en-US" dirty="0" err="1"/>
              <a:t>Sed</a:t>
            </a:r>
            <a:r>
              <a:rPr lang="en-US" dirty="0"/>
              <a:t> </a:t>
            </a:r>
            <a:r>
              <a:rPr lang="en-US" dirty="0" err="1"/>
              <a:t>accumsan</a:t>
            </a:r>
            <a:r>
              <a:rPr lang="en-US" dirty="0"/>
              <a:t> </a:t>
            </a:r>
            <a:r>
              <a:rPr lang="en-US" dirty="0" err="1"/>
              <a:t>tellus</a:t>
            </a:r>
            <a:r>
              <a:rPr lang="en-US" dirty="0"/>
              <a:t> sit </a:t>
            </a:r>
            <a:r>
              <a:rPr lang="en-US" dirty="0" err="1"/>
              <a:t>amet</a:t>
            </a:r>
            <a:r>
              <a:rPr lang="en-US" dirty="0"/>
              <a:t> ligula </a:t>
            </a:r>
            <a:r>
              <a:rPr lang="en-US" dirty="0" err="1"/>
              <a:t>fringilla</a:t>
            </a:r>
            <a:r>
              <a:rPr lang="en-US" dirty="0"/>
              <a:t> </a:t>
            </a:r>
            <a:r>
              <a:rPr lang="en-US" dirty="0" err="1"/>
              <a:t>vehicula</a:t>
            </a:r>
            <a:r>
              <a:rPr lang="en-US" dirty="0"/>
              <a:t>. </a:t>
            </a:r>
          </a:p>
          <a:p>
            <a:pPr lvl="0"/>
            <a:r>
              <a:rPr lang="en-US" dirty="0"/>
              <a:t>Ut non </a:t>
            </a:r>
            <a:r>
              <a:rPr lang="en-US" dirty="0" err="1"/>
              <a:t>quam</a:t>
            </a:r>
            <a:r>
              <a:rPr lang="en-US" dirty="0"/>
              <a:t> </a:t>
            </a:r>
            <a:r>
              <a:rPr lang="en-US" dirty="0" err="1"/>
              <a:t>nisl</a:t>
            </a:r>
            <a:r>
              <a:rPr lang="en-US" dirty="0"/>
              <a:t>. </a:t>
            </a:r>
            <a:r>
              <a:rPr lang="en-US" dirty="0" err="1"/>
              <a:t>Etiam</a:t>
            </a:r>
            <a:r>
              <a:rPr lang="en-US" dirty="0"/>
              <a:t> </a:t>
            </a:r>
            <a:r>
              <a:rPr lang="en-US" dirty="0" err="1"/>
              <a:t>quis</a:t>
            </a:r>
            <a:r>
              <a:rPr lang="en-US" dirty="0"/>
              <a:t> </a:t>
            </a:r>
            <a:r>
              <a:rPr lang="en-US" dirty="0" err="1"/>
              <a:t>pellentesque</a:t>
            </a:r>
            <a:r>
              <a:rPr lang="en-US" dirty="0"/>
              <a:t> dui. </a:t>
            </a:r>
            <a:r>
              <a:rPr lang="en-US" dirty="0" err="1"/>
              <a:t>Donec</a:t>
            </a:r>
            <a:r>
              <a:rPr lang="en-US" dirty="0"/>
              <a:t> </a:t>
            </a:r>
            <a:r>
              <a:rPr lang="en-US" dirty="0" err="1"/>
              <a:t>orci</a:t>
            </a:r>
            <a:r>
              <a:rPr lang="en-US" dirty="0"/>
              <a:t> ligula, </a:t>
            </a:r>
            <a:r>
              <a:rPr lang="en-US" dirty="0" err="1"/>
              <a:t>egestas</a:t>
            </a:r>
            <a:r>
              <a:rPr lang="en-US" dirty="0"/>
              <a:t> </a:t>
            </a:r>
            <a:r>
              <a:rPr lang="en-US" dirty="0" err="1"/>
              <a:t>pellentesque</a:t>
            </a:r>
            <a:r>
              <a:rPr lang="en-US" dirty="0"/>
              <a:t> </a:t>
            </a:r>
            <a:r>
              <a:rPr lang="en-US" dirty="0" err="1"/>
              <a:t>augue</a:t>
            </a:r>
            <a:r>
              <a:rPr lang="en-US" dirty="0"/>
              <a:t> et, </a:t>
            </a:r>
            <a:r>
              <a:rPr lang="en-US" dirty="0" err="1"/>
              <a:t>tincidunt</a:t>
            </a:r>
            <a:r>
              <a:rPr lang="en-US" dirty="0"/>
              <a:t> </a:t>
            </a:r>
            <a:r>
              <a:rPr lang="en-US" dirty="0" err="1"/>
              <a:t>suscipit</a:t>
            </a:r>
            <a:r>
              <a:rPr lang="en-US" dirty="0"/>
              <a:t> </a:t>
            </a:r>
            <a:r>
              <a:rPr lang="en-US" dirty="0" err="1"/>
              <a:t>elit</a:t>
            </a:r>
            <a:r>
              <a:rPr lang="en-US" dirty="0"/>
              <a:t>.</a:t>
            </a:r>
          </a:p>
          <a:p>
            <a:pPr lvl="0"/>
            <a:endParaRPr lang="en-US" dirty="0"/>
          </a:p>
        </p:txBody>
      </p:sp>
      <p:pic>
        <p:nvPicPr>
          <p:cNvPr id="2" name="Picture 1">
            <a:extLst>
              <a:ext uri="{FF2B5EF4-FFF2-40B4-BE49-F238E27FC236}">
                <a16:creationId xmlns:a16="http://schemas.microsoft.com/office/drawing/2014/main" id="{56CA701A-AE22-6759-2DA5-9F95799BBFAB}"/>
              </a:ext>
            </a:extLst>
          </p:cNvPr>
          <p:cNvPicPr>
            <a:picLocks noChangeAspect="1"/>
          </p:cNvPicPr>
          <p:nvPr userDrawn="1"/>
        </p:nvPicPr>
        <p:blipFill>
          <a:blip r:embed="rId3"/>
          <a:stretch>
            <a:fillRect/>
          </a:stretch>
        </p:blipFill>
        <p:spPr>
          <a:xfrm>
            <a:off x="457200" y="128223"/>
            <a:ext cx="1092381" cy="200131"/>
          </a:xfrm>
          <a:prstGeom prst="rect">
            <a:avLst/>
          </a:prstGeom>
        </p:spPr>
      </p:pic>
    </p:spTree>
    <p:extLst>
      <p:ext uri="{BB962C8B-B14F-4D97-AF65-F5344CB8AC3E}">
        <p14:creationId xmlns:p14="http://schemas.microsoft.com/office/powerpoint/2010/main" val="1931537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Product computer slide with text navy">
    <p:bg>
      <p:bgPr>
        <a:solidFill>
          <a:schemeClr val="tx2"/>
        </a:solidFill>
        <a:effectLst/>
      </p:bgPr>
    </p:bg>
    <p:spTree>
      <p:nvGrpSpPr>
        <p:cNvPr id="1" name=""/>
        <p:cNvGrpSpPr/>
        <p:nvPr/>
      </p:nvGrpSpPr>
      <p:grpSpPr>
        <a:xfrm>
          <a:off x="0" y="0"/>
          <a:ext cx="0" cy="0"/>
          <a:chOff x="0" y="0"/>
          <a:chExt cx="0" cy="0"/>
        </a:xfrm>
      </p:grpSpPr>
      <p:sp>
        <p:nvSpPr>
          <p:cNvPr id="13" name="Slide Number Placeholder 6">
            <a:extLst>
              <a:ext uri="{FF2B5EF4-FFF2-40B4-BE49-F238E27FC236}">
                <a16:creationId xmlns:a16="http://schemas.microsoft.com/office/drawing/2014/main" id="{52EE5F9D-EC9B-1042-BB43-93157C7F731F}"/>
              </a:ext>
            </a:extLst>
          </p:cNvPr>
          <p:cNvSpPr txBox="1">
            <a:spLocks/>
          </p:cNvSpPr>
          <p:nvPr userDrawn="1"/>
        </p:nvSpPr>
        <p:spPr>
          <a:xfrm>
            <a:off x="8763000" y="4783342"/>
            <a:ext cx="288480" cy="135754"/>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55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ontserrat Medium" pitchFamily="2" charset="77"/>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fld id="{EAABD05C-668F-BB41-A0A2-F40ABC39699C}" type="slidenum">
              <a:rPr lang="en-US" sz="600" smtClean="0">
                <a:latin typeface="Montserrat" pitchFamily="2" charset="77"/>
              </a:rPr>
              <a:pPr/>
              <a:t>‹#›</a:t>
            </a:fld>
            <a:endParaRPr lang="en-US" sz="600" dirty="0">
              <a:latin typeface="Montserrat" pitchFamily="2" charset="77"/>
            </a:endParaRPr>
          </a:p>
        </p:txBody>
      </p:sp>
      <p:sp>
        <p:nvSpPr>
          <p:cNvPr id="14" name="Content Placeholder 2">
            <a:extLst>
              <a:ext uri="{FF2B5EF4-FFF2-40B4-BE49-F238E27FC236}">
                <a16:creationId xmlns:a16="http://schemas.microsoft.com/office/drawing/2014/main" id="{E3D913F1-98B3-3B41-863E-F7A9730CC6EA}"/>
              </a:ext>
            </a:extLst>
          </p:cNvPr>
          <p:cNvSpPr>
            <a:spLocks noGrp="1"/>
          </p:cNvSpPr>
          <p:nvPr>
            <p:ph sz="quarter" idx="10" hasCustomPrompt="1"/>
          </p:nvPr>
        </p:nvSpPr>
        <p:spPr>
          <a:xfrm>
            <a:off x="469411" y="1047750"/>
            <a:ext cx="3188190" cy="491133"/>
          </a:xfrm>
          <a:prstGeom prst="rect">
            <a:avLst/>
          </a:prstGeom>
        </p:spPr>
        <p:txBody>
          <a:bodyPr lIns="0" tIns="0" rIns="0" bIns="0">
            <a:normAutofit/>
          </a:bodyPr>
          <a:lstStyle>
            <a:lvl1pPr marL="0" indent="0">
              <a:spcBef>
                <a:spcPts val="0"/>
              </a:spcBef>
              <a:buNone/>
              <a:defRPr sz="1700" b="1" i="0" baseline="0">
                <a:solidFill>
                  <a:schemeClr val="bg1"/>
                </a:solidFill>
                <a:latin typeface="Montserrat Black" pitchFamily="2" charset="77"/>
              </a:defRPr>
            </a:lvl1pPr>
            <a:lvl2pPr marL="342904" indent="0">
              <a:buNone/>
              <a:defRPr/>
            </a:lvl2pPr>
            <a:lvl3pPr marL="685809" indent="0">
              <a:buNone/>
              <a:defRPr/>
            </a:lvl3pPr>
            <a:lvl4pPr marL="1028713" indent="0">
              <a:buNone/>
              <a:defRPr/>
            </a:lvl4pPr>
            <a:lvl5pPr marL="1371617" indent="0">
              <a:buNone/>
              <a:defRPr/>
            </a:lvl5pPr>
          </a:lstStyle>
          <a:p>
            <a:pPr lvl="0"/>
            <a:r>
              <a:rPr lang="en-US" dirty="0"/>
              <a:t>HEADLINE HERE</a:t>
            </a:r>
          </a:p>
        </p:txBody>
      </p:sp>
      <p:sp>
        <p:nvSpPr>
          <p:cNvPr id="15" name="Content Placeholder 10">
            <a:extLst>
              <a:ext uri="{FF2B5EF4-FFF2-40B4-BE49-F238E27FC236}">
                <a16:creationId xmlns:a16="http://schemas.microsoft.com/office/drawing/2014/main" id="{028A680B-0992-B74C-ADF9-C298850EF4A3}"/>
              </a:ext>
            </a:extLst>
          </p:cNvPr>
          <p:cNvSpPr>
            <a:spLocks noGrp="1"/>
          </p:cNvSpPr>
          <p:nvPr>
            <p:ph sz="quarter" idx="28" hasCustomPrompt="1"/>
          </p:nvPr>
        </p:nvSpPr>
        <p:spPr>
          <a:xfrm>
            <a:off x="469410" y="1885950"/>
            <a:ext cx="3188190" cy="2019896"/>
          </a:xfrm>
          <a:prstGeom prst="rect">
            <a:avLst/>
          </a:prstGeom>
        </p:spPr>
        <p:txBody>
          <a:bodyPr lIns="0" tIns="0" rIns="0" bIns="0"/>
          <a:lstStyle>
            <a:lvl1pPr marL="0" indent="0">
              <a:buNone/>
              <a:defRPr sz="900" b="0" i="0" baseline="0">
                <a:solidFill>
                  <a:schemeClr val="bg1"/>
                </a:solidFill>
                <a:latin typeface="Spectral Light" panose="02020302060000000000" pitchFamily="18" charset="77"/>
              </a:defRPr>
            </a:lvl1pPr>
          </a:lstStyle>
          <a:p>
            <a:pPr lvl="0"/>
            <a:r>
              <a:rPr lang="en-US" dirty="0"/>
              <a:t>Body text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mattis</a:t>
            </a:r>
            <a:r>
              <a:rPr lang="en-US" dirty="0"/>
              <a:t> </a:t>
            </a:r>
            <a:r>
              <a:rPr lang="en-US" dirty="0" err="1"/>
              <a:t>eu</a:t>
            </a:r>
            <a:r>
              <a:rPr lang="en-US" dirty="0"/>
              <a:t> </a:t>
            </a:r>
            <a:r>
              <a:rPr lang="en-US" dirty="0" err="1"/>
              <a:t>est</a:t>
            </a:r>
            <a:r>
              <a:rPr lang="en-US" dirty="0"/>
              <a:t> id </a:t>
            </a:r>
            <a:r>
              <a:rPr lang="en-US" dirty="0" err="1"/>
              <a:t>condimentum</a:t>
            </a:r>
            <a:r>
              <a:rPr lang="en-US" dirty="0"/>
              <a:t>. </a:t>
            </a:r>
            <a:r>
              <a:rPr lang="en-US" dirty="0" err="1"/>
              <a:t>Sed</a:t>
            </a:r>
            <a:r>
              <a:rPr lang="en-US" dirty="0"/>
              <a:t> </a:t>
            </a:r>
            <a:r>
              <a:rPr lang="en-US" dirty="0" err="1"/>
              <a:t>venenatis</a:t>
            </a:r>
            <a:r>
              <a:rPr lang="en-US" dirty="0"/>
              <a:t> magna id </a:t>
            </a:r>
            <a:r>
              <a:rPr lang="en-US" dirty="0" err="1"/>
              <a:t>nibh</a:t>
            </a:r>
            <a:r>
              <a:rPr lang="en-US" dirty="0"/>
              <a:t> </a:t>
            </a:r>
            <a:r>
              <a:rPr lang="en-US" dirty="0" err="1"/>
              <a:t>mollis</a:t>
            </a:r>
            <a:r>
              <a:rPr lang="en-US" dirty="0"/>
              <a:t> porta. Nunc </a:t>
            </a:r>
            <a:r>
              <a:rPr lang="en-US" dirty="0" err="1"/>
              <a:t>vehicula</a:t>
            </a:r>
            <a:r>
              <a:rPr lang="en-US" dirty="0"/>
              <a:t>, dolor at </a:t>
            </a:r>
            <a:r>
              <a:rPr lang="en-US" dirty="0" err="1"/>
              <a:t>molestie</a:t>
            </a:r>
            <a:r>
              <a:rPr lang="en-US" dirty="0"/>
              <a:t> </a:t>
            </a:r>
            <a:r>
              <a:rPr lang="en-US" dirty="0" err="1"/>
              <a:t>iaculis</a:t>
            </a:r>
            <a:r>
              <a:rPr lang="en-US" dirty="0"/>
              <a:t>, </a:t>
            </a:r>
            <a:r>
              <a:rPr lang="en-US" dirty="0" err="1"/>
              <a:t>mauris</a:t>
            </a:r>
            <a:r>
              <a:rPr lang="en-US" dirty="0"/>
              <a:t> ante gravida </a:t>
            </a:r>
            <a:r>
              <a:rPr lang="en-US" dirty="0" err="1"/>
              <a:t>sapien</a:t>
            </a:r>
            <a:r>
              <a:rPr lang="en-US" dirty="0"/>
              <a:t>, </a:t>
            </a:r>
            <a:r>
              <a:rPr lang="en-US" dirty="0" err="1"/>
              <a:t>eu</a:t>
            </a:r>
            <a:r>
              <a:rPr lang="en-US" dirty="0"/>
              <a:t> </a:t>
            </a:r>
            <a:r>
              <a:rPr lang="en-US" dirty="0" err="1"/>
              <a:t>eleifend</a:t>
            </a:r>
            <a:r>
              <a:rPr lang="en-US" dirty="0"/>
              <a:t> </a:t>
            </a:r>
            <a:r>
              <a:rPr lang="en-US" dirty="0" err="1"/>
              <a:t>massa</a:t>
            </a:r>
            <a:r>
              <a:rPr lang="en-US" dirty="0"/>
              <a:t> </a:t>
            </a:r>
            <a:r>
              <a:rPr lang="en-US" dirty="0" err="1"/>
              <a:t>tortor</a:t>
            </a:r>
            <a:r>
              <a:rPr lang="en-US" dirty="0"/>
              <a:t> </a:t>
            </a:r>
            <a:r>
              <a:rPr lang="en-US" dirty="0" err="1"/>
              <a:t>eu</a:t>
            </a:r>
            <a:r>
              <a:rPr lang="en-US" dirty="0"/>
              <a:t> </a:t>
            </a:r>
            <a:r>
              <a:rPr lang="en-US" dirty="0" err="1"/>
              <a:t>tellus</a:t>
            </a:r>
            <a:r>
              <a:rPr lang="en-US" dirty="0"/>
              <a:t>.  </a:t>
            </a:r>
            <a:r>
              <a:rPr lang="en-US" dirty="0" err="1"/>
              <a:t>Phasellus</a:t>
            </a:r>
            <a:r>
              <a:rPr lang="en-US" dirty="0"/>
              <a:t> </a:t>
            </a:r>
            <a:r>
              <a:rPr lang="en-US" dirty="0" err="1"/>
              <a:t>eget</a:t>
            </a:r>
            <a:r>
              <a:rPr lang="en-US" dirty="0"/>
              <a:t> dui et </a:t>
            </a:r>
            <a:r>
              <a:rPr lang="en-US" dirty="0" err="1"/>
              <a:t>tortor</a:t>
            </a:r>
            <a:r>
              <a:rPr lang="en-US" dirty="0"/>
              <a:t> </a:t>
            </a:r>
            <a:r>
              <a:rPr lang="en-US" dirty="0" err="1"/>
              <a:t>ullamcorper</a:t>
            </a:r>
            <a:r>
              <a:rPr lang="en-US" dirty="0"/>
              <a:t> </a:t>
            </a:r>
            <a:r>
              <a:rPr lang="en-US" dirty="0" err="1"/>
              <a:t>pretium</a:t>
            </a:r>
            <a:r>
              <a:rPr lang="en-US" dirty="0"/>
              <a:t>. </a:t>
            </a:r>
            <a:r>
              <a:rPr lang="en-US" dirty="0" err="1"/>
              <a:t>Nullam</a:t>
            </a:r>
            <a:r>
              <a:rPr lang="en-US" dirty="0"/>
              <a:t> </a:t>
            </a:r>
            <a:r>
              <a:rPr lang="en-US" dirty="0" err="1"/>
              <a:t>tincidunt</a:t>
            </a:r>
            <a:r>
              <a:rPr lang="en-US" dirty="0"/>
              <a:t>, </a:t>
            </a:r>
            <a:r>
              <a:rPr lang="en-US" dirty="0" err="1"/>
              <a:t>diam</a:t>
            </a:r>
            <a:r>
              <a:rPr lang="en-US" dirty="0"/>
              <a:t> </a:t>
            </a:r>
            <a:r>
              <a:rPr lang="en-US" dirty="0" err="1"/>
              <a:t>eu</a:t>
            </a:r>
            <a:r>
              <a:rPr lang="en-US" dirty="0"/>
              <a:t> </a:t>
            </a:r>
            <a:r>
              <a:rPr lang="en-US" dirty="0" err="1"/>
              <a:t>volutpat</a:t>
            </a:r>
            <a:r>
              <a:rPr lang="en-US" dirty="0"/>
              <a:t> </a:t>
            </a:r>
            <a:r>
              <a:rPr lang="en-US" dirty="0" err="1"/>
              <a:t>rutrum</a:t>
            </a:r>
            <a:r>
              <a:rPr lang="en-US" dirty="0"/>
              <a:t>, </a:t>
            </a:r>
            <a:r>
              <a:rPr lang="en-US" dirty="0" err="1"/>
              <a:t>turpis</a:t>
            </a:r>
            <a:r>
              <a:rPr lang="en-US" dirty="0"/>
              <a:t> </a:t>
            </a:r>
            <a:r>
              <a:rPr lang="en-US" dirty="0" err="1"/>
              <a:t>purus</a:t>
            </a:r>
            <a:r>
              <a:rPr lang="en-US" dirty="0"/>
              <a:t> </a:t>
            </a:r>
            <a:r>
              <a:rPr lang="en-US" dirty="0" err="1"/>
              <a:t>placerat</a:t>
            </a:r>
            <a:r>
              <a:rPr lang="en-US" dirty="0"/>
              <a:t> </a:t>
            </a:r>
            <a:r>
              <a:rPr lang="en-US" dirty="0" err="1"/>
              <a:t>nisl</a:t>
            </a:r>
            <a:r>
              <a:rPr lang="en-US" dirty="0"/>
              <a:t>, cursus </a:t>
            </a:r>
            <a:r>
              <a:rPr lang="en-US" dirty="0" err="1"/>
              <a:t>molestie</a:t>
            </a:r>
            <a:r>
              <a:rPr lang="en-US" dirty="0"/>
              <a:t> dui </a:t>
            </a:r>
            <a:r>
              <a:rPr lang="en-US" dirty="0" err="1"/>
              <a:t>est</a:t>
            </a:r>
            <a:r>
              <a:rPr lang="en-US" dirty="0"/>
              <a:t> id </a:t>
            </a:r>
            <a:r>
              <a:rPr lang="en-US" dirty="0" err="1"/>
              <a:t>odio</a:t>
            </a:r>
            <a:r>
              <a:rPr lang="en-US" dirty="0"/>
              <a:t>. Nunc tempus sit </a:t>
            </a:r>
            <a:r>
              <a:rPr lang="en-US" dirty="0" err="1"/>
              <a:t>amet</a:t>
            </a:r>
            <a:r>
              <a:rPr lang="en-US" dirty="0"/>
              <a:t> </a:t>
            </a:r>
            <a:r>
              <a:rPr lang="en-US" dirty="0" err="1"/>
              <a:t>risus</a:t>
            </a:r>
            <a:r>
              <a:rPr lang="en-US" dirty="0"/>
              <a:t> at </a:t>
            </a:r>
            <a:r>
              <a:rPr lang="en-US" dirty="0" err="1"/>
              <a:t>hendrerit</a:t>
            </a:r>
            <a:r>
              <a:rPr lang="en-US" dirty="0"/>
              <a:t>. </a:t>
            </a:r>
            <a:r>
              <a:rPr lang="en-US" dirty="0" err="1"/>
              <a:t>Vivamus</a:t>
            </a:r>
            <a:r>
              <a:rPr lang="en-US" dirty="0"/>
              <a:t> </a:t>
            </a:r>
            <a:r>
              <a:rPr lang="en-US" dirty="0" err="1"/>
              <a:t>scelerisque</a:t>
            </a:r>
            <a:r>
              <a:rPr lang="en-US" dirty="0"/>
              <a:t> </a:t>
            </a:r>
            <a:r>
              <a:rPr lang="en-US" dirty="0" err="1"/>
              <a:t>placerat</a:t>
            </a:r>
            <a:r>
              <a:rPr lang="en-US" dirty="0"/>
              <a:t> </a:t>
            </a:r>
            <a:r>
              <a:rPr lang="en-US" dirty="0" err="1"/>
              <a:t>mauris</a:t>
            </a:r>
            <a:r>
              <a:rPr lang="en-US" dirty="0"/>
              <a:t>, at </a:t>
            </a:r>
            <a:r>
              <a:rPr lang="en-US" dirty="0" err="1"/>
              <a:t>feugiat</a:t>
            </a:r>
            <a:r>
              <a:rPr lang="en-US" dirty="0"/>
              <a:t> libero tempus id. </a:t>
            </a:r>
            <a:r>
              <a:rPr lang="en-US" dirty="0" err="1"/>
              <a:t>Sed</a:t>
            </a:r>
            <a:r>
              <a:rPr lang="en-US" dirty="0"/>
              <a:t> </a:t>
            </a:r>
            <a:r>
              <a:rPr lang="en-US" dirty="0" err="1"/>
              <a:t>accumsan</a:t>
            </a:r>
            <a:r>
              <a:rPr lang="en-US" dirty="0"/>
              <a:t> </a:t>
            </a:r>
            <a:r>
              <a:rPr lang="en-US" dirty="0" err="1"/>
              <a:t>tellus</a:t>
            </a:r>
            <a:r>
              <a:rPr lang="en-US" dirty="0"/>
              <a:t> sit </a:t>
            </a:r>
            <a:r>
              <a:rPr lang="en-US" dirty="0" err="1"/>
              <a:t>amet</a:t>
            </a:r>
            <a:r>
              <a:rPr lang="en-US" dirty="0"/>
              <a:t> ligula </a:t>
            </a:r>
            <a:r>
              <a:rPr lang="en-US" dirty="0" err="1"/>
              <a:t>fringilla</a:t>
            </a:r>
            <a:r>
              <a:rPr lang="en-US" dirty="0"/>
              <a:t> </a:t>
            </a:r>
            <a:r>
              <a:rPr lang="en-US" dirty="0" err="1"/>
              <a:t>vehicula</a:t>
            </a:r>
            <a:r>
              <a:rPr lang="en-US" dirty="0"/>
              <a:t>. </a:t>
            </a:r>
          </a:p>
          <a:p>
            <a:pPr lvl="0"/>
            <a:r>
              <a:rPr lang="en-US" dirty="0"/>
              <a:t>Ut non </a:t>
            </a:r>
            <a:r>
              <a:rPr lang="en-US" dirty="0" err="1"/>
              <a:t>quam</a:t>
            </a:r>
            <a:r>
              <a:rPr lang="en-US" dirty="0"/>
              <a:t> </a:t>
            </a:r>
            <a:r>
              <a:rPr lang="en-US" dirty="0" err="1"/>
              <a:t>nisl</a:t>
            </a:r>
            <a:r>
              <a:rPr lang="en-US" dirty="0"/>
              <a:t>. </a:t>
            </a:r>
            <a:r>
              <a:rPr lang="en-US" dirty="0" err="1"/>
              <a:t>Etiam</a:t>
            </a:r>
            <a:r>
              <a:rPr lang="en-US" dirty="0"/>
              <a:t> </a:t>
            </a:r>
            <a:r>
              <a:rPr lang="en-US" dirty="0" err="1"/>
              <a:t>quis</a:t>
            </a:r>
            <a:r>
              <a:rPr lang="en-US" dirty="0"/>
              <a:t> </a:t>
            </a:r>
            <a:r>
              <a:rPr lang="en-US" dirty="0" err="1"/>
              <a:t>pellentesque</a:t>
            </a:r>
            <a:r>
              <a:rPr lang="en-US" dirty="0"/>
              <a:t> dui. </a:t>
            </a:r>
            <a:r>
              <a:rPr lang="en-US" dirty="0" err="1"/>
              <a:t>Donec</a:t>
            </a:r>
            <a:r>
              <a:rPr lang="en-US" dirty="0"/>
              <a:t> </a:t>
            </a:r>
            <a:r>
              <a:rPr lang="en-US" dirty="0" err="1"/>
              <a:t>orci</a:t>
            </a:r>
            <a:r>
              <a:rPr lang="en-US" dirty="0"/>
              <a:t> ligula, </a:t>
            </a:r>
            <a:r>
              <a:rPr lang="en-US" dirty="0" err="1"/>
              <a:t>egestas</a:t>
            </a:r>
            <a:r>
              <a:rPr lang="en-US" dirty="0"/>
              <a:t> </a:t>
            </a:r>
            <a:r>
              <a:rPr lang="en-US" dirty="0" err="1"/>
              <a:t>pellentesque</a:t>
            </a:r>
            <a:r>
              <a:rPr lang="en-US" dirty="0"/>
              <a:t> </a:t>
            </a:r>
            <a:r>
              <a:rPr lang="en-US" dirty="0" err="1"/>
              <a:t>augue</a:t>
            </a:r>
            <a:r>
              <a:rPr lang="en-US" dirty="0"/>
              <a:t> et, </a:t>
            </a:r>
            <a:r>
              <a:rPr lang="en-US" dirty="0" err="1"/>
              <a:t>tincidunt</a:t>
            </a:r>
            <a:r>
              <a:rPr lang="en-US" dirty="0"/>
              <a:t> </a:t>
            </a:r>
            <a:r>
              <a:rPr lang="en-US" dirty="0" err="1"/>
              <a:t>suscipit</a:t>
            </a:r>
            <a:r>
              <a:rPr lang="en-US" dirty="0"/>
              <a:t> </a:t>
            </a:r>
            <a:r>
              <a:rPr lang="en-US" dirty="0" err="1"/>
              <a:t>elit</a:t>
            </a:r>
            <a:r>
              <a:rPr lang="en-US" dirty="0"/>
              <a:t>.</a:t>
            </a:r>
          </a:p>
          <a:p>
            <a:pPr lvl="0"/>
            <a:endParaRPr lang="en-US" dirty="0"/>
          </a:p>
        </p:txBody>
      </p:sp>
      <p:pic>
        <p:nvPicPr>
          <p:cNvPr id="4" name="Picture 3" descr="A computer screen with a blank screen&#10;&#10;Description automatically generated with low confidence">
            <a:extLst>
              <a:ext uri="{FF2B5EF4-FFF2-40B4-BE49-F238E27FC236}">
                <a16:creationId xmlns:a16="http://schemas.microsoft.com/office/drawing/2014/main" id="{BF214003-67D3-F74F-66FA-E46C5185EE2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70195" y="847349"/>
            <a:ext cx="5598473" cy="3403262"/>
          </a:xfrm>
          <a:prstGeom prst="rect">
            <a:avLst/>
          </a:prstGeom>
        </p:spPr>
      </p:pic>
      <p:sp>
        <p:nvSpPr>
          <p:cNvPr id="5" name="Picture Placeholder 4">
            <a:extLst>
              <a:ext uri="{FF2B5EF4-FFF2-40B4-BE49-F238E27FC236}">
                <a16:creationId xmlns:a16="http://schemas.microsoft.com/office/drawing/2014/main" id="{4B626D3D-7642-055C-98E7-A61A23257FF5}"/>
              </a:ext>
            </a:extLst>
          </p:cNvPr>
          <p:cNvSpPr>
            <a:spLocks noGrp="1"/>
          </p:cNvSpPr>
          <p:nvPr>
            <p:ph type="pic" sz="quarter" idx="29" hasCustomPrompt="1"/>
          </p:nvPr>
        </p:nvSpPr>
        <p:spPr>
          <a:xfrm>
            <a:off x="4765653" y="868840"/>
            <a:ext cx="4814011" cy="3116712"/>
          </a:xfrm>
          <a:custGeom>
            <a:avLst/>
            <a:gdLst>
              <a:gd name="connsiteX0" fmla="*/ 0 w 4187979"/>
              <a:gd name="connsiteY0" fmla="*/ 119663 h 2715902"/>
              <a:gd name="connsiteX1" fmla="*/ 119663 w 4187979"/>
              <a:gd name="connsiteY1" fmla="*/ 0 h 2715902"/>
              <a:gd name="connsiteX2" fmla="*/ 4068316 w 4187979"/>
              <a:gd name="connsiteY2" fmla="*/ 0 h 2715902"/>
              <a:gd name="connsiteX3" fmla="*/ 4187979 w 4187979"/>
              <a:gd name="connsiteY3" fmla="*/ 119663 h 2715902"/>
              <a:gd name="connsiteX4" fmla="*/ 4187979 w 4187979"/>
              <a:gd name="connsiteY4" fmla="*/ 2596239 h 2715902"/>
              <a:gd name="connsiteX5" fmla="*/ 4068316 w 4187979"/>
              <a:gd name="connsiteY5" fmla="*/ 2715902 h 2715902"/>
              <a:gd name="connsiteX6" fmla="*/ 119663 w 4187979"/>
              <a:gd name="connsiteY6" fmla="*/ 2715902 h 2715902"/>
              <a:gd name="connsiteX7" fmla="*/ 0 w 4187979"/>
              <a:gd name="connsiteY7" fmla="*/ 2596239 h 2715902"/>
              <a:gd name="connsiteX8" fmla="*/ 0 w 4187979"/>
              <a:gd name="connsiteY8" fmla="*/ 119663 h 2715902"/>
              <a:gd name="connsiteX0" fmla="*/ 0 w 4187979"/>
              <a:gd name="connsiteY0" fmla="*/ 119663 h 2825361"/>
              <a:gd name="connsiteX1" fmla="*/ 119663 w 4187979"/>
              <a:gd name="connsiteY1" fmla="*/ 0 h 2825361"/>
              <a:gd name="connsiteX2" fmla="*/ 4068316 w 4187979"/>
              <a:gd name="connsiteY2" fmla="*/ 0 h 2825361"/>
              <a:gd name="connsiteX3" fmla="*/ 4187979 w 4187979"/>
              <a:gd name="connsiteY3" fmla="*/ 119663 h 2825361"/>
              <a:gd name="connsiteX4" fmla="*/ 4187979 w 4187979"/>
              <a:gd name="connsiteY4" fmla="*/ 2596239 h 2825361"/>
              <a:gd name="connsiteX5" fmla="*/ 119663 w 4187979"/>
              <a:gd name="connsiteY5" fmla="*/ 2715902 h 2825361"/>
              <a:gd name="connsiteX6" fmla="*/ 0 w 4187979"/>
              <a:gd name="connsiteY6" fmla="*/ 2596239 h 2825361"/>
              <a:gd name="connsiteX7" fmla="*/ 0 w 4187979"/>
              <a:gd name="connsiteY7" fmla="*/ 119663 h 2825361"/>
              <a:gd name="connsiteX0" fmla="*/ 0 w 4187979"/>
              <a:gd name="connsiteY0" fmla="*/ 119663 h 2987629"/>
              <a:gd name="connsiteX1" fmla="*/ 119663 w 4187979"/>
              <a:gd name="connsiteY1" fmla="*/ 0 h 2987629"/>
              <a:gd name="connsiteX2" fmla="*/ 4068316 w 4187979"/>
              <a:gd name="connsiteY2" fmla="*/ 0 h 2987629"/>
              <a:gd name="connsiteX3" fmla="*/ 4187979 w 4187979"/>
              <a:gd name="connsiteY3" fmla="*/ 119663 h 2987629"/>
              <a:gd name="connsiteX4" fmla="*/ 4187979 w 4187979"/>
              <a:gd name="connsiteY4" fmla="*/ 2596239 h 2987629"/>
              <a:gd name="connsiteX5" fmla="*/ 119663 w 4187979"/>
              <a:gd name="connsiteY5" fmla="*/ 2715902 h 2987629"/>
              <a:gd name="connsiteX6" fmla="*/ 0 w 4187979"/>
              <a:gd name="connsiteY6" fmla="*/ 2596239 h 2987629"/>
              <a:gd name="connsiteX7" fmla="*/ 0 w 4187979"/>
              <a:gd name="connsiteY7" fmla="*/ 119663 h 2987629"/>
              <a:gd name="connsiteX0" fmla="*/ 0 w 4187979"/>
              <a:gd name="connsiteY0" fmla="*/ 119663 h 2715902"/>
              <a:gd name="connsiteX1" fmla="*/ 119663 w 4187979"/>
              <a:gd name="connsiteY1" fmla="*/ 0 h 2715902"/>
              <a:gd name="connsiteX2" fmla="*/ 4068316 w 4187979"/>
              <a:gd name="connsiteY2" fmla="*/ 0 h 2715902"/>
              <a:gd name="connsiteX3" fmla="*/ 4187979 w 4187979"/>
              <a:gd name="connsiteY3" fmla="*/ 119663 h 2715902"/>
              <a:gd name="connsiteX4" fmla="*/ 4187979 w 4187979"/>
              <a:gd name="connsiteY4" fmla="*/ 2596239 h 2715902"/>
              <a:gd name="connsiteX5" fmla="*/ 119663 w 4187979"/>
              <a:gd name="connsiteY5" fmla="*/ 2715902 h 2715902"/>
              <a:gd name="connsiteX6" fmla="*/ 0 w 4187979"/>
              <a:gd name="connsiteY6" fmla="*/ 2596239 h 2715902"/>
              <a:gd name="connsiteX7" fmla="*/ 0 w 4187979"/>
              <a:gd name="connsiteY7" fmla="*/ 119663 h 2715902"/>
              <a:gd name="connsiteX0" fmla="*/ 0 w 4187979"/>
              <a:gd name="connsiteY0" fmla="*/ 119663 h 2596239"/>
              <a:gd name="connsiteX1" fmla="*/ 119663 w 4187979"/>
              <a:gd name="connsiteY1" fmla="*/ 0 h 2596239"/>
              <a:gd name="connsiteX2" fmla="*/ 4068316 w 4187979"/>
              <a:gd name="connsiteY2" fmla="*/ 0 h 2596239"/>
              <a:gd name="connsiteX3" fmla="*/ 4187979 w 4187979"/>
              <a:gd name="connsiteY3" fmla="*/ 119663 h 2596239"/>
              <a:gd name="connsiteX4" fmla="*/ 4187979 w 4187979"/>
              <a:gd name="connsiteY4" fmla="*/ 2596239 h 2596239"/>
              <a:gd name="connsiteX5" fmla="*/ 0 w 4187979"/>
              <a:gd name="connsiteY5" fmla="*/ 2596239 h 2596239"/>
              <a:gd name="connsiteX6" fmla="*/ 0 w 4187979"/>
              <a:gd name="connsiteY6" fmla="*/ 119663 h 2596239"/>
              <a:gd name="connsiteX0" fmla="*/ 0 w 4200689"/>
              <a:gd name="connsiteY0" fmla="*/ 119663 h 2599262"/>
              <a:gd name="connsiteX1" fmla="*/ 119663 w 4200689"/>
              <a:gd name="connsiteY1" fmla="*/ 0 h 2599262"/>
              <a:gd name="connsiteX2" fmla="*/ 4068316 w 4200689"/>
              <a:gd name="connsiteY2" fmla="*/ 0 h 2599262"/>
              <a:gd name="connsiteX3" fmla="*/ 4187979 w 4200689"/>
              <a:gd name="connsiteY3" fmla="*/ 119663 h 2599262"/>
              <a:gd name="connsiteX4" fmla="*/ 4200689 w 4200689"/>
              <a:gd name="connsiteY4" fmla="*/ 2599262 h 2599262"/>
              <a:gd name="connsiteX5" fmla="*/ 0 w 4200689"/>
              <a:gd name="connsiteY5" fmla="*/ 2596239 h 2599262"/>
              <a:gd name="connsiteX6" fmla="*/ 0 w 4200689"/>
              <a:gd name="connsiteY6" fmla="*/ 119663 h 2599262"/>
              <a:gd name="connsiteX0" fmla="*/ 19065 w 4219754"/>
              <a:gd name="connsiteY0" fmla="*/ 119663 h 2599262"/>
              <a:gd name="connsiteX1" fmla="*/ 138728 w 4219754"/>
              <a:gd name="connsiteY1" fmla="*/ 0 h 2599262"/>
              <a:gd name="connsiteX2" fmla="*/ 4087381 w 4219754"/>
              <a:gd name="connsiteY2" fmla="*/ 0 h 2599262"/>
              <a:gd name="connsiteX3" fmla="*/ 4207044 w 4219754"/>
              <a:gd name="connsiteY3" fmla="*/ 119663 h 2599262"/>
              <a:gd name="connsiteX4" fmla="*/ 4219754 w 4219754"/>
              <a:gd name="connsiteY4" fmla="*/ 2599262 h 2599262"/>
              <a:gd name="connsiteX5" fmla="*/ 0 w 4219754"/>
              <a:gd name="connsiteY5" fmla="*/ 2599262 h 2599262"/>
              <a:gd name="connsiteX6" fmla="*/ 19065 w 4219754"/>
              <a:gd name="connsiteY6" fmla="*/ 119663 h 259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9754" h="2599262">
                <a:moveTo>
                  <a:pt x="19065" y="119663"/>
                </a:moveTo>
                <a:cubicBezTo>
                  <a:pt x="19065" y="53575"/>
                  <a:pt x="72640" y="0"/>
                  <a:pt x="138728" y="0"/>
                </a:cubicBezTo>
                <a:lnTo>
                  <a:pt x="4087381" y="0"/>
                </a:lnTo>
                <a:cubicBezTo>
                  <a:pt x="4153469" y="0"/>
                  <a:pt x="4207044" y="53575"/>
                  <a:pt x="4207044" y="119663"/>
                </a:cubicBezTo>
                <a:cubicBezTo>
                  <a:pt x="4211281" y="946196"/>
                  <a:pt x="4215517" y="1772729"/>
                  <a:pt x="4219754" y="2599262"/>
                </a:cubicBezTo>
                <a:lnTo>
                  <a:pt x="0" y="2599262"/>
                </a:lnTo>
                <a:lnTo>
                  <a:pt x="19065" y="119663"/>
                </a:lnTo>
                <a:close/>
              </a:path>
            </a:pathLst>
          </a:custGeom>
          <a:solidFill>
            <a:srgbClr val="9375FF"/>
          </a:solidFill>
        </p:spPr>
        <p:txBody>
          <a:bodyPr anchor="ctr"/>
          <a:lstStyle>
            <a:lvl1pPr marL="0" indent="0" algn="ctr">
              <a:buNone/>
              <a:defRPr sz="1600" b="1" i="0">
                <a:solidFill>
                  <a:schemeClr val="tx1"/>
                </a:solidFill>
                <a:latin typeface="Montserrat ExtraBold" pitchFamily="2" charset="77"/>
              </a:defRPr>
            </a:lvl1pPr>
          </a:lstStyle>
          <a:p>
            <a:r>
              <a:rPr lang="en-US" dirty="0"/>
              <a:t>Click to insert</a:t>
            </a:r>
            <a:br>
              <a:rPr lang="en-US" dirty="0"/>
            </a:br>
            <a:r>
              <a:rPr lang="en-US" dirty="0"/>
              <a:t>platform screenshot</a:t>
            </a:r>
          </a:p>
        </p:txBody>
      </p:sp>
      <p:pic>
        <p:nvPicPr>
          <p:cNvPr id="2" name="Picture 1">
            <a:extLst>
              <a:ext uri="{FF2B5EF4-FFF2-40B4-BE49-F238E27FC236}">
                <a16:creationId xmlns:a16="http://schemas.microsoft.com/office/drawing/2014/main" id="{2C40E25E-5772-2618-6BA5-4140E9C80F11}"/>
              </a:ext>
            </a:extLst>
          </p:cNvPr>
          <p:cNvPicPr>
            <a:picLocks noChangeAspect="1"/>
          </p:cNvPicPr>
          <p:nvPr userDrawn="1"/>
        </p:nvPicPr>
        <p:blipFill>
          <a:blip r:embed="rId3"/>
          <a:stretch>
            <a:fillRect/>
          </a:stretch>
        </p:blipFill>
        <p:spPr>
          <a:xfrm>
            <a:off x="457200" y="128223"/>
            <a:ext cx="1092381" cy="200131"/>
          </a:xfrm>
          <a:prstGeom prst="rect">
            <a:avLst/>
          </a:prstGeom>
        </p:spPr>
      </p:pic>
    </p:spTree>
    <p:extLst>
      <p:ext uri="{BB962C8B-B14F-4D97-AF65-F5344CB8AC3E}">
        <p14:creationId xmlns:p14="http://schemas.microsoft.com/office/powerpoint/2010/main" val="3851482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White">
    <p:bg>
      <p:bgPr>
        <a:solidFill>
          <a:schemeClr val="bg1"/>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1CDB809B-473C-4052-3290-E4F8343B22CD}"/>
              </a:ext>
            </a:extLst>
          </p:cNvPr>
          <p:cNvSpPr>
            <a:spLocks noGrp="1"/>
          </p:cNvSpPr>
          <p:nvPr>
            <p:ph sz="quarter" idx="10" hasCustomPrompt="1"/>
          </p:nvPr>
        </p:nvSpPr>
        <p:spPr>
          <a:xfrm>
            <a:off x="457200" y="457215"/>
            <a:ext cx="4060031" cy="491133"/>
          </a:xfrm>
          <a:prstGeom prst="rect">
            <a:avLst/>
          </a:prstGeom>
        </p:spPr>
        <p:txBody>
          <a:bodyPr lIns="0" tIns="0" rIns="0" bIns="0">
            <a:normAutofit/>
          </a:bodyPr>
          <a:lstStyle>
            <a:lvl1pPr marL="0" indent="0">
              <a:spcBef>
                <a:spcPts val="0"/>
              </a:spcBef>
              <a:buNone/>
              <a:defRPr sz="1700" b="1" i="0" baseline="0">
                <a:solidFill>
                  <a:schemeClr val="tx2"/>
                </a:solidFill>
                <a:latin typeface="Montserrat Black" pitchFamily="2" charset="77"/>
              </a:defRPr>
            </a:lvl1pPr>
            <a:lvl2pPr marL="342904" indent="0">
              <a:buNone/>
              <a:defRPr/>
            </a:lvl2pPr>
            <a:lvl3pPr marL="685809" indent="0">
              <a:buNone/>
              <a:defRPr/>
            </a:lvl3pPr>
            <a:lvl4pPr marL="1028713" indent="0">
              <a:buNone/>
              <a:defRPr/>
            </a:lvl4pPr>
            <a:lvl5pPr marL="1371617" indent="0">
              <a:buNone/>
              <a:defRPr/>
            </a:lvl5pPr>
          </a:lstStyle>
          <a:p>
            <a:pPr lvl="0"/>
            <a:r>
              <a:rPr lang="en-US"/>
              <a:t>HEADLINE HERE</a:t>
            </a:r>
          </a:p>
          <a:p>
            <a:pPr lvl="0"/>
            <a:r>
              <a:rPr lang="en-US"/>
              <a:t>2-3 LINES</a:t>
            </a:r>
          </a:p>
        </p:txBody>
      </p:sp>
      <p:sp>
        <p:nvSpPr>
          <p:cNvPr id="4" name="Content Placeholder 2">
            <a:extLst>
              <a:ext uri="{FF2B5EF4-FFF2-40B4-BE49-F238E27FC236}">
                <a16:creationId xmlns:a16="http://schemas.microsoft.com/office/drawing/2014/main" id="{6A8EB89A-8644-B2BA-9F49-9FE747DC2BA2}"/>
              </a:ext>
            </a:extLst>
          </p:cNvPr>
          <p:cNvSpPr>
            <a:spLocks noGrp="1"/>
          </p:cNvSpPr>
          <p:nvPr>
            <p:ph sz="quarter" idx="12" hasCustomPrompt="1"/>
          </p:nvPr>
        </p:nvSpPr>
        <p:spPr>
          <a:xfrm>
            <a:off x="457200" y="1047750"/>
            <a:ext cx="4060031" cy="491133"/>
          </a:xfrm>
          <a:prstGeom prst="rect">
            <a:avLst/>
          </a:prstGeom>
        </p:spPr>
        <p:txBody>
          <a:bodyPr lIns="0" tIns="0" rIns="0" bIns="0">
            <a:normAutofit/>
          </a:bodyPr>
          <a:lstStyle>
            <a:lvl1pPr marL="0" indent="0">
              <a:spcBef>
                <a:spcPts val="0"/>
              </a:spcBef>
              <a:buNone/>
              <a:defRPr sz="1200" b="0" i="0" baseline="0">
                <a:solidFill>
                  <a:schemeClr val="tx2"/>
                </a:solidFill>
                <a:latin typeface="Spectral Light" panose="02020302060000000000" pitchFamily="18" charset="77"/>
              </a:defRPr>
            </a:lvl1pPr>
            <a:lvl2pPr marL="342904" indent="0">
              <a:buNone/>
              <a:defRPr/>
            </a:lvl2pPr>
            <a:lvl3pPr marL="685809" indent="0">
              <a:buNone/>
              <a:defRPr/>
            </a:lvl3pPr>
            <a:lvl4pPr marL="1028713" indent="0">
              <a:buNone/>
              <a:defRPr/>
            </a:lvl4pPr>
            <a:lvl5pPr marL="1371617" indent="0">
              <a:buNone/>
              <a:defRPr/>
            </a:lvl5pPr>
          </a:lstStyle>
          <a:p>
            <a:pPr lvl="0"/>
            <a:r>
              <a:rPr lang="en-US"/>
              <a:t>Optional subhead</a:t>
            </a:r>
          </a:p>
        </p:txBody>
      </p:sp>
      <p:pic>
        <p:nvPicPr>
          <p:cNvPr id="2" name="Picture 1">
            <a:extLst>
              <a:ext uri="{FF2B5EF4-FFF2-40B4-BE49-F238E27FC236}">
                <a16:creationId xmlns:a16="http://schemas.microsoft.com/office/drawing/2014/main" id="{877D1DA4-6698-3D6C-57E0-B13BE7FE7B75}"/>
              </a:ext>
            </a:extLst>
          </p:cNvPr>
          <p:cNvPicPr>
            <a:picLocks noChangeAspect="1"/>
          </p:cNvPicPr>
          <p:nvPr userDrawn="1"/>
        </p:nvPicPr>
        <p:blipFill>
          <a:blip r:embed="rId2"/>
          <a:stretch>
            <a:fillRect/>
          </a:stretch>
        </p:blipFill>
        <p:spPr>
          <a:xfrm>
            <a:off x="457200" y="128224"/>
            <a:ext cx="1092381" cy="200131"/>
          </a:xfrm>
          <a:prstGeom prst="rect">
            <a:avLst/>
          </a:prstGeom>
        </p:spPr>
      </p:pic>
    </p:spTree>
    <p:extLst>
      <p:ext uri="{BB962C8B-B14F-4D97-AF65-F5344CB8AC3E}">
        <p14:creationId xmlns:p14="http://schemas.microsoft.com/office/powerpoint/2010/main" val="36587154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Cream">
    <p:bg>
      <p:bgPr>
        <a:solidFill>
          <a:schemeClr val="accent4"/>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CCD07FE4-6D00-39FE-29C6-6773D9329218}"/>
              </a:ext>
            </a:extLst>
          </p:cNvPr>
          <p:cNvSpPr>
            <a:spLocks noGrp="1"/>
          </p:cNvSpPr>
          <p:nvPr>
            <p:ph sz="quarter" idx="10" hasCustomPrompt="1"/>
          </p:nvPr>
        </p:nvSpPr>
        <p:spPr>
          <a:xfrm>
            <a:off x="457200" y="457215"/>
            <a:ext cx="4060031" cy="491133"/>
          </a:xfrm>
          <a:prstGeom prst="rect">
            <a:avLst/>
          </a:prstGeom>
        </p:spPr>
        <p:txBody>
          <a:bodyPr lIns="0" tIns="0" rIns="0" bIns="0">
            <a:normAutofit/>
          </a:bodyPr>
          <a:lstStyle>
            <a:lvl1pPr marL="0" indent="0">
              <a:spcBef>
                <a:spcPts val="0"/>
              </a:spcBef>
              <a:buNone/>
              <a:defRPr sz="1700" b="1" i="0" baseline="0">
                <a:solidFill>
                  <a:schemeClr val="tx2"/>
                </a:solidFill>
                <a:latin typeface="Montserrat Black" pitchFamily="2" charset="77"/>
              </a:defRPr>
            </a:lvl1pPr>
            <a:lvl2pPr marL="342904" indent="0">
              <a:buNone/>
              <a:defRPr/>
            </a:lvl2pPr>
            <a:lvl3pPr marL="685809" indent="0">
              <a:buNone/>
              <a:defRPr/>
            </a:lvl3pPr>
            <a:lvl4pPr marL="1028713" indent="0">
              <a:buNone/>
              <a:defRPr/>
            </a:lvl4pPr>
            <a:lvl5pPr marL="1371617" indent="0">
              <a:buNone/>
              <a:defRPr/>
            </a:lvl5pPr>
          </a:lstStyle>
          <a:p>
            <a:pPr lvl="0"/>
            <a:r>
              <a:rPr lang="en-US"/>
              <a:t>HEADLINE HERE</a:t>
            </a:r>
          </a:p>
          <a:p>
            <a:pPr lvl="0"/>
            <a:r>
              <a:rPr lang="en-US"/>
              <a:t>2-3 LINES</a:t>
            </a:r>
          </a:p>
        </p:txBody>
      </p:sp>
      <p:sp>
        <p:nvSpPr>
          <p:cNvPr id="4" name="Content Placeholder 2">
            <a:extLst>
              <a:ext uri="{FF2B5EF4-FFF2-40B4-BE49-F238E27FC236}">
                <a16:creationId xmlns:a16="http://schemas.microsoft.com/office/drawing/2014/main" id="{F88D4BDD-A90B-A7FE-E281-52C2CAB13D9F}"/>
              </a:ext>
            </a:extLst>
          </p:cNvPr>
          <p:cNvSpPr>
            <a:spLocks noGrp="1"/>
          </p:cNvSpPr>
          <p:nvPr>
            <p:ph sz="quarter" idx="12" hasCustomPrompt="1"/>
          </p:nvPr>
        </p:nvSpPr>
        <p:spPr>
          <a:xfrm>
            <a:off x="457200" y="1047750"/>
            <a:ext cx="4060031" cy="491133"/>
          </a:xfrm>
          <a:prstGeom prst="rect">
            <a:avLst/>
          </a:prstGeom>
        </p:spPr>
        <p:txBody>
          <a:bodyPr lIns="0" tIns="0" rIns="0" bIns="0">
            <a:normAutofit/>
          </a:bodyPr>
          <a:lstStyle>
            <a:lvl1pPr marL="0" indent="0">
              <a:spcBef>
                <a:spcPts val="0"/>
              </a:spcBef>
              <a:buNone/>
              <a:defRPr sz="1200" b="0" i="0" baseline="0">
                <a:solidFill>
                  <a:schemeClr val="tx2"/>
                </a:solidFill>
                <a:latin typeface="Spectral Light" panose="02020302060000000000" pitchFamily="18" charset="77"/>
              </a:defRPr>
            </a:lvl1pPr>
            <a:lvl2pPr marL="342904" indent="0">
              <a:buNone/>
              <a:defRPr/>
            </a:lvl2pPr>
            <a:lvl3pPr marL="685809" indent="0">
              <a:buNone/>
              <a:defRPr/>
            </a:lvl3pPr>
            <a:lvl4pPr marL="1028713" indent="0">
              <a:buNone/>
              <a:defRPr/>
            </a:lvl4pPr>
            <a:lvl5pPr marL="1371617" indent="0">
              <a:buNone/>
              <a:defRPr/>
            </a:lvl5pPr>
          </a:lstStyle>
          <a:p>
            <a:pPr lvl="0"/>
            <a:r>
              <a:rPr lang="en-US"/>
              <a:t>Optional subhead</a:t>
            </a:r>
          </a:p>
        </p:txBody>
      </p:sp>
      <p:pic>
        <p:nvPicPr>
          <p:cNvPr id="2" name="Picture 1">
            <a:extLst>
              <a:ext uri="{FF2B5EF4-FFF2-40B4-BE49-F238E27FC236}">
                <a16:creationId xmlns:a16="http://schemas.microsoft.com/office/drawing/2014/main" id="{3F75669A-C19E-3A3C-0028-B48712DB5A9E}"/>
              </a:ext>
            </a:extLst>
          </p:cNvPr>
          <p:cNvPicPr>
            <a:picLocks noChangeAspect="1"/>
          </p:cNvPicPr>
          <p:nvPr userDrawn="1"/>
        </p:nvPicPr>
        <p:blipFill>
          <a:blip r:embed="rId2"/>
          <a:stretch>
            <a:fillRect/>
          </a:stretch>
        </p:blipFill>
        <p:spPr>
          <a:xfrm>
            <a:off x="457200" y="128224"/>
            <a:ext cx="1092381" cy="200131"/>
          </a:xfrm>
          <a:prstGeom prst="rect">
            <a:avLst/>
          </a:prstGeom>
        </p:spPr>
      </p:pic>
    </p:spTree>
    <p:extLst>
      <p:ext uri="{BB962C8B-B14F-4D97-AF65-F5344CB8AC3E}">
        <p14:creationId xmlns:p14="http://schemas.microsoft.com/office/powerpoint/2010/main" val="37763847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Navy">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ED9C36-17B8-8BE0-064C-8D911AC0E68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457200" y="134462"/>
            <a:ext cx="600166" cy="139844"/>
          </a:xfrm>
          <a:prstGeom prst="rect">
            <a:avLst/>
          </a:prstGeom>
        </p:spPr>
      </p:pic>
      <p:sp>
        <p:nvSpPr>
          <p:cNvPr id="6" name="Content Placeholder 2">
            <a:extLst>
              <a:ext uri="{FF2B5EF4-FFF2-40B4-BE49-F238E27FC236}">
                <a16:creationId xmlns:a16="http://schemas.microsoft.com/office/drawing/2014/main" id="{B2753749-839E-64B7-E6E6-0A2943533F99}"/>
              </a:ext>
            </a:extLst>
          </p:cNvPr>
          <p:cNvSpPr>
            <a:spLocks noGrp="1"/>
          </p:cNvSpPr>
          <p:nvPr>
            <p:ph sz="quarter" idx="10" hasCustomPrompt="1"/>
          </p:nvPr>
        </p:nvSpPr>
        <p:spPr>
          <a:xfrm>
            <a:off x="457200" y="457215"/>
            <a:ext cx="4060031" cy="491133"/>
          </a:xfrm>
          <a:prstGeom prst="rect">
            <a:avLst/>
          </a:prstGeom>
        </p:spPr>
        <p:txBody>
          <a:bodyPr lIns="0" tIns="0" rIns="0" bIns="0">
            <a:normAutofit/>
          </a:bodyPr>
          <a:lstStyle>
            <a:lvl1pPr marL="0" indent="0">
              <a:spcBef>
                <a:spcPts val="0"/>
              </a:spcBef>
              <a:buNone/>
              <a:defRPr sz="1700" b="1" i="0" baseline="0">
                <a:solidFill>
                  <a:schemeClr val="bg1"/>
                </a:solidFill>
                <a:latin typeface="Montserrat Black" pitchFamily="2" charset="77"/>
              </a:defRPr>
            </a:lvl1pPr>
            <a:lvl2pPr marL="342904" indent="0">
              <a:buNone/>
              <a:defRPr/>
            </a:lvl2pPr>
            <a:lvl3pPr marL="685809" indent="0">
              <a:buNone/>
              <a:defRPr/>
            </a:lvl3pPr>
            <a:lvl4pPr marL="1028713" indent="0">
              <a:buNone/>
              <a:defRPr/>
            </a:lvl4pPr>
            <a:lvl5pPr marL="1371617" indent="0">
              <a:buNone/>
              <a:defRPr/>
            </a:lvl5pPr>
          </a:lstStyle>
          <a:p>
            <a:pPr lvl="0"/>
            <a:r>
              <a:rPr lang="en-US" dirty="0"/>
              <a:t>HEADLINE HERE</a:t>
            </a:r>
          </a:p>
          <a:p>
            <a:pPr lvl="0"/>
            <a:r>
              <a:rPr lang="en-US" dirty="0"/>
              <a:t>2-3 LINES</a:t>
            </a:r>
          </a:p>
        </p:txBody>
      </p:sp>
      <p:sp>
        <p:nvSpPr>
          <p:cNvPr id="4" name="Content Placeholder 2">
            <a:extLst>
              <a:ext uri="{FF2B5EF4-FFF2-40B4-BE49-F238E27FC236}">
                <a16:creationId xmlns:a16="http://schemas.microsoft.com/office/drawing/2014/main" id="{F319F857-5595-AA3A-F616-D2750278DC0F}"/>
              </a:ext>
            </a:extLst>
          </p:cNvPr>
          <p:cNvSpPr>
            <a:spLocks noGrp="1"/>
          </p:cNvSpPr>
          <p:nvPr>
            <p:ph sz="quarter" idx="12" hasCustomPrompt="1"/>
          </p:nvPr>
        </p:nvSpPr>
        <p:spPr>
          <a:xfrm>
            <a:off x="457200" y="1047750"/>
            <a:ext cx="4060031" cy="491133"/>
          </a:xfrm>
          <a:prstGeom prst="rect">
            <a:avLst/>
          </a:prstGeom>
        </p:spPr>
        <p:txBody>
          <a:bodyPr lIns="0" tIns="0" rIns="0" bIns="0">
            <a:normAutofit/>
          </a:bodyPr>
          <a:lstStyle>
            <a:lvl1pPr marL="0" indent="0">
              <a:spcBef>
                <a:spcPts val="0"/>
              </a:spcBef>
              <a:buNone/>
              <a:defRPr sz="1200" b="0" i="0" baseline="0">
                <a:solidFill>
                  <a:schemeClr val="accent1"/>
                </a:solidFill>
                <a:latin typeface="Spectral Light" panose="02020302060000000000" pitchFamily="18" charset="77"/>
              </a:defRPr>
            </a:lvl1pPr>
            <a:lvl2pPr marL="342904" indent="0">
              <a:buNone/>
              <a:defRPr/>
            </a:lvl2pPr>
            <a:lvl3pPr marL="685809" indent="0">
              <a:buNone/>
              <a:defRPr/>
            </a:lvl3pPr>
            <a:lvl4pPr marL="1028713" indent="0">
              <a:buNone/>
              <a:defRPr/>
            </a:lvl4pPr>
            <a:lvl5pPr marL="1371617" indent="0">
              <a:buNone/>
              <a:defRPr/>
            </a:lvl5pPr>
          </a:lstStyle>
          <a:p>
            <a:pPr lvl="0"/>
            <a:r>
              <a:rPr lang="en-US"/>
              <a:t>Optional subhead</a:t>
            </a:r>
          </a:p>
        </p:txBody>
      </p:sp>
      <p:pic>
        <p:nvPicPr>
          <p:cNvPr id="2" name="Picture 1">
            <a:extLst>
              <a:ext uri="{FF2B5EF4-FFF2-40B4-BE49-F238E27FC236}">
                <a16:creationId xmlns:a16="http://schemas.microsoft.com/office/drawing/2014/main" id="{237E5AC2-B071-5D94-FD9F-876B0F69B438}"/>
              </a:ext>
            </a:extLst>
          </p:cNvPr>
          <p:cNvPicPr>
            <a:picLocks noChangeAspect="1"/>
          </p:cNvPicPr>
          <p:nvPr userDrawn="1"/>
        </p:nvPicPr>
        <p:blipFill>
          <a:blip r:embed="rId3"/>
          <a:stretch>
            <a:fillRect/>
          </a:stretch>
        </p:blipFill>
        <p:spPr>
          <a:xfrm>
            <a:off x="457200" y="128223"/>
            <a:ext cx="1092381" cy="200131"/>
          </a:xfrm>
          <a:prstGeom prst="rect">
            <a:avLst/>
          </a:prstGeom>
        </p:spPr>
      </p:pic>
    </p:spTree>
    <p:extLst>
      <p:ext uri="{BB962C8B-B14F-4D97-AF65-F5344CB8AC3E}">
        <p14:creationId xmlns:p14="http://schemas.microsoft.com/office/powerpoint/2010/main" val="3940349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Agenda">
    <p:bg>
      <p:bgPr>
        <a:solidFill>
          <a:schemeClr val="accent4"/>
        </a:solidFill>
        <a:effectLst/>
      </p:bgPr>
    </p:bg>
    <p:spTree>
      <p:nvGrpSpPr>
        <p:cNvPr id="1" name=""/>
        <p:cNvGrpSpPr/>
        <p:nvPr/>
      </p:nvGrpSpPr>
      <p:grpSpPr>
        <a:xfrm>
          <a:off x="0" y="0"/>
          <a:ext cx="0" cy="0"/>
          <a:chOff x="0" y="0"/>
          <a:chExt cx="0" cy="0"/>
        </a:xfrm>
      </p:grpSpPr>
      <p:sp>
        <p:nvSpPr>
          <p:cNvPr id="5" name="Title 17">
            <a:extLst>
              <a:ext uri="{FF2B5EF4-FFF2-40B4-BE49-F238E27FC236}">
                <a16:creationId xmlns:a16="http://schemas.microsoft.com/office/drawing/2014/main" id="{11F2C360-A08C-9F47-B5D2-3B390AB85F55}"/>
              </a:ext>
            </a:extLst>
          </p:cNvPr>
          <p:cNvSpPr txBox="1">
            <a:spLocks/>
          </p:cNvSpPr>
          <p:nvPr userDrawn="1"/>
        </p:nvSpPr>
        <p:spPr>
          <a:xfrm>
            <a:off x="457200" y="751141"/>
            <a:ext cx="2240689" cy="593217"/>
          </a:xfrm>
          <a:prstGeom prst="rect">
            <a:avLst/>
          </a:prstGeom>
        </p:spPr>
        <p:txBody>
          <a:bodyPr vert="horz" lIns="0" tIns="0" rIns="0" bIns="0" rtlCol="0" anchor="t" anchorCtr="0">
            <a:noAutofit/>
          </a:bodyPr>
          <a:lstStyle>
            <a:lvl1pPr algn="l" defTabSz="914400" rtl="0" eaLnBrk="1" latinLnBrk="0" hangingPunct="1">
              <a:lnSpc>
                <a:spcPct val="80000"/>
              </a:lnSpc>
              <a:spcBef>
                <a:spcPct val="0"/>
              </a:spcBef>
              <a:buNone/>
              <a:defRPr sz="6200" b="1" i="0" kern="1200">
                <a:solidFill>
                  <a:schemeClr val="bg1"/>
                </a:solidFill>
                <a:latin typeface="+mj-lt"/>
                <a:ea typeface="+mj-ea"/>
                <a:cs typeface="+mj-cs"/>
              </a:defRPr>
            </a:lvl1pPr>
          </a:lstStyle>
          <a:p>
            <a:pPr marL="0" marR="0" lvl="0" indent="0" algn="l" defTabSz="342904" rtl="0" eaLnBrk="1" fontAlgn="auto" latinLnBrk="0" hangingPunct="1">
              <a:lnSpc>
                <a:spcPct val="80000"/>
              </a:lnSpc>
              <a:spcBef>
                <a:spcPct val="0"/>
              </a:spcBef>
              <a:spcAft>
                <a:spcPts val="0"/>
              </a:spcAft>
              <a:buClrTx/>
              <a:buSzTx/>
              <a:buFontTx/>
              <a:buNone/>
              <a:tabLst/>
              <a:defRPr/>
            </a:pPr>
            <a:r>
              <a:rPr kumimoji="0" lang="en-US" sz="3375" b="1" i="0" u="none" strike="noStrike" kern="1200" cap="none" spc="0" normalizeH="0" baseline="0" noProof="0" dirty="0">
                <a:ln>
                  <a:noFill/>
                </a:ln>
                <a:solidFill>
                  <a:schemeClr val="tx2"/>
                </a:solidFill>
                <a:effectLst/>
                <a:uLnTx/>
                <a:uFillTx/>
                <a:latin typeface="Montserrat Black"/>
                <a:ea typeface="+mj-ea"/>
                <a:cs typeface="+mj-cs"/>
              </a:rPr>
              <a:t>AGENDA</a:t>
            </a:r>
          </a:p>
        </p:txBody>
      </p:sp>
      <p:sp>
        <p:nvSpPr>
          <p:cNvPr id="6" name="Slide Number Placeholder 6">
            <a:extLst>
              <a:ext uri="{FF2B5EF4-FFF2-40B4-BE49-F238E27FC236}">
                <a16:creationId xmlns:a16="http://schemas.microsoft.com/office/drawing/2014/main" id="{C0ED66FF-9926-9D45-AF20-BAEFEE86C3B5}"/>
              </a:ext>
            </a:extLst>
          </p:cNvPr>
          <p:cNvSpPr txBox="1">
            <a:spLocks/>
          </p:cNvSpPr>
          <p:nvPr userDrawn="1"/>
        </p:nvSpPr>
        <p:spPr>
          <a:xfrm>
            <a:off x="8763000" y="4783342"/>
            <a:ext cx="288480" cy="135754"/>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55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ontserrat Medium" pitchFamily="2" charset="77"/>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fld id="{EAABD05C-668F-BB41-A0A2-F40ABC39699C}" type="slidenum">
              <a:rPr lang="en-US" sz="600" smtClean="0">
                <a:latin typeface="Montserrat" pitchFamily="2" charset="77"/>
              </a:rPr>
              <a:pPr/>
              <a:t>‹#›</a:t>
            </a:fld>
            <a:endParaRPr lang="en-US" sz="600">
              <a:latin typeface="Montserrat" pitchFamily="2" charset="77"/>
            </a:endParaRPr>
          </a:p>
        </p:txBody>
      </p:sp>
      <p:sp>
        <p:nvSpPr>
          <p:cNvPr id="7" name="Holder 3">
            <a:extLst>
              <a:ext uri="{FF2B5EF4-FFF2-40B4-BE49-F238E27FC236}">
                <a16:creationId xmlns:a16="http://schemas.microsoft.com/office/drawing/2014/main" id="{2C1126FB-BB7C-4798-59A7-0CACBB64C31F}"/>
              </a:ext>
            </a:extLst>
          </p:cNvPr>
          <p:cNvSpPr>
            <a:spLocks noGrp="1"/>
          </p:cNvSpPr>
          <p:nvPr>
            <p:ph type="subTitle" idx="4" hasCustomPrompt="1"/>
          </p:nvPr>
        </p:nvSpPr>
        <p:spPr>
          <a:xfrm>
            <a:off x="4572000" y="1203325"/>
            <a:ext cx="4457700" cy="295466"/>
          </a:xfrm>
          <a:prstGeom prst="rect">
            <a:avLst/>
          </a:prstGeom>
        </p:spPr>
        <p:txBody>
          <a:bodyPr wrap="square" lIns="0" tIns="0" rIns="91440" bIns="45720">
            <a:spAutoFit/>
          </a:bodyPr>
          <a:lstStyle>
            <a:lvl1pPr marL="526950" indent="-526950">
              <a:buClr>
                <a:schemeClr val="tx1"/>
              </a:buClr>
              <a:buFont typeface="+mj-lt"/>
              <a:buAutoNum type="arabicPeriod"/>
              <a:defRPr sz="1800" b="1" i="0" baseline="0">
                <a:solidFill>
                  <a:schemeClr val="tx2"/>
                </a:solidFill>
                <a:latin typeface="Montserrat ExtraBold" panose="00000900000000000000" pitchFamily="2" charset="0"/>
              </a:defRPr>
            </a:lvl1pPr>
          </a:lstStyle>
          <a:p>
            <a:r>
              <a:rPr lang="en-CA" dirty="0"/>
              <a:t>Click to add item</a:t>
            </a:r>
            <a:endParaRPr dirty="0"/>
          </a:p>
        </p:txBody>
      </p:sp>
    </p:spTree>
    <p:extLst>
      <p:ext uri="{BB962C8B-B14F-4D97-AF65-F5344CB8AC3E}">
        <p14:creationId xmlns:p14="http://schemas.microsoft.com/office/powerpoint/2010/main" val="4100134394"/>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white">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917FC6-DABE-F0A6-2804-AE382C4E472C}"/>
              </a:ext>
            </a:extLst>
          </p:cNvPr>
          <p:cNvPicPr>
            <a:picLocks noChangeAspect="1"/>
          </p:cNvPicPr>
          <p:nvPr userDrawn="1"/>
        </p:nvPicPr>
        <p:blipFill>
          <a:blip r:embed="rId2"/>
          <a:stretch>
            <a:fillRect/>
          </a:stretch>
        </p:blipFill>
        <p:spPr>
          <a:xfrm>
            <a:off x="457200" y="128224"/>
            <a:ext cx="1092381" cy="200131"/>
          </a:xfrm>
          <a:prstGeom prst="rect">
            <a:avLst/>
          </a:prstGeom>
        </p:spPr>
      </p:pic>
    </p:spTree>
    <p:extLst>
      <p:ext uri="{BB962C8B-B14F-4D97-AF65-F5344CB8AC3E}">
        <p14:creationId xmlns:p14="http://schemas.microsoft.com/office/powerpoint/2010/main" val="15719871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Cream">
    <p:bg>
      <p:bgPr>
        <a:solidFill>
          <a:srgbClr val="FDF0E6"/>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C2C4BC-7FDD-D7D7-C055-B5F4EE252E94}"/>
              </a:ext>
            </a:extLst>
          </p:cNvPr>
          <p:cNvPicPr>
            <a:picLocks noChangeAspect="1"/>
          </p:cNvPicPr>
          <p:nvPr userDrawn="1"/>
        </p:nvPicPr>
        <p:blipFill>
          <a:blip r:embed="rId2"/>
          <a:stretch>
            <a:fillRect/>
          </a:stretch>
        </p:blipFill>
        <p:spPr>
          <a:xfrm>
            <a:off x="457200" y="128224"/>
            <a:ext cx="1092381" cy="200131"/>
          </a:xfrm>
          <a:prstGeom prst="rect">
            <a:avLst/>
          </a:prstGeom>
        </p:spPr>
      </p:pic>
    </p:spTree>
    <p:extLst>
      <p:ext uri="{BB962C8B-B14F-4D97-AF65-F5344CB8AC3E}">
        <p14:creationId xmlns:p14="http://schemas.microsoft.com/office/powerpoint/2010/main" val="28987654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Navy">
    <p:bg>
      <p:bgPr>
        <a:solidFill>
          <a:schemeClr val="tx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8134D80-DCDB-FC19-8202-14A2837C9E96}"/>
              </a:ext>
            </a:extLst>
          </p:cNvPr>
          <p:cNvPicPr>
            <a:picLocks noChangeAspect="1"/>
          </p:cNvPicPr>
          <p:nvPr userDrawn="1"/>
        </p:nvPicPr>
        <p:blipFill>
          <a:blip r:embed="rId2"/>
          <a:stretch>
            <a:fillRect/>
          </a:stretch>
        </p:blipFill>
        <p:spPr>
          <a:xfrm>
            <a:off x="457200" y="128223"/>
            <a:ext cx="1092381" cy="200131"/>
          </a:xfrm>
          <a:prstGeom prst="rect">
            <a:avLst/>
          </a:prstGeom>
        </p:spPr>
      </p:pic>
    </p:spTree>
    <p:extLst>
      <p:ext uri="{BB962C8B-B14F-4D97-AF65-F5344CB8AC3E}">
        <p14:creationId xmlns:p14="http://schemas.microsoft.com/office/powerpoint/2010/main" val="2334226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7" name="What we do">
            <a:extLst>
              <a:ext uri="{FF2B5EF4-FFF2-40B4-BE49-F238E27FC236}">
                <a16:creationId xmlns:a16="http://schemas.microsoft.com/office/drawing/2014/main" id="{66439EBD-B8A9-6709-F9EA-11CE1D4C7AAE}"/>
              </a:ext>
            </a:extLst>
          </p:cNvPr>
          <p:cNvSpPr txBox="1"/>
          <p:nvPr userDrawn="1"/>
        </p:nvSpPr>
        <p:spPr>
          <a:xfrm>
            <a:off x="449981" y="1484603"/>
            <a:ext cx="5020606" cy="4978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9050" tIns="19050" rIns="19050" bIns="19050" anchor="t">
            <a:spAutoFit/>
          </a:bodyPr>
          <a:lstStyle>
            <a:lvl1pPr defTabSz="457200">
              <a:defRPr sz="8000" b="0" cap="all">
                <a:solidFill>
                  <a:srgbClr val="FFEFE4"/>
                </a:solidFill>
                <a:latin typeface="Montserrat Black"/>
                <a:ea typeface="Montserrat Black"/>
                <a:cs typeface="Montserrat Black"/>
                <a:sym typeface="Montserrat Black"/>
              </a:defRPr>
            </a:lvl1pPr>
          </a:lstStyle>
          <a:p>
            <a:pPr>
              <a:lnSpc>
                <a:spcPts val="2800"/>
              </a:lnSpc>
            </a:pPr>
            <a:r>
              <a:rPr lang="en-US" sz="6000" dirty="0">
                <a:solidFill>
                  <a:schemeClr val="bg1"/>
                </a:solidFill>
              </a:rPr>
              <a:t>Thank you</a:t>
            </a:r>
            <a:endParaRPr sz="6000" dirty="0">
              <a:solidFill>
                <a:schemeClr val="bg1"/>
              </a:solidFill>
            </a:endParaRPr>
          </a:p>
        </p:txBody>
      </p:sp>
      <p:cxnSp>
        <p:nvCxnSpPr>
          <p:cNvPr id="10" name="Straight Connector 9">
            <a:extLst>
              <a:ext uri="{FF2B5EF4-FFF2-40B4-BE49-F238E27FC236}">
                <a16:creationId xmlns:a16="http://schemas.microsoft.com/office/drawing/2014/main" id="{E5B639EF-5CF2-1B1B-8E0E-AC9708FF1117}"/>
              </a:ext>
            </a:extLst>
          </p:cNvPr>
          <p:cNvCxnSpPr/>
          <p:nvPr userDrawn="1"/>
        </p:nvCxnSpPr>
        <p:spPr>
          <a:xfrm>
            <a:off x="471488" y="3628724"/>
            <a:ext cx="44516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F11EAC2D-7BD8-BCBB-74B3-6AE84F60B7A8}"/>
              </a:ext>
            </a:extLst>
          </p:cNvPr>
          <p:cNvSpPr>
            <a:spLocks noGrp="1"/>
          </p:cNvSpPr>
          <p:nvPr>
            <p:ph type="body" sz="quarter" idx="10" hasCustomPrompt="1"/>
          </p:nvPr>
        </p:nvSpPr>
        <p:spPr>
          <a:xfrm>
            <a:off x="471488" y="3733701"/>
            <a:ext cx="3567112" cy="304800"/>
          </a:xfrm>
          <a:prstGeom prst="rect">
            <a:avLst/>
          </a:prstGeom>
        </p:spPr>
        <p:txBody>
          <a:bodyPr lIns="0"/>
          <a:lstStyle>
            <a:lvl1pPr marL="0" indent="0">
              <a:buNone/>
              <a:defRPr sz="1200" b="0" i="0" cap="all" baseline="0">
                <a:solidFill>
                  <a:schemeClr val="bg1"/>
                </a:solidFill>
                <a:latin typeface="Montserrat Black" pitchFamily="2" charset="77"/>
              </a:defRPr>
            </a:lvl1pPr>
            <a:lvl2pPr marL="342900" indent="0">
              <a:buNone/>
              <a:defRPr b="1" i="0">
                <a:solidFill>
                  <a:schemeClr val="bg1"/>
                </a:solidFill>
                <a:latin typeface="Montserrat Black" pitchFamily="2" charset="77"/>
              </a:defRPr>
            </a:lvl2pPr>
            <a:lvl3pPr marL="685800" indent="0">
              <a:buNone/>
              <a:defRPr b="1" i="0">
                <a:solidFill>
                  <a:schemeClr val="bg1"/>
                </a:solidFill>
                <a:latin typeface="Montserrat Black" pitchFamily="2" charset="77"/>
              </a:defRPr>
            </a:lvl3pPr>
            <a:lvl4pPr marL="1028700" indent="0">
              <a:buNone/>
              <a:defRPr b="1" i="0">
                <a:solidFill>
                  <a:schemeClr val="bg1"/>
                </a:solidFill>
                <a:latin typeface="Montserrat Black" pitchFamily="2" charset="77"/>
              </a:defRPr>
            </a:lvl4pPr>
            <a:lvl5pPr marL="1371600" indent="0">
              <a:buNone/>
              <a:defRPr b="1" i="0">
                <a:solidFill>
                  <a:schemeClr val="bg1"/>
                </a:solidFill>
                <a:latin typeface="Montserrat Black" pitchFamily="2" charset="77"/>
              </a:defRPr>
            </a:lvl5pPr>
          </a:lstStyle>
          <a:p>
            <a:pPr lvl="0"/>
            <a:r>
              <a:rPr lang="en-US" dirty="0"/>
              <a:t>Presenter</a:t>
            </a:r>
          </a:p>
        </p:txBody>
      </p:sp>
      <p:sp>
        <p:nvSpPr>
          <p:cNvPr id="12" name="Text Placeholder 10">
            <a:extLst>
              <a:ext uri="{FF2B5EF4-FFF2-40B4-BE49-F238E27FC236}">
                <a16:creationId xmlns:a16="http://schemas.microsoft.com/office/drawing/2014/main" id="{AE90B3F9-0DEA-BC6A-D891-C01F5679AB46}"/>
              </a:ext>
            </a:extLst>
          </p:cNvPr>
          <p:cNvSpPr>
            <a:spLocks noGrp="1"/>
          </p:cNvSpPr>
          <p:nvPr>
            <p:ph type="body" sz="quarter" idx="11" hasCustomPrompt="1"/>
          </p:nvPr>
        </p:nvSpPr>
        <p:spPr>
          <a:xfrm>
            <a:off x="471488" y="3983768"/>
            <a:ext cx="3567112" cy="950182"/>
          </a:xfrm>
          <a:prstGeom prst="rect">
            <a:avLst/>
          </a:prstGeom>
        </p:spPr>
        <p:txBody>
          <a:bodyPr lIns="0"/>
          <a:lstStyle>
            <a:lvl1pPr marL="0" indent="0">
              <a:lnSpc>
                <a:spcPct val="100000"/>
              </a:lnSpc>
              <a:spcBef>
                <a:spcPts val="0"/>
              </a:spcBef>
              <a:buNone/>
              <a:defRPr sz="1200" b="0" i="0" cap="none" baseline="0">
                <a:solidFill>
                  <a:schemeClr val="bg1"/>
                </a:solidFill>
                <a:latin typeface="Spectral" panose="02020502060000000000" pitchFamily="18" charset="77"/>
              </a:defRPr>
            </a:lvl1pPr>
            <a:lvl2pPr marL="342900" indent="0">
              <a:buNone/>
              <a:defRPr b="1" i="0">
                <a:solidFill>
                  <a:schemeClr val="bg1"/>
                </a:solidFill>
                <a:latin typeface="Montserrat Black" pitchFamily="2" charset="77"/>
              </a:defRPr>
            </a:lvl2pPr>
            <a:lvl3pPr marL="685800" indent="0">
              <a:buNone/>
              <a:defRPr b="1" i="0">
                <a:solidFill>
                  <a:schemeClr val="bg1"/>
                </a:solidFill>
                <a:latin typeface="Montserrat Black" pitchFamily="2" charset="77"/>
              </a:defRPr>
            </a:lvl3pPr>
            <a:lvl4pPr marL="1028700" indent="0">
              <a:buNone/>
              <a:defRPr b="1" i="0">
                <a:solidFill>
                  <a:schemeClr val="bg1"/>
                </a:solidFill>
                <a:latin typeface="Montserrat Black" pitchFamily="2" charset="77"/>
              </a:defRPr>
            </a:lvl4pPr>
            <a:lvl5pPr marL="1371600" indent="0">
              <a:buNone/>
              <a:defRPr b="1" i="0">
                <a:solidFill>
                  <a:schemeClr val="bg1"/>
                </a:solidFill>
                <a:latin typeface="Montserrat Black" pitchFamily="2" charset="77"/>
              </a:defRPr>
            </a:lvl5pPr>
          </a:lstStyle>
          <a:p>
            <a:pPr lvl="0"/>
            <a:r>
              <a:rPr lang="en-US" dirty="0"/>
              <a:t>Title</a:t>
            </a:r>
          </a:p>
          <a:p>
            <a:pPr lvl="0"/>
            <a:r>
              <a:rPr lang="en-US" dirty="0" err="1"/>
              <a:t>email@Skillsoft.com</a:t>
            </a:r>
            <a:endParaRPr lang="en-US" dirty="0"/>
          </a:p>
          <a:p>
            <a:pPr lvl="0"/>
            <a:r>
              <a:rPr lang="en-US" dirty="0"/>
              <a:t>+1 000-000-0000</a:t>
            </a:r>
          </a:p>
        </p:txBody>
      </p:sp>
      <p:pic>
        <p:nvPicPr>
          <p:cNvPr id="2" name="Picture 1">
            <a:extLst>
              <a:ext uri="{FF2B5EF4-FFF2-40B4-BE49-F238E27FC236}">
                <a16:creationId xmlns:a16="http://schemas.microsoft.com/office/drawing/2014/main" id="{C7004C6A-C3C0-2954-8C07-A95D23BF5904}"/>
              </a:ext>
            </a:extLst>
          </p:cNvPr>
          <p:cNvPicPr>
            <a:picLocks noChangeAspect="1"/>
          </p:cNvPicPr>
          <p:nvPr userDrawn="1"/>
        </p:nvPicPr>
        <p:blipFill>
          <a:blip r:embed="rId2"/>
          <a:stretch>
            <a:fillRect/>
          </a:stretch>
        </p:blipFill>
        <p:spPr>
          <a:xfrm>
            <a:off x="457200" y="128223"/>
            <a:ext cx="1092381" cy="200131"/>
          </a:xfrm>
          <a:prstGeom prst="rect">
            <a:avLst/>
          </a:prstGeom>
        </p:spPr>
      </p:pic>
    </p:spTree>
    <p:extLst>
      <p:ext uri="{BB962C8B-B14F-4D97-AF65-F5344CB8AC3E}">
        <p14:creationId xmlns:p14="http://schemas.microsoft.com/office/powerpoint/2010/main" val="2065546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er heading">
    <p:bg>
      <p:bgPr>
        <a:solidFill>
          <a:schemeClr val="tx2"/>
        </a:solidFill>
        <a:effectLst/>
      </p:bgPr>
    </p:bg>
    <p:spTree>
      <p:nvGrpSpPr>
        <p:cNvPr id="1" name=""/>
        <p:cNvGrpSpPr/>
        <p:nvPr/>
      </p:nvGrpSpPr>
      <p:grpSpPr>
        <a:xfrm>
          <a:off x="0" y="0"/>
          <a:ext cx="0" cy="0"/>
          <a:chOff x="0" y="0"/>
          <a:chExt cx="0" cy="0"/>
        </a:xfrm>
      </p:grpSpPr>
      <p:sp>
        <p:nvSpPr>
          <p:cNvPr id="5" name="Slide Number Placeholder 6">
            <a:extLst>
              <a:ext uri="{FF2B5EF4-FFF2-40B4-BE49-F238E27FC236}">
                <a16:creationId xmlns:a16="http://schemas.microsoft.com/office/drawing/2014/main" id="{BBD081F6-C189-924A-A675-6A7284AD36EE}"/>
              </a:ext>
            </a:extLst>
          </p:cNvPr>
          <p:cNvSpPr txBox="1">
            <a:spLocks/>
          </p:cNvSpPr>
          <p:nvPr userDrawn="1"/>
        </p:nvSpPr>
        <p:spPr>
          <a:xfrm>
            <a:off x="7870371" y="4762818"/>
            <a:ext cx="1072260" cy="135754"/>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pPr algn="r"/>
            <a:fld id="{EAABD05C-668F-BB41-A0A2-F40ABC39699C}" type="slidenum">
              <a:rPr lang="en-US" sz="900" b="0" smtClean="0">
                <a:solidFill>
                  <a:schemeClr val="bg2"/>
                </a:solidFill>
                <a:latin typeface="Montserrat" pitchFamily="2" charset="77"/>
              </a:rPr>
              <a:pPr algn="r"/>
              <a:t>‹#›</a:t>
            </a:fld>
            <a:endParaRPr lang="en-US" sz="900" b="0" dirty="0">
              <a:solidFill>
                <a:schemeClr val="bg2"/>
              </a:solidFill>
              <a:latin typeface="Montserrat" pitchFamily="2" charset="77"/>
            </a:endParaRPr>
          </a:p>
        </p:txBody>
      </p:sp>
      <p:sp>
        <p:nvSpPr>
          <p:cNvPr id="6" name="Text Placeholder 5">
            <a:extLst>
              <a:ext uri="{FF2B5EF4-FFF2-40B4-BE49-F238E27FC236}">
                <a16:creationId xmlns:a16="http://schemas.microsoft.com/office/drawing/2014/main" id="{EA822042-E65A-7049-8A23-E4F8DA84A512}"/>
              </a:ext>
            </a:extLst>
          </p:cNvPr>
          <p:cNvSpPr>
            <a:spLocks noGrp="1"/>
          </p:cNvSpPr>
          <p:nvPr>
            <p:ph type="body" sz="quarter" idx="10" hasCustomPrompt="1"/>
          </p:nvPr>
        </p:nvSpPr>
        <p:spPr>
          <a:xfrm>
            <a:off x="3738265" y="1909953"/>
            <a:ext cx="1667471" cy="226219"/>
          </a:xfrm>
          <a:prstGeom prst="rect">
            <a:avLst/>
          </a:prstGeom>
        </p:spPr>
        <p:txBody>
          <a:bodyPr>
            <a:noAutofit/>
          </a:bodyPr>
          <a:lstStyle>
            <a:lvl1pPr marL="0" indent="0" algn="ctr">
              <a:buNone/>
              <a:defRPr sz="1200" b="0" i="1">
                <a:solidFill>
                  <a:schemeClr val="bg1"/>
                </a:solidFill>
                <a:latin typeface="Spectral Light" panose="02020302060000000000" pitchFamily="18" charset="77"/>
              </a:defRPr>
            </a:lvl1pPr>
          </a:lstStyle>
          <a:p>
            <a:pPr lvl="0"/>
            <a:r>
              <a:rPr lang="en-US" dirty="0"/>
              <a:t>Chapter 1</a:t>
            </a:r>
          </a:p>
        </p:txBody>
      </p:sp>
      <p:sp>
        <p:nvSpPr>
          <p:cNvPr id="9" name="Text Placeholder 8">
            <a:extLst>
              <a:ext uri="{FF2B5EF4-FFF2-40B4-BE49-F238E27FC236}">
                <a16:creationId xmlns:a16="http://schemas.microsoft.com/office/drawing/2014/main" id="{4BFFDCDC-725F-B146-A2C9-3871EA1AB9B2}"/>
              </a:ext>
            </a:extLst>
          </p:cNvPr>
          <p:cNvSpPr>
            <a:spLocks noGrp="1"/>
          </p:cNvSpPr>
          <p:nvPr>
            <p:ph type="body" sz="quarter" idx="11" hasCustomPrompt="1"/>
          </p:nvPr>
        </p:nvSpPr>
        <p:spPr>
          <a:xfrm>
            <a:off x="538758" y="2273427"/>
            <a:ext cx="8066484" cy="631031"/>
          </a:xfrm>
          <a:prstGeom prst="rect">
            <a:avLst/>
          </a:prstGeom>
        </p:spPr>
        <p:txBody>
          <a:bodyPr>
            <a:normAutofit/>
          </a:bodyPr>
          <a:lstStyle>
            <a:lvl1pPr marL="0" indent="0" algn="ctr">
              <a:buNone/>
              <a:defRPr sz="3000" b="1" i="0">
                <a:solidFill>
                  <a:schemeClr val="bg1"/>
                </a:solidFill>
                <a:latin typeface="Montserrat Black" pitchFamily="2" charset="77"/>
              </a:defRPr>
            </a:lvl1pPr>
          </a:lstStyle>
          <a:p>
            <a:pPr lvl="0"/>
            <a:r>
              <a:rPr lang="en-US" dirty="0"/>
              <a:t>CHAPTER HEADING</a:t>
            </a:r>
          </a:p>
        </p:txBody>
      </p:sp>
      <p:pic>
        <p:nvPicPr>
          <p:cNvPr id="4" name="Picture 3">
            <a:extLst>
              <a:ext uri="{FF2B5EF4-FFF2-40B4-BE49-F238E27FC236}">
                <a16:creationId xmlns:a16="http://schemas.microsoft.com/office/drawing/2014/main" id="{970E55FF-4F8B-FEE7-FFA9-AEB8F794C220}"/>
              </a:ext>
            </a:extLst>
          </p:cNvPr>
          <p:cNvPicPr>
            <a:picLocks noChangeAspect="1"/>
          </p:cNvPicPr>
          <p:nvPr userDrawn="1"/>
        </p:nvPicPr>
        <p:blipFill>
          <a:blip r:embed="rId2"/>
          <a:stretch>
            <a:fillRect/>
          </a:stretch>
        </p:blipFill>
        <p:spPr>
          <a:xfrm>
            <a:off x="457200" y="128223"/>
            <a:ext cx="1092381" cy="200131"/>
          </a:xfrm>
          <a:prstGeom prst="rect">
            <a:avLst/>
          </a:prstGeom>
        </p:spPr>
      </p:pic>
    </p:spTree>
    <p:extLst>
      <p:ext uri="{BB962C8B-B14F-4D97-AF65-F5344CB8AC3E}">
        <p14:creationId xmlns:p14="http://schemas.microsoft.com/office/powerpoint/2010/main" val="3079681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g Idea">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7F013C3-7FBC-3B48-A4E4-E07C8D1F82AE}"/>
              </a:ext>
            </a:extLst>
          </p:cNvPr>
          <p:cNvSpPr>
            <a:spLocks noGrp="1"/>
          </p:cNvSpPr>
          <p:nvPr>
            <p:ph type="body" sz="quarter" idx="12" hasCustomPrompt="1"/>
          </p:nvPr>
        </p:nvSpPr>
        <p:spPr>
          <a:xfrm>
            <a:off x="1307306" y="1878870"/>
            <a:ext cx="6315075" cy="1257300"/>
          </a:xfrm>
          <a:prstGeom prst="rect">
            <a:avLst/>
          </a:prstGeom>
        </p:spPr>
        <p:txBody>
          <a:bodyPr anchor="ctr">
            <a:noAutofit/>
          </a:bodyPr>
          <a:lstStyle>
            <a:lvl1pPr marL="0" marR="0" indent="0" algn="ctr" defTabSz="171450" rtl="0" eaLnBrk="1" fontAlgn="auto" latinLnBrk="0" hangingPunct="0">
              <a:lnSpc>
                <a:spcPct val="80000"/>
              </a:lnSpc>
              <a:spcBef>
                <a:spcPts val="0"/>
              </a:spcBef>
              <a:spcAft>
                <a:spcPts val="0"/>
              </a:spcAft>
              <a:buClrTx/>
              <a:buSzTx/>
              <a:buFontTx/>
              <a:buNone/>
              <a:tabLst/>
              <a:defRPr sz="3400" b="0" cap="all" spc="-68" baseline="0">
                <a:solidFill>
                  <a:schemeClr val="tx2"/>
                </a:solidFill>
                <a:latin typeface="+mj-lt"/>
                <a:sym typeface="Montserrat Black"/>
              </a:defRPr>
            </a:lvl1pPr>
            <a:lvl2pPr marL="342900" indent="0">
              <a:buNone/>
              <a:defRPr/>
            </a:lvl2pPr>
            <a:lvl3pPr marL="685800" indent="0">
              <a:buNone/>
              <a:defRPr/>
            </a:lvl3pPr>
            <a:lvl4pPr marL="1028700" indent="0">
              <a:buNone/>
              <a:defRPr/>
            </a:lvl4pPr>
            <a:lvl5pPr marL="1371600" indent="0">
              <a:buNone/>
              <a:defRPr/>
            </a:lvl5pPr>
          </a:lstStyle>
          <a:p>
            <a:pPr marL="0" marR="0" lvl="0" indent="0" algn="ctr" defTabSz="171450" rtl="0" eaLnBrk="1" fontAlgn="auto" latinLnBrk="0" hangingPunct="0">
              <a:lnSpc>
                <a:spcPct val="80000"/>
              </a:lnSpc>
              <a:spcBef>
                <a:spcPts val="0"/>
              </a:spcBef>
              <a:spcAft>
                <a:spcPts val="0"/>
              </a:spcAft>
              <a:buClrTx/>
              <a:buSzTx/>
              <a:buFontTx/>
              <a:buNone/>
              <a:tabLst/>
              <a:defRPr sz="9000" b="0" cap="all" spc="-180">
                <a:solidFill>
                  <a:srgbClr val="111C38"/>
                </a:solidFill>
                <a:latin typeface="Montserrat Black"/>
                <a:ea typeface="Montserrat Black"/>
                <a:cs typeface="Montserrat Black"/>
                <a:sym typeface="Montserrat Black"/>
              </a:defRPr>
            </a:pPr>
            <a:r>
              <a:rPr kumimoji="0" lang="en-US" sz="3375" b="0" i="0" u="none" strike="noStrike" kern="0" cap="all" spc="-68" normalizeH="0" baseline="0" noProof="0" dirty="0">
                <a:ln>
                  <a:noFill/>
                </a:ln>
                <a:solidFill>
                  <a:srgbClr val="111C38"/>
                </a:solidFill>
                <a:effectLst/>
                <a:uLnTx/>
                <a:uFillTx/>
                <a:latin typeface="Montserrat Black"/>
                <a:sym typeface="Montserrat Black"/>
              </a:rPr>
              <a:t>A BIG IDEA HERE</a:t>
            </a:r>
          </a:p>
          <a:p>
            <a:pPr marL="0" marR="0" lvl="0" indent="0" algn="ctr" defTabSz="171450" rtl="0" eaLnBrk="1" fontAlgn="auto" latinLnBrk="0" hangingPunct="0">
              <a:lnSpc>
                <a:spcPct val="80000"/>
              </a:lnSpc>
              <a:spcBef>
                <a:spcPts val="0"/>
              </a:spcBef>
              <a:spcAft>
                <a:spcPts val="0"/>
              </a:spcAft>
              <a:buClrTx/>
              <a:buSzTx/>
              <a:buFontTx/>
              <a:buNone/>
              <a:tabLst/>
              <a:defRPr sz="9000" b="0" cap="all" spc="-180">
                <a:solidFill>
                  <a:srgbClr val="111C38"/>
                </a:solidFill>
                <a:latin typeface="Montserrat Black"/>
                <a:ea typeface="Montserrat Black"/>
                <a:cs typeface="Montserrat Black"/>
                <a:sym typeface="Montserrat Black"/>
              </a:defRPr>
            </a:pPr>
            <a:r>
              <a:rPr kumimoji="0" lang="en-US" sz="3375" b="0" i="0" u="none" strike="noStrike" kern="0" cap="all" spc="-68" normalizeH="0" baseline="0" noProof="0" dirty="0">
                <a:ln>
                  <a:noFill/>
                </a:ln>
                <a:solidFill>
                  <a:srgbClr val="111C38"/>
                </a:solidFill>
                <a:effectLst/>
                <a:uLnTx/>
                <a:uFillTx/>
                <a:latin typeface="Montserrat Black"/>
                <a:sym typeface="Montserrat Black"/>
              </a:rPr>
              <a:t>MONTSERRAT BLACK </a:t>
            </a:r>
          </a:p>
        </p:txBody>
      </p:sp>
      <p:sp>
        <p:nvSpPr>
          <p:cNvPr id="7" name="Slide Number Placeholder 6">
            <a:extLst>
              <a:ext uri="{FF2B5EF4-FFF2-40B4-BE49-F238E27FC236}">
                <a16:creationId xmlns:a16="http://schemas.microsoft.com/office/drawing/2014/main" id="{493D1CA9-5689-F846-B661-7FC7D9EAD567}"/>
              </a:ext>
            </a:extLst>
          </p:cNvPr>
          <p:cNvSpPr txBox="1">
            <a:spLocks/>
          </p:cNvSpPr>
          <p:nvPr userDrawn="1"/>
        </p:nvSpPr>
        <p:spPr>
          <a:xfrm>
            <a:off x="7750620" y="4762818"/>
            <a:ext cx="1072260" cy="135754"/>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pPr algn="r"/>
            <a:fld id="{EAABD05C-668F-BB41-A0A2-F40ABC39699C}" type="slidenum">
              <a:rPr lang="en-US" sz="600" b="0" smtClean="0">
                <a:latin typeface="Montserrat" pitchFamily="2" charset="77"/>
              </a:rPr>
              <a:pPr algn="r"/>
              <a:t>‹#›</a:t>
            </a:fld>
            <a:endParaRPr lang="en-US" sz="600" b="0" dirty="0">
              <a:latin typeface="Montserrat" pitchFamily="2" charset="77"/>
            </a:endParaRPr>
          </a:p>
        </p:txBody>
      </p:sp>
      <p:pic>
        <p:nvPicPr>
          <p:cNvPr id="2" name="Picture 1">
            <a:extLst>
              <a:ext uri="{FF2B5EF4-FFF2-40B4-BE49-F238E27FC236}">
                <a16:creationId xmlns:a16="http://schemas.microsoft.com/office/drawing/2014/main" id="{E101A3DC-9742-A505-D1BB-01B9F0CD7091}"/>
              </a:ext>
            </a:extLst>
          </p:cNvPr>
          <p:cNvPicPr>
            <a:picLocks noChangeAspect="1"/>
          </p:cNvPicPr>
          <p:nvPr userDrawn="1"/>
        </p:nvPicPr>
        <p:blipFill>
          <a:blip r:embed="rId2"/>
          <a:stretch>
            <a:fillRect/>
          </a:stretch>
        </p:blipFill>
        <p:spPr>
          <a:xfrm>
            <a:off x="457200" y="128224"/>
            <a:ext cx="1092381" cy="200131"/>
          </a:xfrm>
          <a:prstGeom prst="rect">
            <a:avLst/>
          </a:prstGeom>
        </p:spPr>
      </p:pic>
    </p:spTree>
    <p:extLst>
      <p:ext uri="{BB962C8B-B14F-4D97-AF65-F5344CB8AC3E}">
        <p14:creationId xmlns:p14="http://schemas.microsoft.com/office/powerpoint/2010/main" val="4083006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with text - Light">
    <p:spTree>
      <p:nvGrpSpPr>
        <p:cNvPr id="1" name=""/>
        <p:cNvGrpSpPr/>
        <p:nvPr/>
      </p:nvGrpSpPr>
      <p:grpSpPr>
        <a:xfrm>
          <a:off x="0" y="0"/>
          <a:ext cx="0" cy="0"/>
          <a:chOff x="0" y="0"/>
          <a:chExt cx="0" cy="0"/>
        </a:xfrm>
      </p:grpSpPr>
      <p:sp>
        <p:nvSpPr>
          <p:cNvPr id="9" name="Picture Placeholder 5">
            <a:extLst>
              <a:ext uri="{FF2B5EF4-FFF2-40B4-BE49-F238E27FC236}">
                <a16:creationId xmlns:a16="http://schemas.microsoft.com/office/drawing/2014/main" id="{2247EE63-1DF2-C8E2-DD0C-734583A09D18}"/>
              </a:ext>
            </a:extLst>
          </p:cNvPr>
          <p:cNvSpPr>
            <a:spLocks noGrp="1"/>
          </p:cNvSpPr>
          <p:nvPr>
            <p:ph type="pic" sz="quarter" idx="29" hasCustomPrompt="1"/>
          </p:nvPr>
        </p:nvSpPr>
        <p:spPr>
          <a:xfrm>
            <a:off x="0" y="0"/>
            <a:ext cx="9143999" cy="5143500"/>
          </a:xfrm>
          <a:prstGeom prst="rect">
            <a:avLst/>
          </a:prstGeom>
          <a:solidFill>
            <a:schemeClr val="bg2"/>
          </a:solidFill>
        </p:spPr>
        <p:txBody>
          <a:bodyPr wrap="none" rIns="91440" anchor="ctr" anchorCtr="1"/>
          <a:lstStyle>
            <a:lvl1pPr marL="0" marR="0" indent="0" algn="ctr" defTabSz="685800" rtl="0" eaLnBrk="1" fontAlgn="auto" latinLnBrk="0" hangingPunct="1">
              <a:lnSpc>
                <a:spcPct val="90000"/>
              </a:lnSpc>
              <a:spcBef>
                <a:spcPts val="750"/>
              </a:spcBef>
              <a:spcAft>
                <a:spcPts val="0"/>
              </a:spcAft>
              <a:buClrTx/>
              <a:buSzTx/>
              <a:buFontTx/>
              <a:buNone/>
              <a:tabLst/>
              <a:defRPr baseline="0">
                <a:solidFill>
                  <a:schemeClr val="accent5"/>
                </a:solidFill>
                <a:latin typeface="+mj-lt"/>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FFFFFF">
                    <a:lumMod val="75000"/>
                  </a:srgbClr>
                </a:solidFill>
                <a:effectLst/>
                <a:uLnTx/>
                <a:uFillTx/>
                <a:latin typeface="Montserrat Black" pitchFamily="2" charset="77"/>
                <a:ea typeface="+mn-ea"/>
                <a:cs typeface="+mn-cs"/>
              </a:rPr>
              <a:t>PLACE LIGHT</a:t>
            </a:r>
            <a:br>
              <a:rPr kumimoji="0" lang="en-US" sz="800" b="0" i="0" u="none" strike="noStrike" kern="1200" cap="none" spc="0" normalizeH="0" baseline="0" noProof="0" dirty="0">
                <a:ln>
                  <a:noFill/>
                </a:ln>
                <a:solidFill>
                  <a:srgbClr val="FFFFFF">
                    <a:lumMod val="75000"/>
                  </a:srgbClr>
                </a:solidFill>
                <a:effectLst/>
                <a:uLnTx/>
                <a:uFillTx/>
                <a:latin typeface="Montserrat Black" pitchFamily="2" charset="77"/>
                <a:ea typeface="+mn-ea"/>
                <a:cs typeface="+mn-cs"/>
              </a:rPr>
            </a:br>
            <a:r>
              <a:rPr kumimoji="0" lang="en-US" sz="800" b="0" i="0" u="none" strike="noStrike" kern="1200" cap="none" spc="0" normalizeH="0" baseline="0" noProof="0" dirty="0">
                <a:ln>
                  <a:noFill/>
                </a:ln>
                <a:solidFill>
                  <a:srgbClr val="FFFFFF">
                    <a:lumMod val="75000"/>
                  </a:srgbClr>
                </a:solidFill>
                <a:effectLst/>
                <a:uLnTx/>
                <a:uFillTx/>
                <a:latin typeface="Montserrat Black" pitchFamily="2" charset="77"/>
                <a:ea typeface="+mn-ea"/>
                <a:cs typeface="+mn-cs"/>
              </a:rPr>
              <a:t>IMAGE HERE</a:t>
            </a:r>
          </a:p>
        </p:txBody>
      </p:sp>
      <p:sp>
        <p:nvSpPr>
          <p:cNvPr id="7" name="Slide Number Placeholder 6">
            <a:extLst>
              <a:ext uri="{FF2B5EF4-FFF2-40B4-BE49-F238E27FC236}">
                <a16:creationId xmlns:a16="http://schemas.microsoft.com/office/drawing/2014/main" id="{493D1CA9-5689-F846-B661-7FC7D9EAD567}"/>
              </a:ext>
            </a:extLst>
          </p:cNvPr>
          <p:cNvSpPr txBox="1">
            <a:spLocks/>
          </p:cNvSpPr>
          <p:nvPr userDrawn="1"/>
        </p:nvSpPr>
        <p:spPr>
          <a:xfrm>
            <a:off x="7750620" y="4762818"/>
            <a:ext cx="1072260" cy="135754"/>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pPr algn="r"/>
            <a:fld id="{EAABD05C-668F-BB41-A0A2-F40ABC39699C}" type="slidenum">
              <a:rPr lang="en-US" sz="600" b="0" smtClean="0">
                <a:latin typeface="Montserrat" pitchFamily="2" charset="77"/>
              </a:rPr>
              <a:pPr algn="r"/>
              <a:t>‹#›</a:t>
            </a:fld>
            <a:endParaRPr lang="en-US" sz="600" b="0" dirty="0">
              <a:latin typeface="Montserrat" pitchFamily="2" charset="77"/>
            </a:endParaRPr>
          </a:p>
        </p:txBody>
      </p:sp>
      <p:sp>
        <p:nvSpPr>
          <p:cNvPr id="10" name="Title 1">
            <a:extLst>
              <a:ext uri="{FF2B5EF4-FFF2-40B4-BE49-F238E27FC236}">
                <a16:creationId xmlns:a16="http://schemas.microsoft.com/office/drawing/2014/main" id="{48BD1098-925E-FE3F-05A8-16C41033C2A7}"/>
              </a:ext>
            </a:extLst>
          </p:cNvPr>
          <p:cNvSpPr>
            <a:spLocks noGrp="1"/>
          </p:cNvSpPr>
          <p:nvPr>
            <p:ph type="title" hasCustomPrompt="1"/>
          </p:nvPr>
        </p:nvSpPr>
        <p:spPr>
          <a:xfrm>
            <a:off x="457200" y="1036387"/>
            <a:ext cx="3670300" cy="1300413"/>
          </a:xfrm>
          <a:prstGeom prst="rect">
            <a:avLst/>
          </a:prstGeom>
        </p:spPr>
        <p:txBody>
          <a:bodyPr lIns="0" anchor="t" anchorCtr="0">
            <a:noAutofit/>
          </a:bodyPr>
          <a:lstStyle>
            <a:lvl1pPr>
              <a:defRPr sz="4400" b="0" i="0" kern="4800" spc="-75" baseline="0">
                <a:solidFill>
                  <a:schemeClr val="tx2"/>
                </a:solidFill>
                <a:latin typeface="Spectral" panose="02020502060000000000" pitchFamily="18" charset="77"/>
              </a:defRPr>
            </a:lvl1pPr>
          </a:lstStyle>
          <a:p>
            <a:r>
              <a:rPr lang="en-US" dirty="0"/>
              <a:t>Text goes here</a:t>
            </a:r>
          </a:p>
        </p:txBody>
      </p:sp>
    </p:spTree>
    <p:extLst>
      <p:ext uri="{BB962C8B-B14F-4D97-AF65-F5344CB8AC3E}">
        <p14:creationId xmlns:p14="http://schemas.microsoft.com/office/powerpoint/2010/main" val="2978500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ull image with text - Dark">
    <p:spTree>
      <p:nvGrpSpPr>
        <p:cNvPr id="1" name=""/>
        <p:cNvGrpSpPr/>
        <p:nvPr/>
      </p:nvGrpSpPr>
      <p:grpSpPr>
        <a:xfrm>
          <a:off x="0" y="0"/>
          <a:ext cx="0" cy="0"/>
          <a:chOff x="0" y="0"/>
          <a:chExt cx="0" cy="0"/>
        </a:xfrm>
      </p:grpSpPr>
      <p:sp>
        <p:nvSpPr>
          <p:cNvPr id="9" name="Picture Placeholder 5">
            <a:extLst>
              <a:ext uri="{FF2B5EF4-FFF2-40B4-BE49-F238E27FC236}">
                <a16:creationId xmlns:a16="http://schemas.microsoft.com/office/drawing/2014/main" id="{2247EE63-1DF2-C8E2-DD0C-734583A09D18}"/>
              </a:ext>
            </a:extLst>
          </p:cNvPr>
          <p:cNvSpPr>
            <a:spLocks noGrp="1"/>
          </p:cNvSpPr>
          <p:nvPr>
            <p:ph type="pic" sz="quarter" idx="29" hasCustomPrompt="1"/>
          </p:nvPr>
        </p:nvSpPr>
        <p:spPr>
          <a:xfrm>
            <a:off x="0" y="0"/>
            <a:ext cx="9143999" cy="5143500"/>
          </a:xfrm>
          <a:prstGeom prst="rect">
            <a:avLst/>
          </a:prstGeom>
          <a:solidFill>
            <a:schemeClr val="tx2"/>
          </a:solidFill>
        </p:spPr>
        <p:txBody>
          <a:bodyPr wrap="none" rIns="91440" anchor="ctr" anchorCtr="1"/>
          <a:lstStyle>
            <a:lvl1pPr marL="0" marR="0" indent="0" algn="ctr" defTabSz="685800" rtl="0" eaLnBrk="1" fontAlgn="auto" latinLnBrk="0" hangingPunct="1">
              <a:lnSpc>
                <a:spcPct val="90000"/>
              </a:lnSpc>
              <a:spcBef>
                <a:spcPts val="750"/>
              </a:spcBef>
              <a:spcAft>
                <a:spcPts val="0"/>
              </a:spcAft>
              <a:buClrTx/>
              <a:buSzTx/>
              <a:buFontTx/>
              <a:buNone/>
              <a:tabLst/>
              <a:defRPr baseline="0">
                <a:solidFill>
                  <a:schemeClr val="bg1"/>
                </a:solidFill>
                <a:latin typeface="+mj-lt"/>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FFFFFF">
                    <a:lumMod val="75000"/>
                  </a:srgbClr>
                </a:solidFill>
                <a:effectLst/>
                <a:uLnTx/>
                <a:uFillTx/>
                <a:latin typeface="Montserrat Black" pitchFamily="2" charset="77"/>
                <a:ea typeface="+mn-ea"/>
                <a:cs typeface="+mn-cs"/>
              </a:rPr>
              <a:t>PLACE DARK</a:t>
            </a:r>
            <a:br>
              <a:rPr kumimoji="0" lang="en-US" sz="800" b="0" i="0" u="none" strike="noStrike" kern="1200" cap="none" spc="0" normalizeH="0" baseline="0" noProof="0" dirty="0">
                <a:ln>
                  <a:noFill/>
                </a:ln>
                <a:solidFill>
                  <a:srgbClr val="FFFFFF">
                    <a:lumMod val="75000"/>
                  </a:srgbClr>
                </a:solidFill>
                <a:effectLst/>
                <a:uLnTx/>
                <a:uFillTx/>
                <a:latin typeface="Montserrat Black" pitchFamily="2" charset="77"/>
                <a:ea typeface="+mn-ea"/>
                <a:cs typeface="+mn-cs"/>
              </a:rPr>
            </a:br>
            <a:r>
              <a:rPr kumimoji="0" lang="en-US" sz="800" b="0" i="0" u="none" strike="noStrike" kern="1200" cap="none" spc="0" normalizeH="0" baseline="0" noProof="0" dirty="0">
                <a:ln>
                  <a:noFill/>
                </a:ln>
                <a:solidFill>
                  <a:srgbClr val="FFFFFF">
                    <a:lumMod val="75000"/>
                  </a:srgbClr>
                </a:solidFill>
                <a:effectLst/>
                <a:uLnTx/>
                <a:uFillTx/>
                <a:latin typeface="Montserrat Black" pitchFamily="2" charset="77"/>
                <a:ea typeface="+mn-ea"/>
                <a:cs typeface="+mn-cs"/>
              </a:rPr>
              <a:t>IMAGE HERE</a:t>
            </a:r>
          </a:p>
        </p:txBody>
      </p:sp>
      <p:sp>
        <p:nvSpPr>
          <p:cNvPr id="7" name="Slide Number Placeholder 6">
            <a:extLst>
              <a:ext uri="{FF2B5EF4-FFF2-40B4-BE49-F238E27FC236}">
                <a16:creationId xmlns:a16="http://schemas.microsoft.com/office/drawing/2014/main" id="{493D1CA9-5689-F846-B661-7FC7D9EAD567}"/>
              </a:ext>
            </a:extLst>
          </p:cNvPr>
          <p:cNvSpPr txBox="1">
            <a:spLocks/>
          </p:cNvSpPr>
          <p:nvPr userDrawn="1"/>
        </p:nvSpPr>
        <p:spPr>
          <a:xfrm>
            <a:off x="7750620" y="4762818"/>
            <a:ext cx="1072260" cy="135754"/>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pPr algn="r"/>
            <a:fld id="{EAABD05C-668F-BB41-A0A2-F40ABC39699C}" type="slidenum">
              <a:rPr lang="en-US" sz="600" b="0" smtClean="0">
                <a:latin typeface="Montserrat" pitchFamily="2" charset="77"/>
              </a:rPr>
              <a:pPr algn="r"/>
              <a:t>‹#›</a:t>
            </a:fld>
            <a:endParaRPr lang="en-US" sz="600" b="0" dirty="0">
              <a:latin typeface="Montserrat" pitchFamily="2" charset="77"/>
            </a:endParaRPr>
          </a:p>
        </p:txBody>
      </p:sp>
      <p:pic>
        <p:nvPicPr>
          <p:cNvPr id="5" name="Picture 4">
            <a:extLst>
              <a:ext uri="{FF2B5EF4-FFF2-40B4-BE49-F238E27FC236}">
                <a16:creationId xmlns:a16="http://schemas.microsoft.com/office/drawing/2014/main" id="{C479BE04-C4E2-F04B-A802-BFB79D0BE3B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153392"/>
            <a:ext cx="609600" cy="200131"/>
          </a:xfrm>
          <a:prstGeom prst="rect">
            <a:avLst/>
          </a:prstGeom>
        </p:spPr>
      </p:pic>
      <p:sp>
        <p:nvSpPr>
          <p:cNvPr id="6" name="Title 1">
            <a:extLst>
              <a:ext uri="{FF2B5EF4-FFF2-40B4-BE49-F238E27FC236}">
                <a16:creationId xmlns:a16="http://schemas.microsoft.com/office/drawing/2014/main" id="{C1A077A9-39B7-FB42-7E67-7F96C29C36DF}"/>
              </a:ext>
            </a:extLst>
          </p:cNvPr>
          <p:cNvSpPr>
            <a:spLocks noGrp="1"/>
          </p:cNvSpPr>
          <p:nvPr>
            <p:ph type="title" hasCustomPrompt="1"/>
          </p:nvPr>
        </p:nvSpPr>
        <p:spPr>
          <a:xfrm>
            <a:off x="457200" y="1036387"/>
            <a:ext cx="3670300" cy="1300413"/>
          </a:xfrm>
          <a:prstGeom prst="rect">
            <a:avLst/>
          </a:prstGeom>
        </p:spPr>
        <p:txBody>
          <a:bodyPr lIns="0" anchor="t" anchorCtr="0">
            <a:noAutofit/>
          </a:bodyPr>
          <a:lstStyle>
            <a:lvl1pPr>
              <a:defRPr sz="4400" b="0" i="0" kern="4800" spc="-75" baseline="0">
                <a:solidFill>
                  <a:schemeClr val="bg1"/>
                </a:solidFill>
                <a:latin typeface="Spectral" panose="02020502060000000000" pitchFamily="18" charset="77"/>
              </a:defRPr>
            </a:lvl1pPr>
          </a:lstStyle>
          <a:p>
            <a:r>
              <a:rPr lang="en-US" dirty="0"/>
              <a:t>Text goes here</a:t>
            </a:r>
          </a:p>
        </p:txBody>
      </p:sp>
    </p:spTree>
    <p:extLst>
      <p:ext uri="{BB962C8B-B14F-4D97-AF65-F5344CB8AC3E}">
        <p14:creationId xmlns:p14="http://schemas.microsoft.com/office/powerpoint/2010/main" val="449316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ideas">
    <p:spTree>
      <p:nvGrpSpPr>
        <p:cNvPr id="1" name=""/>
        <p:cNvGrpSpPr/>
        <p:nvPr/>
      </p:nvGrpSpPr>
      <p:grpSpPr>
        <a:xfrm>
          <a:off x="0" y="0"/>
          <a:ext cx="0" cy="0"/>
          <a:chOff x="0" y="0"/>
          <a:chExt cx="0" cy="0"/>
        </a:xfrm>
      </p:grpSpPr>
      <p:sp>
        <p:nvSpPr>
          <p:cNvPr id="14" name="Slide Number Placeholder 6">
            <a:extLst>
              <a:ext uri="{FF2B5EF4-FFF2-40B4-BE49-F238E27FC236}">
                <a16:creationId xmlns:a16="http://schemas.microsoft.com/office/drawing/2014/main" id="{A8AD4460-2EF8-BF44-8A7D-2BAEBE8EF7D0}"/>
              </a:ext>
            </a:extLst>
          </p:cNvPr>
          <p:cNvSpPr txBox="1">
            <a:spLocks/>
          </p:cNvSpPr>
          <p:nvPr userDrawn="1"/>
        </p:nvSpPr>
        <p:spPr>
          <a:xfrm>
            <a:off x="7748928" y="4762818"/>
            <a:ext cx="1072260" cy="135754"/>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55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ontserrat Medium" pitchFamily="2" charset="77"/>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fld id="{EAABD05C-668F-BB41-A0A2-F40ABC39699C}" type="slidenum">
              <a:rPr lang="en-US" sz="600" baseline="0" smtClean="0">
                <a:solidFill>
                  <a:schemeClr val="tx2"/>
                </a:solidFill>
                <a:latin typeface="Montserrat" pitchFamily="2" charset="77"/>
              </a:rPr>
              <a:pPr/>
              <a:t>‹#›</a:t>
            </a:fld>
            <a:endParaRPr lang="en-US" sz="600" baseline="0" dirty="0">
              <a:solidFill>
                <a:schemeClr val="tx2"/>
              </a:solidFill>
              <a:latin typeface="Montserrat" pitchFamily="2" charset="77"/>
            </a:endParaRPr>
          </a:p>
        </p:txBody>
      </p:sp>
      <p:sp>
        <p:nvSpPr>
          <p:cNvPr id="20" name="Text Placeholder 19">
            <a:extLst>
              <a:ext uri="{FF2B5EF4-FFF2-40B4-BE49-F238E27FC236}">
                <a16:creationId xmlns:a16="http://schemas.microsoft.com/office/drawing/2014/main" id="{27769A89-5F40-D94E-9378-CD868D5A979D}"/>
              </a:ext>
            </a:extLst>
          </p:cNvPr>
          <p:cNvSpPr>
            <a:spLocks noGrp="1"/>
          </p:cNvSpPr>
          <p:nvPr>
            <p:ph type="body" sz="quarter" idx="14" hasCustomPrompt="1"/>
          </p:nvPr>
        </p:nvSpPr>
        <p:spPr>
          <a:xfrm>
            <a:off x="361950" y="3377565"/>
            <a:ext cx="2197569" cy="1278136"/>
          </a:xfrm>
          <a:prstGeom prst="rect">
            <a:avLst/>
          </a:prstGeom>
        </p:spPr>
        <p:txBody>
          <a:bodyPr/>
          <a:lstStyle>
            <a:lvl1pPr marL="0" indent="0">
              <a:buNone/>
              <a:defRPr sz="900" b="0" i="0" baseline="0">
                <a:solidFill>
                  <a:schemeClr val="tx2"/>
                </a:solidFill>
                <a:latin typeface="+mn-lt"/>
              </a:defRPr>
            </a:lvl1pPr>
            <a:lvl2pPr marL="342900" indent="0">
              <a:buNone/>
              <a:defRPr sz="900" b="0" i="0">
                <a:latin typeface="Spectral Light" panose="02020302060000000000" pitchFamily="18" charset="77"/>
              </a:defRPr>
            </a:lvl2pPr>
            <a:lvl3pPr marL="685800" indent="0">
              <a:buNone/>
              <a:defRPr sz="900" b="0" i="0">
                <a:latin typeface="Spectral Light" panose="02020302060000000000" pitchFamily="18" charset="77"/>
              </a:defRPr>
            </a:lvl3pPr>
            <a:lvl4pPr marL="1028700" indent="0">
              <a:buNone/>
              <a:defRPr sz="900" b="0" i="0">
                <a:latin typeface="Spectral Light" panose="02020302060000000000" pitchFamily="18" charset="77"/>
              </a:defRPr>
            </a:lvl4pPr>
            <a:lvl5pPr marL="1371600" indent="0">
              <a:buNone/>
              <a:defRPr sz="900" b="0" i="0">
                <a:latin typeface="Spectral Light" panose="02020302060000000000" pitchFamily="18" charset="77"/>
              </a:defRPr>
            </a:lvl5pPr>
          </a:lstStyle>
          <a:p>
            <a:r>
              <a:rPr lang="en-US" dirty="0"/>
              <a:t>Body text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mattis</a:t>
            </a:r>
            <a:r>
              <a:rPr lang="en-US" dirty="0"/>
              <a:t> </a:t>
            </a:r>
            <a:r>
              <a:rPr lang="en-US" dirty="0" err="1"/>
              <a:t>eu</a:t>
            </a:r>
            <a:r>
              <a:rPr lang="en-US" dirty="0"/>
              <a:t> </a:t>
            </a:r>
            <a:r>
              <a:rPr lang="en-US" dirty="0" err="1"/>
              <a:t>est</a:t>
            </a:r>
            <a:r>
              <a:rPr lang="en-US" dirty="0"/>
              <a:t> id </a:t>
            </a:r>
            <a:r>
              <a:rPr lang="en-US" dirty="0" err="1"/>
              <a:t>condimentum</a:t>
            </a:r>
            <a:r>
              <a:rPr lang="en-US" dirty="0"/>
              <a:t>. </a:t>
            </a:r>
            <a:r>
              <a:rPr lang="en-US" dirty="0" err="1"/>
              <a:t>Sed</a:t>
            </a:r>
            <a:r>
              <a:rPr lang="en-US" dirty="0"/>
              <a:t> </a:t>
            </a:r>
            <a:r>
              <a:rPr lang="en-US" dirty="0" err="1"/>
              <a:t>venenatis</a:t>
            </a:r>
            <a:r>
              <a:rPr lang="en-US" dirty="0"/>
              <a:t> magna id </a:t>
            </a:r>
            <a:r>
              <a:rPr lang="en-US" dirty="0" err="1"/>
              <a:t>nibh</a:t>
            </a:r>
            <a:r>
              <a:rPr lang="en-US" dirty="0"/>
              <a:t> </a:t>
            </a:r>
            <a:r>
              <a:rPr lang="en-US" dirty="0" err="1"/>
              <a:t>mollis</a:t>
            </a:r>
            <a:r>
              <a:rPr lang="en-US" dirty="0"/>
              <a:t> porta. Nunc </a:t>
            </a:r>
            <a:r>
              <a:rPr lang="en-US" dirty="0" err="1"/>
              <a:t>vehicula</a:t>
            </a:r>
            <a:r>
              <a:rPr lang="en-US" dirty="0"/>
              <a:t>, dolor at </a:t>
            </a:r>
            <a:r>
              <a:rPr lang="en-US" dirty="0" err="1"/>
              <a:t>molestie</a:t>
            </a:r>
            <a:r>
              <a:rPr lang="en-US" dirty="0"/>
              <a:t> </a:t>
            </a:r>
            <a:r>
              <a:rPr lang="en-US" dirty="0" err="1"/>
              <a:t>iaculis</a:t>
            </a:r>
            <a:r>
              <a:rPr lang="en-US" dirty="0"/>
              <a:t>, </a:t>
            </a:r>
            <a:r>
              <a:rPr lang="en-US" dirty="0" err="1"/>
              <a:t>mauris</a:t>
            </a:r>
            <a:r>
              <a:rPr lang="en-US" dirty="0"/>
              <a:t> ante gravida </a:t>
            </a:r>
            <a:r>
              <a:rPr lang="en-US" dirty="0" err="1"/>
              <a:t>sapien</a:t>
            </a:r>
            <a:r>
              <a:rPr lang="en-US" dirty="0"/>
              <a:t>, </a:t>
            </a:r>
            <a:r>
              <a:rPr lang="en-US" dirty="0" err="1"/>
              <a:t>eu</a:t>
            </a:r>
            <a:r>
              <a:rPr lang="en-US" dirty="0"/>
              <a:t> </a:t>
            </a:r>
            <a:r>
              <a:rPr lang="en-US" dirty="0" err="1"/>
              <a:t>eleifend</a:t>
            </a:r>
            <a:r>
              <a:rPr lang="en-US" dirty="0"/>
              <a:t> </a:t>
            </a:r>
            <a:r>
              <a:rPr lang="en-US" dirty="0" err="1"/>
              <a:t>massa</a:t>
            </a:r>
            <a:r>
              <a:rPr lang="en-US" dirty="0"/>
              <a:t> </a:t>
            </a:r>
            <a:r>
              <a:rPr lang="en-US" dirty="0" err="1"/>
              <a:t>tortor</a:t>
            </a:r>
            <a:r>
              <a:rPr lang="en-US" dirty="0"/>
              <a:t> </a:t>
            </a:r>
            <a:r>
              <a:rPr lang="en-US" dirty="0" err="1"/>
              <a:t>eu</a:t>
            </a:r>
            <a:r>
              <a:rPr lang="en-US" dirty="0"/>
              <a:t> </a:t>
            </a:r>
            <a:r>
              <a:rPr lang="en-US" dirty="0" err="1"/>
              <a:t>tellus</a:t>
            </a:r>
            <a:r>
              <a:rPr lang="en-US" dirty="0"/>
              <a:t>. </a:t>
            </a:r>
          </a:p>
        </p:txBody>
      </p:sp>
      <p:sp>
        <p:nvSpPr>
          <p:cNvPr id="21" name="Text Placeholder 19">
            <a:extLst>
              <a:ext uri="{FF2B5EF4-FFF2-40B4-BE49-F238E27FC236}">
                <a16:creationId xmlns:a16="http://schemas.microsoft.com/office/drawing/2014/main" id="{CC196D1B-FA08-764F-8082-82DA46C58770}"/>
              </a:ext>
            </a:extLst>
          </p:cNvPr>
          <p:cNvSpPr>
            <a:spLocks noGrp="1"/>
          </p:cNvSpPr>
          <p:nvPr>
            <p:ph type="body" sz="quarter" idx="15" hasCustomPrompt="1"/>
          </p:nvPr>
        </p:nvSpPr>
        <p:spPr>
          <a:xfrm>
            <a:off x="3206461" y="3377565"/>
            <a:ext cx="2197569" cy="1278136"/>
          </a:xfrm>
          <a:prstGeom prst="rect">
            <a:avLst/>
          </a:prstGeom>
        </p:spPr>
        <p:txBody>
          <a:bodyPr/>
          <a:lstStyle>
            <a:lvl1pPr marL="0" indent="0">
              <a:buNone/>
              <a:defRPr sz="900" b="0" i="0" baseline="0">
                <a:solidFill>
                  <a:schemeClr val="tx2"/>
                </a:solidFill>
                <a:latin typeface="+mn-lt"/>
              </a:defRPr>
            </a:lvl1pPr>
            <a:lvl2pPr marL="342900" indent="0">
              <a:buNone/>
              <a:defRPr sz="900" b="0" i="0">
                <a:latin typeface="Spectral Light" panose="02020302060000000000" pitchFamily="18" charset="77"/>
              </a:defRPr>
            </a:lvl2pPr>
            <a:lvl3pPr marL="685800" indent="0">
              <a:buNone/>
              <a:defRPr sz="900" b="0" i="0">
                <a:latin typeface="Spectral Light" panose="02020302060000000000" pitchFamily="18" charset="77"/>
              </a:defRPr>
            </a:lvl3pPr>
            <a:lvl4pPr marL="1028700" indent="0">
              <a:buNone/>
              <a:defRPr sz="900" b="0" i="0">
                <a:latin typeface="Spectral Light" panose="02020302060000000000" pitchFamily="18" charset="77"/>
              </a:defRPr>
            </a:lvl4pPr>
            <a:lvl5pPr marL="1371600" indent="0">
              <a:buNone/>
              <a:defRPr sz="900" b="0" i="0">
                <a:latin typeface="Spectral Light" panose="02020302060000000000" pitchFamily="18" charset="77"/>
              </a:defRPr>
            </a:lvl5pPr>
          </a:lstStyle>
          <a:p>
            <a:r>
              <a:rPr lang="en-US" dirty="0"/>
              <a:t>Body text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mattis</a:t>
            </a:r>
            <a:r>
              <a:rPr lang="en-US" dirty="0"/>
              <a:t> </a:t>
            </a:r>
            <a:r>
              <a:rPr lang="en-US" dirty="0" err="1"/>
              <a:t>eu</a:t>
            </a:r>
            <a:r>
              <a:rPr lang="en-US" dirty="0"/>
              <a:t> </a:t>
            </a:r>
            <a:r>
              <a:rPr lang="en-US" dirty="0" err="1"/>
              <a:t>est</a:t>
            </a:r>
            <a:r>
              <a:rPr lang="en-US" dirty="0"/>
              <a:t> id </a:t>
            </a:r>
            <a:r>
              <a:rPr lang="en-US" dirty="0" err="1"/>
              <a:t>condimentum</a:t>
            </a:r>
            <a:r>
              <a:rPr lang="en-US" dirty="0"/>
              <a:t>. </a:t>
            </a:r>
            <a:r>
              <a:rPr lang="en-US" dirty="0" err="1"/>
              <a:t>Sed</a:t>
            </a:r>
            <a:r>
              <a:rPr lang="en-US" dirty="0"/>
              <a:t> </a:t>
            </a:r>
            <a:r>
              <a:rPr lang="en-US" dirty="0" err="1"/>
              <a:t>venenatis</a:t>
            </a:r>
            <a:r>
              <a:rPr lang="en-US" dirty="0"/>
              <a:t> magna id </a:t>
            </a:r>
            <a:r>
              <a:rPr lang="en-US" dirty="0" err="1"/>
              <a:t>nibh</a:t>
            </a:r>
            <a:r>
              <a:rPr lang="en-US" dirty="0"/>
              <a:t> </a:t>
            </a:r>
            <a:r>
              <a:rPr lang="en-US" dirty="0" err="1"/>
              <a:t>mollis</a:t>
            </a:r>
            <a:r>
              <a:rPr lang="en-US" dirty="0"/>
              <a:t> porta. Nunc </a:t>
            </a:r>
            <a:r>
              <a:rPr lang="en-US" dirty="0" err="1"/>
              <a:t>vehicula</a:t>
            </a:r>
            <a:r>
              <a:rPr lang="en-US" dirty="0"/>
              <a:t>, dolor at </a:t>
            </a:r>
            <a:r>
              <a:rPr lang="en-US" dirty="0" err="1"/>
              <a:t>molestie</a:t>
            </a:r>
            <a:r>
              <a:rPr lang="en-US" dirty="0"/>
              <a:t> </a:t>
            </a:r>
            <a:r>
              <a:rPr lang="en-US" dirty="0" err="1"/>
              <a:t>iaculis</a:t>
            </a:r>
            <a:r>
              <a:rPr lang="en-US" dirty="0"/>
              <a:t>, </a:t>
            </a:r>
            <a:r>
              <a:rPr lang="en-US" dirty="0" err="1"/>
              <a:t>mauris</a:t>
            </a:r>
            <a:r>
              <a:rPr lang="en-US" dirty="0"/>
              <a:t> ante gravida </a:t>
            </a:r>
            <a:r>
              <a:rPr lang="en-US" dirty="0" err="1"/>
              <a:t>sapien</a:t>
            </a:r>
            <a:r>
              <a:rPr lang="en-US" dirty="0"/>
              <a:t>, </a:t>
            </a:r>
            <a:r>
              <a:rPr lang="en-US" dirty="0" err="1"/>
              <a:t>eu</a:t>
            </a:r>
            <a:r>
              <a:rPr lang="en-US" dirty="0"/>
              <a:t> </a:t>
            </a:r>
            <a:r>
              <a:rPr lang="en-US" dirty="0" err="1"/>
              <a:t>eleifend</a:t>
            </a:r>
            <a:r>
              <a:rPr lang="en-US" dirty="0"/>
              <a:t> </a:t>
            </a:r>
            <a:r>
              <a:rPr lang="en-US" dirty="0" err="1"/>
              <a:t>massa</a:t>
            </a:r>
            <a:r>
              <a:rPr lang="en-US" dirty="0"/>
              <a:t> </a:t>
            </a:r>
            <a:r>
              <a:rPr lang="en-US" dirty="0" err="1"/>
              <a:t>tortor</a:t>
            </a:r>
            <a:r>
              <a:rPr lang="en-US" dirty="0"/>
              <a:t> </a:t>
            </a:r>
            <a:r>
              <a:rPr lang="en-US" dirty="0" err="1"/>
              <a:t>eu</a:t>
            </a:r>
            <a:r>
              <a:rPr lang="en-US" dirty="0"/>
              <a:t> </a:t>
            </a:r>
            <a:r>
              <a:rPr lang="en-US" dirty="0" err="1"/>
              <a:t>tellus</a:t>
            </a:r>
            <a:r>
              <a:rPr lang="en-US" dirty="0"/>
              <a:t>. </a:t>
            </a:r>
          </a:p>
        </p:txBody>
      </p:sp>
      <p:sp>
        <p:nvSpPr>
          <p:cNvPr id="22" name="Text Placeholder 19">
            <a:extLst>
              <a:ext uri="{FF2B5EF4-FFF2-40B4-BE49-F238E27FC236}">
                <a16:creationId xmlns:a16="http://schemas.microsoft.com/office/drawing/2014/main" id="{7F552109-2F7D-F747-A7A2-0C2E414F49E5}"/>
              </a:ext>
            </a:extLst>
          </p:cNvPr>
          <p:cNvSpPr>
            <a:spLocks noGrp="1"/>
          </p:cNvSpPr>
          <p:nvPr>
            <p:ph type="body" sz="quarter" idx="16" hasCustomPrompt="1"/>
          </p:nvPr>
        </p:nvSpPr>
        <p:spPr>
          <a:xfrm>
            <a:off x="6105525" y="3377565"/>
            <a:ext cx="2197569" cy="1278136"/>
          </a:xfrm>
          <a:prstGeom prst="rect">
            <a:avLst/>
          </a:prstGeom>
        </p:spPr>
        <p:txBody>
          <a:bodyPr/>
          <a:lstStyle>
            <a:lvl1pPr marL="0" indent="0">
              <a:buNone/>
              <a:defRPr sz="900" b="0" i="0" baseline="0">
                <a:solidFill>
                  <a:schemeClr val="tx2"/>
                </a:solidFill>
                <a:latin typeface="+mn-lt"/>
              </a:defRPr>
            </a:lvl1pPr>
            <a:lvl2pPr marL="342900" indent="0">
              <a:buNone/>
              <a:defRPr sz="900" b="0" i="0">
                <a:latin typeface="Spectral Light" panose="02020302060000000000" pitchFamily="18" charset="77"/>
              </a:defRPr>
            </a:lvl2pPr>
            <a:lvl3pPr marL="685800" indent="0">
              <a:buNone/>
              <a:defRPr sz="900" b="0" i="0">
                <a:latin typeface="Spectral Light" panose="02020302060000000000" pitchFamily="18" charset="77"/>
              </a:defRPr>
            </a:lvl3pPr>
            <a:lvl4pPr marL="1028700" indent="0">
              <a:buNone/>
              <a:defRPr sz="900" b="0" i="0">
                <a:latin typeface="Spectral Light" panose="02020302060000000000" pitchFamily="18" charset="77"/>
              </a:defRPr>
            </a:lvl4pPr>
            <a:lvl5pPr marL="1371600" indent="0">
              <a:buNone/>
              <a:defRPr sz="900" b="0" i="0">
                <a:latin typeface="Spectral Light" panose="02020302060000000000" pitchFamily="18" charset="77"/>
              </a:defRPr>
            </a:lvl5pPr>
          </a:lstStyle>
          <a:p>
            <a:r>
              <a:rPr lang="en-US" dirty="0"/>
              <a:t>Body text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mattis</a:t>
            </a:r>
            <a:r>
              <a:rPr lang="en-US" dirty="0"/>
              <a:t> </a:t>
            </a:r>
            <a:r>
              <a:rPr lang="en-US" dirty="0" err="1"/>
              <a:t>eu</a:t>
            </a:r>
            <a:r>
              <a:rPr lang="en-US" dirty="0"/>
              <a:t> </a:t>
            </a:r>
            <a:r>
              <a:rPr lang="en-US" dirty="0" err="1"/>
              <a:t>est</a:t>
            </a:r>
            <a:r>
              <a:rPr lang="en-US" dirty="0"/>
              <a:t> id </a:t>
            </a:r>
            <a:r>
              <a:rPr lang="en-US" dirty="0" err="1"/>
              <a:t>condimentum</a:t>
            </a:r>
            <a:r>
              <a:rPr lang="en-US" dirty="0"/>
              <a:t>. </a:t>
            </a:r>
            <a:r>
              <a:rPr lang="en-US" dirty="0" err="1"/>
              <a:t>Sed</a:t>
            </a:r>
            <a:r>
              <a:rPr lang="en-US" dirty="0"/>
              <a:t> </a:t>
            </a:r>
            <a:r>
              <a:rPr lang="en-US" dirty="0" err="1"/>
              <a:t>venenatis</a:t>
            </a:r>
            <a:r>
              <a:rPr lang="en-US" dirty="0"/>
              <a:t> magna id </a:t>
            </a:r>
            <a:r>
              <a:rPr lang="en-US" dirty="0" err="1"/>
              <a:t>nibh</a:t>
            </a:r>
            <a:r>
              <a:rPr lang="en-US" dirty="0"/>
              <a:t> </a:t>
            </a:r>
            <a:r>
              <a:rPr lang="en-US" dirty="0" err="1"/>
              <a:t>mollis</a:t>
            </a:r>
            <a:r>
              <a:rPr lang="en-US" dirty="0"/>
              <a:t> porta. Nunc </a:t>
            </a:r>
            <a:r>
              <a:rPr lang="en-US" dirty="0" err="1"/>
              <a:t>vehicula</a:t>
            </a:r>
            <a:r>
              <a:rPr lang="en-US" dirty="0"/>
              <a:t>, dolor at </a:t>
            </a:r>
            <a:r>
              <a:rPr lang="en-US" dirty="0" err="1"/>
              <a:t>molestie</a:t>
            </a:r>
            <a:r>
              <a:rPr lang="en-US" dirty="0"/>
              <a:t> </a:t>
            </a:r>
            <a:r>
              <a:rPr lang="en-US" dirty="0" err="1"/>
              <a:t>iaculis</a:t>
            </a:r>
            <a:r>
              <a:rPr lang="en-US" dirty="0"/>
              <a:t>, </a:t>
            </a:r>
            <a:r>
              <a:rPr lang="en-US" dirty="0" err="1"/>
              <a:t>mauris</a:t>
            </a:r>
            <a:r>
              <a:rPr lang="en-US" dirty="0"/>
              <a:t> ante gravida </a:t>
            </a:r>
            <a:r>
              <a:rPr lang="en-US" dirty="0" err="1"/>
              <a:t>sapien</a:t>
            </a:r>
            <a:r>
              <a:rPr lang="en-US" dirty="0"/>
              <a:t>, </a:t>
            </a:r>
            <a:r>
              <a:rPr lang="en-US" dirty="0" err="1"/>
              <a:t>eu</a:t>
            </a:r>
            <a:r>
              <a:rPr lang="en-US" dirty="0"/>
              <a:t> </a:t>
            </a:r>
            <a:r>
              <a:rPr lang="en-US" dirty="0" err="1"/>
              <a:t>eleifend</a:t>
            </a:r>
            <a:r>
              <a:rPr lang="en-US" dirty="0"/>
              <a:t> </a:t>
            </a:r>
            <a:r>
              <a:rPr lang="en-US" dirty="0" err="1"/>
              <a:t>massa</a:t>
            </a:r>
            <a:r>
              <a:rPr lang="en-US" dirty="0"/>
              <a:t> </a:t>
            </a:r>
            <a:r>
              <a:rPr lang="en-US" dirty="0" err="1"/>
              <a:t>tortor</a:t>
            </a:r>
            <a:r>
              <a:rPr lang="en-US" dirty="0"/>
              <a:t> </a:t>
            </a:r>
            <a:r>
              <a:rPr lang="en-US" dirty="0" err="1"/>
              <a:t>eu</a:t>
            </a:r>
            <a:r>
              <a:rPr lang="en-US" dirty="0"/>
              <a:t> </a:t>
            </a:r>
            <a:r>
              <a:rPr lang="en-US" dirty="0" err="1"/>
              <a:t>tellus</a:t>
            </a:r>
            <a:r>
              <a:rPr lang="en-US" dirty="0"/>
              <a:t>. </a:t>
            </a:r>
          </a:p>
        </p:txBody>
      </p:sp>
      <p:sp>
        <p:nvSpPr>
          <p:cNvPr id="11" name="Title 1">
            <a:extLst>
              <a:ext uri="{FF2B5EF4-FFF2-40B4-BE49-F238E27FC236}">
                <a16:creationId xmlns:a16="http://schemas.microsoft.com/office/drawing/2014/main" id="{08F29020-975A-8040-8884-B30AC63522ED}"/>
              </a:ext>
            </a:extLst>
          </p:cNvPr>
          <p:cNvSpPr>
            <a:spLocks noGrp="1"/>
          </p:cNvSpPr>
          <p:nvPr>
            <p:ph type="title" hasCustomPrompt="1"/>
          </p:nvPr>
        </p:nvSpPr>
        <p:spPr>
          <a:xfrm>
            <a:off x="294894" y="661797"/>
            <a:ext cx="7886700" cy="994172"/>
          </a:xfrm>
          <a:prstGeom prst="rect">
            <a:avLst/>
          </a:prstGeom>
        </p:spPr>
        <p:txBody>
          <a:bodyPr/>
          <a:lstStyle>
            <a:lvl1pPr>
              <a:defRPr b="0" i="0" kern="4800" spc="-75" baseline="0">
                <a:solidFill>
                  <a:schemeClr val="tx2"/>
                </a:solidFill>
                <a:latin typeface="+mn-lt"/>
              </a:defRPr>
            </a:lvl1pPr>
          </a:lstStyle>
          <a:p>
            <a:r>
              <a:rPr lang="en-US" dirty="0"/>
              <a:t>Headline goes here</a:t>
            </a:r>
          </a:p>
        </p:txBody>
      </p:sp>
      <p:sp>
        <p:nvSpPr>
          <p:cNvPr id="12" name="Text Placeholder 4">
            <a:extLst>
              <a:ext uri="{FF2B5EF4-FFF2-40B4-BE49-F238E27FC236}">
                <a16:creationId xmlns:a16="http://schemas.microsoft.com/office/drawing/2014/main" id="{D0A1AA4A-266C-7644-A2BF-A75511C4E277}"/>
              </a:ext>
            </a:extLst>
          </p:cNvPr>
          <p:cNvSpPr>
            <a:spLocks noGrp="1"/>
          </p:cNvSpPr>
          <p:nvPr>
            <p:ph type="body" sz="quarter" idx="29" hasCustomPrompt="1"/>
          </p:nvPr>
        </p:nvSpPr>
        <p:spPr>
          <a:xfrm>
            <a:off x="361949" y="2604897"/>
            <a:ext cx="2478231" cy="533400"/>
          </a:xfrm>
        </p:spPr>
        <p:txBody>
          <a:bodyPr>
            <a:normAutofit/>
          </a:bodyPr>
          <a:lstStyle>
            <a:lvl1pPr marL="0" indent="0">
              <a:buNone/>
              <a:defRPr sz="1700" baseline="0">
                <a:solidFill>
                  <a:schemeClr val="tx2"/>
                </a:solidFill>
                <a:latin typeface="+mj-lt"/>
              </a:defRPr>
            </a:lvl1pPr>
          </a:lstStyle>
          <a:p>
            <a:pPr lvl="0"/>
            <a:r>
              <a:rPr lang="en-US" dirty="0"/>
              <a:t>IDEA #1</a:t>
            </a:r>
            <a:br>
              <a:rPr lang="en-US" dirty="0"/>
            </a:br>
            <a:r>
              <a:rPr lang="en-US" dirty="0"/>
              <a:t>1-3 LINES</a:t>
            </a:r>
          </a:p>
        </p:txBody>
      </p:sp>
      <p:sp>
        <p:nvSpPr>
          <p:cNvPr id="13" name="Text Placeholder 4">
            <a:extLst>
              <a:ext uri="{FF2B5EF4-FFF2-40B4-BE49-F238E27FC236}">
                <a16:creationId xmlns:a16="http://schemas.microsoft.com/office/drawing/2014/main" id="{B6FD86E4-31B4-854E-8A4C-DEA337DD78CF}"/>
              </a:ext>
            </a:extLst>
          </p:cNvPr>
          <p:cNvSpPr>
            <a:spLocks noGrp="1"/>
          </p:cNvSpPr>
          <p:nvPr>
            <p:ph type="body" sz="quarter" idx="30" hasCustomPrompt="1"/>
          </p:nvPr>
        </p:nvSpPr>
        <p:spPr>
          <a:xfrm>
            <a:off x="3219449" y="2604897"/>
            <a:ext cx="2478231" cy="533400"/>
          </a:xfrm>
        </p:spPr>
        <p:txBody>
          <a:bodyPr>
            <a:normAutofit/>
          </a:bodyPr>
          <a:lstStyle>
            <a:lvl1pPr marL="0" indent="0">
              <a:buNone/>
              <a:defRPr sz="1700" baseline="0">
                <a:solidFill>
                  <a:schemeClr val="tx2"/>
                </a:solidFill>
                <a:latin typeface="+mj-lt"/>
              </a:defRPr>
            </a:lvl1pPr>
          </a:lstStyle>
          <a:p>
            <a:pPr lvl="0"/>
            <a:r>
              <a:rPr lang="en-US" dirty="0"/>
              <a:t>IDEA #2</a:t>
            </a:r>
            <a:br>
              <a:rPr lang="en-US" dirty="0"/>
            </a:br>
            <a:r>
              <a:rPr lang="en-US" dirty="0"/>
              <a:t>1-3 LINES</a:t>
            </a:r>
          </a:p>
        </p:txBody>
      </p:sp>
      <p:sp>
        <p:nvSpPr>
          <p:cNvPr id="15" name="Text Placeholder 4">
            <a:extLst>
              <a:ext uri="{FF2B5EF4-FFF2-40B4-BE49-F238E27FC236}">
                <a16:creationId xmlns:a16="http://schemas.microsoft.com/office/drawing/2014/main" id="{728D29A3-1192-0147-8F57-8566AD0BC7C1}"/>
              </a:ext>
            </a:extLst>
          </p:cNvPr>
          <p:cNvSpPr>
            <a:spLocks noGrp="1"/>
          </p:cNvSpPr>
          <p:nvPr>
            <p:ph type="body" sz="quarter" idx="31" hasCustomPrompt="1"/>
          </p:nvPr>
        </p:nvSpPr>
        <p:spPr>
          <a:xfrm>
            <a:off x="6115049" y="2604897"/>
            <a:ext cx="2478231" cy="533400"/>
          </a:xfrm>
        </p:spPr>
        <p:txBody>
          <a:bodyPr>
            <a:normAutofit/>
          </a:bodyPr>
          <a:lstStyle>
            <a:lvl1pPr marL="0" indent="0">
              <a:buNone/>
              <a:defRPr sz="1700" baseline="0">
                <a:solidFill>
                  <a:schemeClr val="tx2"/>
                </a:solidFill>
                <a:latin typeface="+mj-lt"/>
              </a:defRPr>
            </a:lvl1pPr>
          </a:lstStyle>
          <a:p>
            <a:pPr lvl="0"/>
            <a:r>
              <a:rPr lang="en-US" dirty="0"/>
              <a:t>IDEA #3</a:t>
            </a:r>
            <a:br>
              <a:rPr lang="en-US" dirty="0"/>
            </a:br>
            <a:r>
              <a:rPr lang="en-US" dirty="0"/>
              <a:t>1-3 LINES</a:t>
            </a:r>
          </a:p>
        </p:txBody>
      </p:sp>
      <p:pic>
        <p:nvPicPr>
          <p:cNvPr id="2" name="Picture 1">
            <a:extLst>
              <a:ext uri="{FF2B5EF4-FFF2-40B4-BE49-F238E27FC236}">
                <a16:creationId xmlns:a16="http://schemas.microsoft.com/office/drawing/2014/main" id="{EE3C4C2F-493D-AC5A-7C1B-A8A4D9F99224}"/>
              </a:ext>
            </a:extLst>
          </p:cNvPr>
          <p:cNvPicPr>
            <a:picLocks noChangeAspect="1"/>
          </p:cNvPicPr>
          <p:nvPr userDrawn="1"/>
        </p:nvPicPr>
        <p:blipFill>
          <a:blip r:embed="rId2"/>
          <a:stretch>
            <a:fillRect/>
          </a:stretch>
        </p:blipFill>
        <p:spPr>
          <a:xfrm>
            <a:off x="457200" y="128224"/>
            <a:ext cx="1092381" cy="200131"/>
          </a:xfrm>
          <a:prstGeom prst="rect">
            <a:avLst/>
          </a:prstGeom>
        </p:spPr>
      </p:pic>
    </p:spTree>
    <p:extLst>
      <p:ext uri="{BB962C8B-B14F-4D97-AF65-F5344CB8AC3E}">
        <p14:creationId xmlns:p14="http://schemas.microsoft.com/office/powerpoint/2010/main" val="1624981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ideas">
    <p:spTree>
      <p:nvGrpSpPr>
        <p:cNvPr id="1" name=""/>
        <p:cNvGrpSpPr/>
        <p:nvPr/>
      </p:nvGrpSpPr>
      <p:grpSpPr>
        <a:xfrm>
          <a:off x="0" y="0"/>
          <a:ext cx="0" cy="0"/>
          <a:chOff x="0" y="0"/>
          <a:chExt cx="0" cy="0"/>
        </a:xfrm>
      </p:grpSpPr>
      <p:sp>
        <p:nvSpPr>
          <p:cNvPr id="16" name="Slide Number Placeholder 6">
            <a:extLst>
              <a:ext uri="{FF2B5EF4-FFF2-40B4-BE49-F238E27FC236}">
                <a16:creationId xmlns:a16="http://schemas.microsoft.com/office/drawing/2014/main" id="{15F7525F-E73F-5046-A07C-961490E9F4C5}"/>
              </a:ext>
            </a:extLst>
          </p:cNvPr>
          <p:cNvSpPr txBox="1">
            <a:spLocks/>
          </p:cNvSpPr>
          <p:nvPr userDrawn="1"/>
        </p:nvSpPr>
        <p:spPr>
          <a:xfrm>
            <a:off x="7749540" y="4762818"/>
            <a:ext cx="1072260" cy="135754"/>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55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ontserrat Medium" pitchFamily="2" charset="77"/>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fld id="{EAABD05C-668F-BB41-A0A2-F40ABC39699C}" type="slidenum">
              <a:rPr lang="en-US" sz="600" baseline="0" smtClean="0">
                <a:solidFill>
                  <a:schemeClr val="tx2"/>
                </a:solidFill>
                <a:latin typeface="Montserrat" pitchFamily="2" charset="77"/>
              </a:rPr>
              <a:pPr/>
              <a:t>‹#›</a:t>
            </a:fld>
            <a:endParaRPr lang="en-US" sz="600" baseline="0" dirty="0">
              <a:solidFill>
                <a:schemeClr val="tx2"/>
              </a:solidFill>
              <a:latin typeface="Montserrat" pitchFamily="2" charset="77"/>
            </a:endParaRPr>
          </a:p>
        </p:txBody>
      </p:sp>
      <p:sp>
        <p:nvSpPr>
          <p:cNvPr id="24" name="Text Placeholder 23">
            <a:extLst>
              <a:ext uri="{FF2B5EF4-FFF2-40B4-BE49-F238E27FC236}">
                <a16:creationId xmlns:a16="http://schemas.microsoft.com/office/drawing/2014/main" id="{37EA2506-B8FD-9B4A-BDA7-D1FC9EBAA300}"/>
              </a:ext>
            </a:extLst>
          </p:cNvPr>
          <p:cNvSpPr>
            <a:spLocks noGrp="1"/>
          </p:cNvSpPr>
          <p:nvPr>
            <p:ph type="body" sz="quarter" idx="13" hasCustomPrompt="1"/>
          </p:nvPr>
        </p:nvSpPr>
        <p:spPr>
          <a:xfrm>
            <a:off x="361950" y="3143819"/>
            <a:ext cx="1776413" cy="327422"/>
          </a:xfrm>
          <a:prstGeom prst="rect">
            <a:avLst/>
          </a:prstGeom>
        </p:spPr>
        <p:txBody>
          <a:bodyPr>
            <a:normAutofit/>
          </a:bodyPr>
          <a:lstStyle>
            <a:lvl1pPr marL="0" indent="0">
              <a:buNone/>
              <a:defRPr sz="1200" b="1" i="0" baseline="0">
                <a:solidFill>
                  <a:schemeClr val="tx2"/>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IDEA #1</a:t>
            </a:r>
          </a:p>
        </p:txBody>
      </p:sp>
      <p:sp>
        <p:nvSpPr>
          <p:cNvPr id="25" name="Text Placeholder 23">
            <a:extLst>
              <a:ext uri="{FF2B5EF4-FFF2-40B4-BE49-F238E27FC236}">
                <a16:creationId xmlns:a16="http://schemas.microsoft.com/office/drawing/2014/main" id="{8DD1FF20-0E9D-E94B-9C28-18EC91A00B6A}"/>
              </a:ext>
            </a:extLst>
          </p:cNvPr>
          <p:cNvSpPr>
            <a:spLocks noGrp="1"/>
          </p:cNvSpPr>
          <p:nvPr>
            <p:ph type="body" sz="quarter" idx="14" hasCustomPrompt="1"/>
          </p:nvPr>
        </p:nvSpPr>
        <p:spPr>
          <a:xfrm>
            <a:off x="2505075" y="3143819"/>
            <a:ext cx="1776413" cy="327422"/>
          </a:xfrm>
          <a:prstGeom prst="rect">
            <a:avLst/>
          </a:prstGeom>
        </p:spPr>
        <p:txBody>
          <a:bodyPr>
            <a:normAutofit/>
          </a:bodyPr>
          <a:lstStyle>
            <a:lvl1pPr marL="0" indent="0">
              <a:buNone/>
              <a:defRPr sz="1200" b="1" i="0" baseline="0">
                <a:solidFill>
                  <a:schemeClr val="tx2"/>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IDEA #2</a:t>
            </a:r>
          </a:p>
        </p:txBody>
      </p:sp>
      <p:sp>
        <p:nvSpPr>
          <p:cNvPr id="26" name="Text Placeholder 23">
            <a:extLst>
              <a:ext uri="{FF2B5EF4-FFF2-40B4-BE49-F238E27FC236}">
                <a16:creationId xmlns:a16="http://schemas.microsoft.com/office/drawing/2014/main" id="{B7273DF4-9482-3343-AA63-2012ED0E60F9}"/>
              </a:ext>
            </a:extLst>
          </p:cNvPr>
          <p:cNvSpPr>
            <a:spLocks noGrp="1"/>
          </p:cNvSpPr>
          <p:nvPr>
            <p:ph type="body" sz="quarter" idx="15" hasCustomPrompt="1"/>
          </p:nvPr>
        </p:nvSpPr>
        <p:spPr>
          <a:xfrm>
            <a:off x="4640407" y="3143819"/>
            <a:ext cx="1776413" cy="327422"/>
          </a:xfrm>
          <a:prstGeom prst="rect">
            <a:avLst/>
          </a:prstGeom>
        </p:spPr>
        <p:txBody>
          <a:bodyPr>
            <a:normAutofit/>
          </a:bodyPr>
          <a:lstStyle>
            <a:lvl1pPr marL="0" indent="0">
              <a:buNone/>
              <a:defRPr sz="1200" b="1" i="0" baseline="0">
                <a:solidFill>
                  <a:schemeClr val="tx2"/>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IDEA #3</a:t>
            </a:r>
          </a:p>
        </p:txBody>
      </p:sp>
      <p:sp>
        <p:nvSpPr>
          <p:cNvPr id="27" name="Text Placeholder 23">
            <a:extLst>
              <a:ext uri="{FF2B5EF4-FFF2-40B4-BE49-F238E27FC236}">
                <a16:creationId xmlns:a16="http://schemas.microsoft.com/office/drawing/2014/main" id="{036BCEF0-34D3-F843-A140-32B4C3D68A27}"/>
              </a:ext>
            </a:extLst>
          </p:cNvPr>
          <p:cNvSpPr>
            <a:spLocks noGrp="1"/>
          </p:cNvSpPr>
          <p:nvPr>
            <p:ph type="body" sz="quarter" idx="16" hasCustomPrompt="1"/>
          </p:nvPr>
        </p:nvSpPr>
        <p:spPr>
          <a:xfrm>
            <a:off x="6775738" y="3143819"/>
            <a:ext cx="1776413" cy="327422"/>
          </a:xfrm>
          <a:prstGeom prst="rect">
            <a:avLst/>
          </a:prstGeom>
        </p:spPr>
        <p:txBody>
          <a:bodyPr>
            <a:normAutofit/>
          </a:bodyPr>
          <a:lstStyle>
            <a:lvl1pPr marL="0" indent="0">
              <a:buNone/>
              <a:defRPr sz="1200" b="1" i="0" baseline="0">
                <a:solidFill>
                  <a:schemeClr val="tx2"/>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IDEA #4</a:t>
            </a:r>
          </a:p>
        </p:txBody>
      </p:sp>
      <p:sp>
        <p:nvSpPr>
          <p:cNvPr id="28" name="Text Placeholder 23">
            <a:extLst>
              <a:ext uri="{FF2B5EF4-FFF2-40B4-BE49-F238E27FC236}">
                <a16:creationId xmlns:a16="http://schemas.microsoft.com/office/drawing/2014/main" id="{E7B9DAAF-6EC2-F340-B865-B7A1712C859B}"/>
              </a:ext>
            </a:extLst>
          </p:cNvPr>
          <p:cNvSpPr>
            <a:spLocks noGrp="1"/>
          </p:cNvSpPr>
          <p:nvPr>
            <p:ph type="body" sz="quarter" idx="17" hasCustomPrompt="1"/>
          </p:nvPr>
        </p:nvSpPr>
        <p:spPr>
          <a:xfrm>
            <a:off x="361950" y="3408522"/>
            <a:ext cx="1874693" cy="327422"/>
          </a:xfrm>
          <a:prstGeom prst="rect">
            <a:avLst/>
          </a:prstGeom>
        </p:spPr>
        <p:txBody>
          <a:bodyPr>
            <a:noAutofit/>
          </a:bodyPr>
          <a:lstStyle>
            <a:lvl1pPr marL="0" indent="0">
              <a:buNone/>
              <a:defRPr sz="900" b="0" i="0" baseline="0">
                <a:solidFill>
                  <a:schemeClr val="tx2"/>
                </a:solidFill>
                <a:latin typeface="+mn-lt"/>
              </a:defRPr>
            </a:lvl1pPr>
            <a:lvl2pPr marL="342900" indent="0">
              <a:buNone/>
              <a:defRPr/>
            </a:lvl2pPr>
            <a:lvl3pPr marL="685800" indent="0">
              <a:buNone/>
              <a:defRPr/>
            </a:lvl3pPr>
            <a:lvl4pPr marL="1028700" indent="0">
              <a:buNone/>
              <a:defRPr/>
            </a:lvl4pPr>
            <a:lvl5pPr marL="1371600" indent="0">
              <a:buNone/>
              <a:defRPr/>
            </a:lvl5pPr>
          </a:lstStyle>
          <a:p>
            <a:r>
              <a:rPr lang="en-US" dirty="0"/>
              <a:t>Body text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mattis</a:t>
            </a:r>
            <a:r>
              <a:rPr lang="en-US" dirty="0"/>
              <a:t> </a:t>
            </a:r>
            <a:r>
              <a:rPr lang="en-US" dirty="0" err="1"/>
              <a:t>eu</a:t>
            </a:r>
            <a:r>
              <a:rPr lang="en-US" dirty="0"/>
              <a:t> </a:t>
            </a:r>
            <a:r>
              <a:rPr lang="en-US" dirty="0" err="1"/>
              <a:t>est</a:t>
            </a:r>
            <a:r>
              <a:rPr lang="en-US" dirty="0"/>
              <a:t> id </a:t>
            </a:r>
            <a:r>
              <a:rPr lang="en-US" dirty="0" err="1"/>
              <a:t>condimentum</a:t>
            </a:r>
            <a:r>
              <a:rPr lang="en-US" dirty="0"/>
              <a:t>. </a:t>
            </a:r>
          </a:p>
        </p:txBody>
      </p:sp>
      <p:sp>
        <p:nvSpPr>
          <p:cNvPr id="29" name="Text Placeholder 23">
            <a:extLst>
              <a:ext uri="{FF2B5EF4-FFF2-40B4-BE49-F238E27FC236}">
                <a16:creationId xmlns:a16="http://schemas.microsoft.com/office/drawing/2014/main" id="{697D05BB-2C61-BD48-BC8F-9EE21E08F338}"/>
              </a:ext>
            </a:extLst>
          </p:cNvPr>
          <p:cNvSpPr>
            <a:spLocks noGrp="1"/>
          </p:cNvSpPr>
          <p:nvPr>
            <p:ph type="body" sz="quarter" idx="18" hasCustomPrompt="1"/>
          </p:nvPr>
        </p:nvSpPr>
        <p:spPr>
          <a:xfrm>
            <a:off x="2512868" y="3408522"/>
            <a:ext cx="1874693" cy="327422"/>
          </a:xfrm>
          <a:prstGeom prst="rect">
            <a:avLst/>
          </a:prstGeom>
        </p:spPr>
        <p:txBody>
          <a:bodyPr>
            <a:noAutofit/>
          </a:bodyPr>
          <a:lstStyle>
            <a:lvl1pPr marL="0" indent="0">
              <a:buNone/>
              <a:defRPr sz="900" b="0" i="0" baseline="0">
                <a:solidFill>
                  <a:schemeClr val="tx2"/>
                </a:solidFill>
                <a:latin typeface="+mn-lt"/>
              </a:defRPr>
            </a:lvl1pPr>
            <a:lvl2pPr marL="342900" indent="0">
              <a:buNone/>
              <a:defRPr/>
            </a:lvl2pPr>
            <a:lvl3pPr marL="685800" indent="0">
              <a:buNone/>
              <a:defRPr/>
            </a:lvl3pPr>
            <a:lvl4pPr marL="1028700" indent="0">
              <a:buNone/>
              <a:defRPr/>
            </a:lvl4pPr>
            <a:lvl5pPr marL="1371600" indent="0">
              <a:buNone/>
              <a:defRPr/>
            </a:lvl5pPr>
          </a:lstStyle>
          <a:p>
            <a:r>
              <a:rPr lang="en-US" dirty="0"/>
              <a:t>Body text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mattis</a:t>
            </a:r>
            <a:r>
              <a:rPr lang="en-US" dirty="0"/>
              <a:t> </a:t>
            </a:r>
            <a:r>
              <a:rPr lang="en-US" dirty="0" err="1"/>
              <a:t>eu</a:t>
            </a:r>
            <a:r>
              <a:rPr lang="en-US" dirty="0"/>
              <a:t> </a:t>
            </a:r>
            <a:r>
              <a:rPr lang="en-US" dirty="0" err="1"/>
              <a:t>est</a:t>
            </a:r>
            <a:r>
              <a:rPr lang="en-US" dirty="0"/>
              <a:t> id </a:t>
            </a:r>
            <a:r>
              <a:rPr lang="en-US" dirty="0" err="1"/>
              <a:t>condimentum</a:t>
            </a:r>
            <a:r>
              <a:rPr lang="en-US" dirty="0"/>
              <a:t>. </a:t>
            </a:r>
          </a:p>
        </p:txBody>
      </p:sp>
      <p:sp>
        <p:nvSpPr>
          <p:cNvPr id="30" name="Text Placeholder 23">
            <a:extLst>
              <a:ext uri="{FF2B5EF4-FFF2-40B4-BE49-F238E27FC236}">
                <a16:creationId xmlns:a16="http://schemas.microsoft.com/office/drawing/2014/main" id="{870AA7A8-3680-3140-B608-543D7A8D0C50}"/>
              </a:ext>
            </a:extLst>
          </p:cNvPr>
          <p:cNvSpPr>
            <a:spLocks noGrp="1"/>
          </p:cNvSpPr>
          <p:nvPr>
            <p:ph type="body" sz="quarter" idx="19" hasCustomPrompt="1"/>
          </p:nvPr>
        </p:nvSpPr>
        <p:spPr>
          <a:xfrm>
            <a:off x="4640407" y="3408522"/>
            <a:ext cx="1874693" cy="327422"/>
          </a:xfrm>
          <a:prstGeom prst="rect">
            <a:avLst/>
          </a:prstGeom>
        </p:spPr>
        <p:txBody>
          <a:bodyPr>
            <a:noAutofit/>
          </a:bodyPr>
          <a:lstStyle>
            <a:lvl1pPr marL="0" indent="0">
              <a:buNone/>
              <a:defRPr sz="900" b="0" i="0" baseline="0">
                <a:solidFill>
                  <a:schemeClr val="tx2"/>
                </a:solidFill>
                <a:latin typeface="+mn-lt"/>
              </a:defRPr>
            </a:lvl1pPr>
            <a:lvl2pPr marL="342900" indent="0">
              <a:buNone/>
              <a:defRPr/>
            </a:lvl2pPr>
            <a:lvl3pPr marL="685800" indent="0">
              <a:buNone/>
              <a:defRPr/>
            </a:lvl3pPr>
            <a:lvl4pPr marL="1028700" indent="0">
              <a:buNone/>
              <a:defRPr/>
            </a:lvl4pPr>
            <a:lvl5pPr marL="1371600" indent="0">
              <a:buNone/>
              <a:defRPr/>
            </a:lvl5pPr>
          </a:lstStyle>
          <a:p>
            <a:r>
              <a:rPr lang="en-US" dirty="0"/>
              <a:t>Body text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mattis</a:t>
            </a:r>
            <a:r>
              <a:rPr lang="en-US" dirty="0"/>
              <a:t> </a:t>
            </a:r>
            <a:r>
              <a:rPr lang="en-US" dirty="0" err="1"/>
              <a:t>eu</a:t>
            </a:r>
            <a:r>
              <a:rPr lang="en-US" dirty="0"/>
              <a:t> </a:t>
            </a:r>
            <a:r>
              <a:rPr lang="en-US" dirty="0" err="1"/>
              <a:t>est</a:t>
            </a:r>
            <a:r>
              <a:rPr lang="en-US" dirty="0"/>
              <a:t> id </a:t>
            </a:r>
            <a:r>
              <a:rPr lang="en-US" dirty="0" err="1"/>
              <a:t>condimentum</a:t>
            </a:r>
            <a:r>
              <a:rPr lang="en-US" dirty="0"/>
              <a:t>. </a:t>
            </a:r>
          </a:p>
        </p:txBody>
      </p:sp>
      <p:sp>
        <p:nvSpPr>
          <p:cNvPr id="31" name="Text Placeholder 23">
            <a:extLst>
              <a:ext uri="{FF2B5EF4-FFF2-40B4-BE49-F238E27FC236}">
                <a16:creationId xmlns:a16="http://schemas.microsoft.com/office/drawing/2014/main" id="{45E6C152-6E5C-3F44-AE2D-2EB17157A26C}"/>
              </a:ext>
            </a:extLst>
          </p:cNvPr>
          <p:cNvSpPr>
            <a:spLocks noGrp="1"/>
          </p:cNvSpPr>
          <p:nvPr>
            <p:ph type="body" sz="quarter" idx="20" hasCustomPrompt="1"/>
          </p:nvPr>
        </p:nvSpPr>
        <p:spPr>
          <a:xfrm>
            <a:off x="6760152" y="3408522"/>
            <a:ext cx="1874693" cy="327422"/>
          </a:xfrm>
          <a:prstGeom prst="rect">
            <a:avLst/>
          </a:prstGeom>
        </p:spPr>
        <p:txBody>
          <a:bodyPr>
            <a:noAutofit/>
          </a:bodyPr>
          <a:lstStyle>
            <a:lvl1pPr marL="0" indent="0">
              <a:buNone/>
              <a:defRPr sz="900" b="0" i="0" baseline="0">
                <a:solidFill>
                  <a:schemeClr val="tx2"/>
                </a:solidFill>
                <a:latin typeface="+mn-lt"/>
              </a:defRPr>
            </a:lvl1pPr>
            <a:lvl2pPr marL="342900" indent="0">
              <a:buNone/>
              <a:defRPr/>
            </a:lvl2pPr>
            <a:lvl3pPr marL="685800" indent="0">
              <a:buNone/>
              <a:defRPr/>
            </a:lvl3pPr>
            <a:lvl4pPr marL="1028700" indent="0">
              <a:buNone/>
              <a:defRPr/>
            </a:lvl4pPr>
            <a:lvl5pPr marL="1371600" indent="0">
              <a:buNone/>
              <a:defRPr/>
            </a:lvl5pPr>
          </a:lstStyle>
          <a:p>
            <a:r>
              <a:rPr lang="en-US" dirty="0"/>
              <a:t>Body text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mattis</a:t>
            </a:r>
            <a:r>
              <a:rPr lang="en-US" dirty="0"/>
              <a:t> </a:t>
            </a:r>
            <a:r>
              <a:rPr lang="en-US" dirty="0" err="1"/>
              <a:t>eu</a:t>
            </a:r>
            <a:r>
              <a:rPr lang="en-US" dirty="0"/>
              <a:t> </a:t>
            </a:r>
            <a:r>
              <a:rPr lang="en-US" dirty="0" err="1"/>
              <a:t>est</a:t>
            </a:r>
            <a:r>
              <a:rPr lang="en-US" dirty="0"/>
              <a:t> id </a:t>
            </a:r>
            <a:r>
              <a:rPr lang="en-US" dirty="0" err="1"/>
              <a:t>condimentum</a:t>
            </a:r>
            <a:r>
              <a:rPr lang="en-US" dirty="0"/>
              <a:t>. </a:t>
            </a:r>
          </a:p>
        </p:txBody>
      </p:sp>
      <p:sp>
        <p:nvSpPr>
          <p:cNvPr id="14" name="Text Placeholder 4">
            <a:extLst>
              <a:ext uri="{FF2B5EF4-FFF2-40B4-BE49-F238E27FC236}">
                <a16:creationId xmlns:a16="http://schemas.microsoft.com/office/drawing/2014/main" id="{C7BC1042-9643-4E4B-80B8-7F68C8A3A1AD}"/>
              </a:ext>
            </a:extLst>
          </p:cNvPr>
          <p:cNvSpPr>
            <a:spLocks noGrp="1"/>
          </p:cNvSpPr>
          <p:nvPr>
            <p:ph type="body" sz="quarter" idx="29" hasCustomPrompt="1"/>
          </p:nvPr>
        </p:nvSpPr>
        <p:spPr>
          <a:xfrm>
            <a:off x="346092" y="985856"/>
            <a:ext cx="4052411" cy="533400"/>
          </a:xfrm>
        </p:spPr>
        <p:txBody>
          <a:bodyPr>
            <a:normAutofit/>
          </a:bodyPr>
          <a:lstStyle>
            <a:lvl1pPr marL="0" indent="0">
              <a:buNone/>
              <a:defRPr sz="1700" baseline="0">
                <a:solidFill>
                  <a:schemeClr val="tx2"/>
                </a:solidFill>
                <a:latin typeface="+mj-lt"/>
              </a:defRPr>
            </a:lvl1pPr>
          </a:lstStyle>
          <a:p>
            <a:pPr lvl="0"/>
            <a:r>
              <a:rPr lang="en-US" dirty="0"/>
              <a:t>HEADLINE HERE</a:t>
            </a:r>
            <a:br>
              <a:rPr lang="en-US" dirty="0"/>
            </a:br>
            <a:r>
              <a:rPr lang="en-US" dirty="0"/>
              <a:t>1-3 LINES</a:t>
            </a:r>
          </a:p>
        </p:txBody>
      </p:sp>
      <p:sp>
        <p:nvSpPr>
          <p:cNvPr id="15" name="Text Placeholder 19">
            <a:extLst>
              <a:ext uri="{FF2B5EF4-FFF2-40B4-BE49-F238E27FC236}">
                <a16:creationId xmlns:a16="http://schemas.microsoft.com/office/drawing/2014/main" id="{440916F1-AD43-FE4A-A3AF-F924ACA4B68C}"/>
              </a:ext>
            </a:extLst>
          </p:cNvPr>
          <p:cNvSpPr>
            <a:spLocks noGrp="1"/>
          </p:cNvSpPr>
          <p:nvPr>
            <p:ph type="body" sz="quarter" idx="30" hasCustomPrompt="1"/>
          </p:nvPr>
        </p:nvSpPr>
        <p:spPr>
          <a:xfrm>
            <a:off x="338471" y="1769656"/>
            <a:ext cx="4060031" cy="622233"/>
          </a:xfrm>
          <a:prstGeom prst="rect">
            <a:avLst/>
          </a:prstGeom>
        </p:spPr>
        <p:txBody>
          <a:bodyPr>
            <a:normAutofit/>
          </a:bodyPr>
          <a:lstStyle>
            <a:lvl1pPr marL="0" indent="0">
              <a:buNone/>
              <a:defRPr sz="1200" b="0" i="0" baseline="0">
                <a:solidFill>
                  <a:schemeClr val="tx2"/>
                </a:solidFill>
                <a:latin typeface="+mn-lt"/>
              </a:defRPr>
            </a:lvl1pPr>
            <a:lvl2pPr marL="342900" indent="0">
              <a:buNone/>
              <a:defRPr sz="900" b="0" i="0">
                <a:latin typeface="Spectral Light" panose="02020302060000000000" pitchFamily="18" charset="77"/>
              </a:defRPr>
            </a:lvl2pPr>
            <a:lvl3pPr marL="685800" indent="0">
              <a:buNone/>
              <a:defRPr sz="900" b="0" i="0">
                <a:latin typeface="Spectral Light" panose="02020302060000000000" pitchFamily="18" charset="77"/>
              </a:defRPr>
            </a:lvl3pPr>
            <a:lvl4pPr marL="1028700" indent="0">
              <a:buNone/>
              <a:defRPr sz="900" b="0" i="0">
                <a:latin typeface="Spectral Light" panose="02020302060000000000" pitchFamily="18" charset="77"/>
              </a:defRPr>
            </a:lvl4pPr>
            <a:lvl5pPr marL="1371600" indent="0">
              <a:buNone/>
              <a:defRPr sz="900" b="0" i="0">
                <a:latin typeface="Spectral Light" panose="02020302060000000000" pitchFamily="18" charset="77"/>
              </a:defRPr>
            </a:lvl5pPr>
          </a:lstStyle>
          <a:p>
            <a:r>
              <a:rPr lang="en-US" dirty="0"/>
              <a:t>Optional subhead</a:t>
            </a:r>
          </a:p>
        </p:txBody>
      </p:sp>
      <p:pic>
        <p:nvPicPr>
          <p:cNvPr id="2" name="Picture 1">
            <a:extLst>
              <a:ext uri="{FF2B5EF4-FFF2-40B4-BE49-F238E27FC236}">
                <a16:creationId xmlns:a16="http://schemas.microsoft.com/office/drawing/2014/main" id="{0CA01448-1724-288F-A8EC-6B525635508B}"/>
              </a:ext>
            </a:extLst>
          </p:cNvPr>
          <p:cNvPicPr>
            <a:picLocks noChangeAspect="1"/>
          </p:cNvPicPr>
          <p:nvPr userDrawn="1"/>
        </p:nvPicPr>
        <p:blipFill>
          <a:blip r:embed="rId2"/>
          <a:stretch>
            <a:fillRect/>
          </a:stretch>
        </p:blipFill>
        <p:spPr>
          <a:xfrm>
            <a:off x="457200" y="128224"/>
            <a:ext cx="1092381" cy="200131"/>
          </a:xfrm>
          <a:prstGeom prst="rect">
            <a:avLst/>
          </a:prstGeom>
        </p:spPr>
      </p:pic>
    </p:spTree>
    <p:extLst>
      <p:ext uri="{BB962C8B-B14F-4D97-AF65-F5344CB8AC3E}">
        <p14:creationId xmlns:p14="http://schemas.microsoft.com/office/powerpoint/2010/main" val="565747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ideas version2">
    <p:spTree>
      <p:nvGrpSpPr>
        <p:cNvPr id="1" name=""/>
        <p:cNvGrpSpPr/>
        <p:nvPr/>
      </p:nvGrpSpPr>
      <p:grpSpPr>
        <a:xfrm>
          <a:off x="0" y="0"/>
          <a:ext cx="0" cy="0"/>
          <a:chOff x="0" y="0"/>
          <a:chExt cx="0" cy="0"/>
        </a:xfrm>
      </p:grpSpPr>
      <p:sp>
        <p:nvSpPr>
          <p:cNvPr id="16" name="Slide Number Placeholder 6">
            <a:extLst>
              <a:ext uri="{FF2B5EF4-FFF2-40B4-BE49-F238E27FC236}">
                <a16:creationId xmlns:a16="http://schemas.microsoft.com/office/drawing/2014/main" id="{15F7525F-E73F-5046-A07C-961490E9F4C5}"/>
              </a:ext>
            </a:extLst>
          </p:cNvPr>
          <p:cNvSpPr txBox="1">
            <a:spLocks/>
          </p:cNvSpPr>
          <p:nvPr userDrawn="1"/>
        </p:nvSpPr>
        <p:spPr>
          <a:xfrm>
            <a:off x="7749540" y="4762818"/>
            <a:ext cx="1072260" cy="135754"/>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55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ontserrat Medium" pitchFamily="2" charset="77"/>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fld id="{EAABD05C-668F-BB41-A0A2-F40ABC39699C}" type="slidenum">
              <a:rPr lang="en-US" sz="600" baseline="0" smtClean="0">
                <a:solidFill>
                  <a:schemeClr val="tx2"/>
                </a:solidFill>
                <a:latin typeface="Montserrat" pitchFamily="2" charset="77"/>
              </a:rPr>
              <a:pPr/>
              <a:t>‹#›</a:t>
            </a:fld>
            <a:endParaRPr lang="en-US" sz="600" baseline="0" dirty="0">
              <a:solidFill>
                <a:schemeClr val="tx2"/>
              </a:solidFill>
              <a:latin typeface="Montserrat" pitchFamily="2" charset="77"/>
            </a:endParaRPr>
          </a:p>
        </p:txBody>
      </p:sp>
      <p:sp>
        <p:nvSpPr>
          <p:cNvPr id="4" name="Text Placeholder 3">
            <a:extLst>
              <a:ext uri="{FF2B5EF4-FFF2-40B4-BE49-F238E27FC236}">
                <a16:creationId xmlns:a16="http://schemas.microsoft.com/office/drawing/2014/main" id="{582A78ED-B81F-A041-A166-77C8E4858BD7}"/>
              </a:ext>
            </a:extLst>
          </p:cNvPr>
          <p:cNvSpPr>
            <a:spLocks noGrp="1"/>
          </p:cNvSpPr>
          <p:nvPr>
            <p:ph type="body" sz="quarter" idx="21" hasCustomPrompt="1"/>
          </p:nvPr>
        </p:nvSpPr>
        <p:spPr>
          <a:xfrm>
            <a:off x="361950" y="2314575"/>
            <a:ext cx="1874639" cy="319358"/>
          </a:xfrm>
          <a:prstGeom prst="rect">
            <a:avLst/>
          </a:prstGeom>
        </p:spPr>
        <p:txBody>
          <a:bodyPr>
            <a:normAutofit/>
          </a:bodyPr>
          <a:lstStyle>
            <a:lvl1pPr marL="0" indent="0">
              <a:buNone/>
              <a:defRPr sz="1200" b="1" i="0" baseline="0">
                <a:solidFill>
                  <a:schemeClr val="tx2"/>
                </a:solidFill>
                <a:latin typeface="+mj-lt"/>
              </a:defRPr>
            </a:lvl1pPr>
          </a:lstStyle>
          <a:p>
            <a:pPr lvl="0"/>
            <a:r>
              <a:rPr lang="en-US" dirty="0"/>
              <a:t>IDEA #1</a:t>
            </a:r>
          </a:p>
        </p:txBody>
      </p:sp>
      <p:sp>
        <p:nvSpPr>
          <p:cNvPr id="17" name="Text Placeholder 3">
            <a:extLst>
              <a:ext uri="{FF2B5EF4-FFF2-40B4-BE49-F238E27FC236}">
                <a16:creationId xmlns:a16="http://schemas.microsoft.com/office/drawing/2014/main" id="{288A065A-7426-3E44-B810-7C8E07640097}"/>
              </a:ext>
            </a:extLst>
          </p:cNvPr>
          <p:cNvSpPr>
            <a:spLocks noGrp="1"/>
          </p:cNvSpPr>
          <p:nvPr>
            <p:ph type="body" sz="quarter" idx="22" hasCustomPrompt="1"/>
          </p:nvPr>
        </p:nvSpPr>
        <p:spPr>
          <a:xfrm>
            <a:off x="2512868" y="2314575"/>
            <a:ext cx="1874639" cy="319358"/>
          </a:xfrm>
          <a:prstGeom prst="rect">
            <a:avLst/>
          </a:prstGeom>
        </p:spPr>
        <p:txBody>
          <a:bodyPr>
            <a:normAutofit/>
          </a:bodyPr>
          <a:lstStyle>
            <a:lvl1pPr marL="0" indent="0">
              <a:buNone/>
              <a:defRPr sz="1200" b="1" i="0" baseline="0">
                <a:solidFill>
                  <a:schemeClr val="tx2"/>
                </a:solidFill>
                <a:latin typeface="+mj-lt"/>
              </a:defRPr>
            </a:lvl1pPr>
          </a:lstStyle>
          <a:p>
            <a:pPr lvl="0"/>
            <a:r>
              <a:rPr lang="en-US" dirty="0"/>
              <a:t>IDEA #2</a:t>
            </a:r>
          </a:p>
        </p:txBody>
      </p:sp>
      <p:sp>
        <p:nvSpPr>
          <p:cNvPr id="18" name="Text Placeholder 3">
            <a:extLst>
              <a:ext uri="{FF2B5EF4-FFF2-40B4-BE49-F238E27FC236}">
                <a16:creationId xmlns:a16="http://schemas.microsoft.com/office/drawing/2014/main" id="{76E9F1C9-7F10-0F48-940E-406A3E8A9C07}"/>
              </a:ext>
            </a:extLst>
          </p:cNvPr>
          <p:cNvSpPr>
            <a:spLocks noGrp="1"/>
          </p:cNvSpPr>
          <p:nvPr>
            <p:ph type="body" sz="quarter" idx="23" hasCustomPrompt="1"/>
          </p:nvPr>
        </p:nvSpPr>
        <p:spPr>
          <a:xfrm>
            <a:off x="4663787" y="2314575"/>
            <a:ext cx="1874639" cy="319358"/>
          </a:xfrm>
          <a:prstGeom prst="rect">
            <a:avLst/>
          </a:prstGeom>
        </p:spPr>
        <p:txBody>
          <a:bodyPr>
            <a:normAutofit/>
          </a:bodyPr>
          <a:lstStyle>
            <a:lvl1pPr marL="0" indent="0">
              <a:buNone/>
              <a:defRPr sz="1200" b="1" i="0" baseline="0">
                <a:solidFill>
                  <a:schemeClr val="tx2"/>
                </a:solidFill>
                <a:latin typeface="+mj-lt"/>
              </a:defRPr>
            </a:lvl1pPr>
          </a:lstStyle>
          <a:p>
            <a:pPr lvl="0"/>
            <a:r>
              <a:rPr lang="en-US" dirty="0"/>
              <a:t>IDEA #3</a:t>
            </a:r>
          </a:p>
        </p:txBody>
      </p:sp>
      <p:sp>
        <p:nvSpPr>
          <p:cNvPr id="19" name="Text Placeholder 3">
            <a:extLst>
              <a:ext uri="{FF2B5EF4-FFF2-40B4-BE49-F238E27FC236}">
                <a16:creationId xmlns:a16="http://schemas.microsoft.com/office/drawing/2014/main" id="{F1E4D7DA-E71A-364B-957D-E96D60B5E018}"/>
              </a:ext>
            </a:extLst>
          </p:cNvPr>
          <p:cNvSpPr>
            <a:spLocks noGrp="1"/>
          </p:cNvSpPr>
          <p:nvPr>
            <p:ph type="body" sz="quarter" idx="24" hasCustomPrompt="1"/>
          </p:nvPr>
        </p:nvSpPr>
        <p:spPr>
          <a:xfrm>
            <a:off x="6760152" y="2314575"/>
            <a:ext cx="1874639" cy="319358"/>
          </a:xfrm>
          <a:prstGeom prst="rect">
            <a:avLst/>
          </a:prstGeom>
        </p:spPr>
        <p:txBody>
          <a:bodyPr>
            <a:normAutofit/>
          </a:bodyPr>
          <a:lstStyle>
            <a:lvl1pPr marL="0" indent="0">
              <a:buNone/>
              <a:defRPr sz="1200" b="1" i="0" baseline="0">
                <a:solidFill>
                  <a:schemeClr val="tx2"/>
                </a:solidFill>
                <a:latin typeface="+mj-lt"/>
              </a:defRPr>
            </a:lvl1pPr>
          </a:lstStyle>
          <a:p>
            <a:pPr lvl="0"/>
            <a:r>
              <a:rPr lang="en-US" dirty="0"/>
              <a:t>IDEA #4</a:t>
            </a:r>
          </a:p>
        </p:txBody>
      </p:sp>
      <p:sp>
        <p:nvSpPr>
          <p:cNvPr id="13" name="Text Placeholder 4">
            <a:extLst>
              <a:ext uri="{FF2B5EF4-FFF2-40B4-BE49-F238E27FC236}">
                <a16:creationId xmlns:a16="http://schemas.microsoft.com/office/drawing/2014/main" id="{BDA9B44B-8622-E246-9814-C57CF5DCE17F}"/>
              </a:ext>
            </a:extLst>
          </p:cNvPr>
          <p:cNvSpPr>
            <a:spLocks noGrp="1"/>
          </p:cNvSpPr>
          <p:nvPr>
            <p:ph type="body" sz="quarter" idx="30" hasCustomPrompt="1"/>
          </p:nvPr>
        </p:nvSpPr>
        <p:spPr>
          <a:xfrm>
            <a:off x="346092" y="985856"/>
            <a:ext cx="4052411" cy="533400"/>
          </a:xfrm>
        </p:spPr>
        <p:txBody>
          <a:bodyPr>
            <a:normAutofit/>
          </a:bodyPr>
          <a:lstStyle>
            <a:lvl1pPr marL="0" indent="0">
              <a:buNone/>
              <a:defRPr sz="1700" baseline="0">
                <a:solidFill>
                  <a:schemeClr val="tx2"/>
                </a:solidFill>
                <a:latin typeface="+mj-lt"/>
              </a:defRPr>
            </a:lvl1pPr>
          </a:lstStyle>
          <a:p>
            <a:pPr lvl="0"/>
            <a:r>
              <a:rPr lang="en-US" dirty="0"/>
              <a:t>HEADLINE HERE</a:t>
            </a:r>
            <a:br>
              <a:rPr lang="en-US" dirty="0"/>
            </a:br>
            <a:r>
              <a:rPr lang="en-US" dirty="0"/>
              <a:t>1-3 LINES</a:t>
            </a:r>
          </a:p>
        </p:txBody>
      </p:sp>
      <p:sp>
        <p:nvSpPr>
          <p:cNvPr id="14" name="Text Placeholder 23">
            <a:extLst>
              <a:ext uri="{FF2B5EF4-FFF2-40B4-BE49-F238E27FC236}">
                <a16:creationId xmlns:a16="http://schemas.microsoft.com/office/drawing/2014/main" id="{456303AF-E966-754E-A71A-7F29E6950EED}"/>
              </a:ext>
            </a:extLst>
          </p:cNvPr>
          <p:cNvSpPr>
            <a:spLocks noGrp="1"/>
          </p:cNvSpPr>
          <p:nvPr>
            <p:ph type="body" sz="quarter" idx="17" hasCustomPrompt="1"/>
          </p:nvPr>
        </p:nvSpPr>
        <p:spPr>
          <a:xfrm>
            <a:off x="361950" y="2724150"/>
            <a:ext cx="1874693" cy="1905000"/>
          </a:xfrm>
          <a:prstGeom prst="rect">
            <a:avLst/>
          </a:prstGeom>
        </p:spPr>
        <p:txBody>
          <a:bodyPr>
            <a:normAutofit/>
          </a:bodyPr>
          <a:lstStyle>
            <a:lvl1pPr marL="0" indent="0">
              <a:buNone/>
              <a:defRPr sz="900" b="0" i="0" baseline="0">
                <a:solidFill>
                  <a:schemeClr val="tx2"/>
                </a:solidFill>
                <a:latin typeface="+mn-lt"/>
              </a:defRPr>
            </a:lvl1pPr>
            <a:lvl2pPr marL="342900" indent="0">
              <a:buNone/>
              <a:defRPr/>
            </a:lvl2pPr>
            <a:lvl3pPr marL="685800" indent="0">
              <a:buNone/>
              <a:defRPr/>
            </a:lvl3pPr>
            <a:lvl4pPr marL="1028700" indent="0">
              <a:buNone/>
              <a:defRPr/>
            </a:lvl4pPr>
            <a:lvl5pPr marL="1371600" indent="0">
              <a:buNone/>
              <a:defRPr/>
            </a:lvl5pPr>
          </a:lstStyle>
          <a:p>
            <a:r>
              <a:rPr lang="en-US" dirty="0"/>
              <a:t>Body text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mattis</a:t>
            </a:r>
            <a:r>
              <a:rPr lang="en-US" dirty="0"/>
              <a:t> </a:t>
            </a:r>
            <a:r>
              <a:rPr lang="en-US" dirty="0" err="1"/>
              <a:t>eu</a:t>
            </a:r>
            <a:r>
              <a:rPr lang="en-US" dirty="0"/>
              <a:t> </a:t>
            </a:r>
            <a:r>
              <a:rPr lang="en-US" dirty="0" err="1"/>
              <a:t>est</a:t>
            </a:r>
            <a:r>
              <a:rPr lang="en-US" dirty="0"/>
              <a:t> id </a:t>
            </a:r>
            <a:r>
              <a:rPr lang="en-US" dirty="0" err="1"/>
              <a:t>condimentum</a:t>
            </a:r>
            <a:r>
              <a:rPr lang="en-US" dirty="0"/>
              <a:t>. </a:t>
            </a:r>
          </a:p>
        </p:txBody>
      </p:sp>
      <p:sp>
        <p:nvSpPr>
          <p:cNvPr id="15" name="Text Placeholder 23">
            <a:extLst>
              <a:ext uri="{FF2B5EF4-FFF2-40B4-BE49-F238E27FC236}">
                <a16:creationId xmlns:a16="http://schemas.microsoft.com/office/drawing/2014/main" id="{6D60C02C-76EA-9344-9CDA-D5CDDE11DE1F}"/>
              </a:ext>
            </a:extLst>
          </p:cNvPr>
          <p:cNvSpPr>
            <a:spLocks noGrp="1"/>
          </p:cNvSpPr>
          <p:nvPr>
            <p:ph type="body" sz="quarter" idx="18" hasCustomPrompt="1"/>
          </p:nvPr>
        </p:nvSpPr>
        <p:spPr>
          <a:xfrm>
            <a:off x="2512868" y="2724150"/>
            <a:ext cx="1874693" cy="1905000"/>
          </a:xfrm>
          <a:prstGeom prst="rect">
            <a:avLst/>
          </a:prstGeom>
        </p:spPr>
        <p:txBody>
          <a:bodyPr>
            <a:normAutofit/>
          </a:bodyPr>
          <a:lstStyle>
            <a:lvl1pPr marL="0" indent="0">
              <a:buNone/>
              <a:defRPr sz="900" b="0" i="0" baseline="0">
                <a:solidFill>
                  <a:schemeClr val="tx2"/>
                </a:solidFill>
                <a:latin typeface="+mn-lt"/>
              </a:defRPr>
            </a:lvl1pPr>
            <a:lvl2pPr marL="342900" indent="0">
              <a:buNone/>
              <a:defRPr/>
            </a:lvl2pPr>
            <a:lvl3pPr marL="685800" indent="0">
              <a:buNone/>
              <a:defRPr/>
            </a:lvl3pPr>
            <a:lvl4pPr marL="1028700" indent="0">
              <a:buNone/>
              <a:defRPr/>
            </a:lvl4pPr>
            <a:lvl5pPr marL="1371600" indent="0">
              <a:buNone/>
              <a:defRPr/>
            </a:lvl5pPr>
          </a:lstStyle>
          <a:p>
            <a:r>
              <a:rPr lang="en-US" dirty="0"/>
              <a:t>Body text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mattis</a:t>
            </a:r>
            <a:r>
              <a:rPr lang="en-US" dirty="0"/>
              <a:t> </a:t>
            </a:r>
            <a:r>
              <a:rPr lang="en-US" dirty="0" err="1"/>
              <a:t>eu</a:t>
            </a:r>
            <a:r>
              <a:rPr lang="en-US" dirty="0"/>
              <a:t> </a:t>
            </a:r>
            <a:r>
              <a:rPr lang="en-US" dirty="0" err="1"/>
              <a:t>est</a:t>
            </a:r>
            <a:r>
              <a:rPr lang="en-US" dirty="0"/>
              <a:t> id </a:t>
            </a:r>
            <a:r>
              <a:rPr lang="en-US" dirty="0" err="1"/>
              <a:t>condimentum</a:t>
            </a:r>
            <a:r>
              <a:rPr lang="en-US" dirty="0"/>
              <a:t>. </a:t>
            </a:r>
          </a:p>
        </p:txBody>
      </p:sp>
      <p:sp>
        <p:nvSpPr>
          <p:cNvPr id="20" name="Text Placeholder 23">
            <a:extLst>
              <a:ext uri="{FF2B5EF4-FFF2-40B4-BE49-F238E27FC236}">
                <a16:creationId xmlns:a16="http://schemas.microsoft.com/office/drawing/2014/main" id="{9FBE284F-25FB-704B-966F-5B1318DB95BE}"/>
              </a:ext>
            </a:extLst>
          </p:cNvPr>
          <p:cNvSpPr>
            <a:spLocks noGrp="1"/>
          </p:cNvSpPr>
          <p:nvPr>
            <p:ph type="body" sz="quarter" idx="19" hasCustomPrompt="1"/>
          </p:nvPr>
        </p:nvSpPr>
        <p:spPr>
          <a:xfrm>
            <a:off x="4640407" y="2724150"/>
            <a:ext cx="1874693" cy="1905000"/>
          </a:xfrm>
          <a:prstGeom prst="rect">
            <a:avLst/>
          </a:prstGeom>
        </p:spPr>
        <p:txBody>
          <a:bodyPr>
            <a:normAutofit/>
          </a:bodyPr>
          <a:lstStyle>
            <a:lvl1pPr marL="0" indent="0">
              <a:buNone/>
              <a:defRPr sz="900" b="0" i="0" baseline="0">
                <a:solidFill>
                  <a:schemeClr val="tx2"/>
                </a:solidFill>
                <a:latin typeface="+mn-lt"/>
              </a:defRPr>
            </a:lvl1pPr>
            <a:lvl2pPr marL="342900" indent="0">
              <a:buNone/>
              <a:defRPr/>
            </a:lvl2pPr>
            <a:lvl3pPr marL="685800" indent="0">
              <a:buNone/>
              <a:defRPr/>
            </a:lvl3pPr>
            <a:lvl4pPr marL="1028700" indent="0">
              <a:buNone/>
              <a:defRPr/>
            </a:lvl4pPr>
            <a:lvl5pPr marL="1371600" indent="0">
              <a:buNone/>
              <a:defRPr/>
            </a:lvl5pPr>
          </a:lstStyle>
          <a:p>
            <a:r>
              <a:rPr lang="en-US" dirty="0"/>
              <a:t>Body text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mattis</a:t>
            </a:r>
            <a:r>
              <a:rPr lang="en-US" dirty="0"/>
              <a:t> </a:t>
            </a:r>
            <a:r>
              <a:rPr lang="en-US" dirty="0" err="1"/>
              <a:t>eu</a:t>
            </a:r>
            <a:r>
              <a:rPr lang="en-US" dirty="0"/>
              <a:t> </a:t>
            </a:r>
            <a:r>
              <a:rPr lang="en-US" dirty="0" err="1"/>
              <a:t>est</a:t>
            </a:r>
            <a:r>
              <a:rPr lang="en-US" dirty="0"/>
              <a:t> id </a:t>
            </a:r>
            <a:r>
              <a:rPr lang="en-US" dirty="0" err="1"/>
              <a:t>condimentum</a:t>
            </a:r>
            <a:r>
              <a:rPr lang="en-US" dirty="0"/>
              <a:t>. </a:t>
            </a:r>
          </a:p>
        </p:txBody>
      </p:sp>
      <p:sp>
        <p:nvSpPr>
          <p:cNvPr id="21" name="Text Placeholder 23">
            <a:extLst>
              <a:ext uri="{FF2B5EF4-FFF2-40B4-BE49-F238E27FC236}">
                <a16:creationId xmlns:a16="http://schemas.microsoft.com/office/drawing/2014/main" id="{F359E152-44F6-9643-B81A-A7BA0DFDF91D}"/>
              </a:ext>
            </a:extLst>
          </p:cNvPr>
          <p:cNvSpPr>
            <a:spLocks noGrp="1"/>
          </p:cNvSpPr>
          <p:nvPr>
            <p:ph type="body" sz="quarter" idx="20" hasCustomPrompt="1"/>
          </p:nvPr>
        </p:nvSpPr>
        <p:spPr>
          <a:xfrm>
            <a:off x="6760152" y="2724150"/>
            <a:ext cx="1874693" cy="1905000"/>
          </a:xfrm>
          <a:prstGeom prst="rect">
            <a:avLst/>
          </a:prstGeom>
        </p:spPr>
        <p:txBody>
          <a:bodyPr>
            <a:normAutofit/>
          </a:bodyPr>
          <a:lstStyle>
            <a:lvl1pPr marL="0" indent="0">
              <a:buNone/>
              <a:defRPr sz="900" b="0" i="0" baseline="0">
                <a:solidFill>
                  <a:schemeClr val="tx2"/>
                </a:solidFill>
                <a:latin typeface="+mn-lt"/>
              </a:defRPr>
            </a:lvl1pPr>
            <a:lvl2pPr marL="342900" indent="0">
              <a:buNone/>
              <a:defRPr/>
            </a:lvl2pPr>
            <a:lvl3pPr marL="685800" indent="0">
              <a:buNone/>
              <a:defRPr/>
            </a:lvl3pPr>
            <a:lvl4pPr marL="1028700" indent="0">
              <a:buNone/>
              <a:defRPr/>
            </a:lvl4pPr>
            <a:lvl5pPr marL="1371600" indent="0">
              <a:buNone/>
              <a:defRPr/>
            </a:lvl5pPr>
          </a:lstStyle>
          <a:p>
            <a:r>
              <a:rPr lang="en-US" dirty="0"/>
              <a:t>Body text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mattis</a:t>
            </a:r>
            <a:r>
              <a:rPr lang="en-US" dirty="0"/>
              <a:t> </a:t>
            </a:r>
            <a:r>
              <a:rPr lang="en-US" dirty="0" err="1"/>
              <a:t>eu</a:t>
            </a:r>
            <a:r>
              <a:rPr lang="en-US" dirty="0"/>
              <a:t> </a:t>
            </a:r>
            <a:r>
              <a:rPr lang="en-US" dirty="0" err="1"/>
              <a:t>est</a:t>
            </a:r>
            <a:r>
              <a:rPr lang="en-US" dirty="0"/>
              <a:t> id </a:t>
            </a:r>
            <a:r>
              <a:rPr lang="en-US" dirty="0" err="1"/>
              <a:t>condimentum</a:t>
            </a:r>
            <a:r>
              <a:rPr lang="en-US" dirty="0"/>
              <a:t>. </a:t>
            </a:r>
          </a:p>
        </p:txBody>
      </p:sp>
      <p:pic>
        <p:nvPicPr>
          <p:cNvPr id="2" name="Picture 1">
            <a:extLst>
              <a:ext uri="{FF2B5EF4-FFF2-40B4-BE49-F238E27FC236}">
                <a16:creationId xmlns:a16="http://schemas.microsoft.com/office/drawing/2014/main" id="{1DDC1B92-F9C0-C74E-EEFB-A10B8FDD6D78}"/>
              </a:ext>
            </a:extLst>
          </p:cNvPr>
          <p:cNvPicPr>
            <a:picLocks noChangeAspect="1"/>
          </p:cNvPicPr>
          <p:nvPr userDrawn="1"/>
        </p:nvPicPr>
        <p:blipFill>
          <a:blip r:embed="rId2"/>
          <a:stretch>
            <a:fillRect/>
          </a:stretch>
        </p:blipFill>
        <p:spPr>
          <a:xfrm>
            <a:off x="457200" y="128224"/>
            <a:ext cx="1092381" cy="200131"/>
          </a:xfrm>
          <a:prstGeom prst="rect">
            <a:avLst/>
          </a:prstGeom>
        </p:spPr>
      </p:pic>
    </p:spTree>
    <p:extLst>
      <p:ext uri="{BB962C8B-B14F-4D97-AF65-F5344CB8AC3E}">
        <p14:creationId xmlns:p14="http://schemas.microsoft.com/office/powerpoint/2010/main" val="3234318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AABD05C-668F-BB41-A0A2-F40ABC39699C}" type="slidenum">
              <a:rPr lang="en-US" smtClean="0"/>
              <a:pPr/>
              <a:t>‹#›</a:t>
            </a:fld>
            <a:endParaRPr lang="en-US" dirty="0"/>
          </a:p>
        </p:txBody>
      </p:sp>
    </p:spTree>
    <p:extLst>
      <p:ext uri="{BB962C8B-B14F-4D97-AF65-F5344CB8AC3E}">
        <p14:creationId xmlns:p14="http://schemas.microsoft.com/office/powerpoint/2010/main" val="1935112474"/>
      </p:ext>
    </p:extLst>
  </p:cSld>
  <p:clrMap bg1="lt1" tx1="dk1" bg2="lt2" tx2="dk2" accent1="accent1" accent2="accent2" accent3="accent3" accent4="accent4" accent5="accent5" accent6="accent6" hlink="hlink" folHlink="folHlink"/>
  <p:sldLayoutIdLst>
    <p:sldLayoutId id="2147483872" r:id="rId1"/>
    <p:sldLayoutId id="2147483874" r:id="rId2"/>
    <p:sldLayoutId id="2147483853" r:id="rId3"/>
    <p:sldLayoutId id="2147483854" r:id="rId4"/>
    <p:sldLayoutId id="2147483893" r:id="rId5"/>
    <p:sldLayoutId id="2147483894" r:id="rId6"/>
    <p:sldLayoutId id="2147483855" r:id="rId7"/>
    <p:sldLayoutId id="2147483856" r:id="rId8"/>
    <p:sldLayoutId id="2147483857" r:id="rId9"/>
    <p:sldLayoutId id="2147483858" r:id="rId10"/>
    <p:sldLayoutId id="2147483898" r:id="rId11"/>
    <p:sldLayoutId id="2147483888" r:id="rId12"/>
    <p:sldLayoutId id="2147483892" r:id="rId13"/>
    <p:sldLayoutId id="2147483884" r:id="rId14"/>
    <p:sldLayoutId id="2147483895" r:id="rId15"/>
    <p:sldLayoutId id="2147483896" r:id="rId16"/>
    <p:sldLayoutId id="2147483861" r:id="rId17"/>
    <p:sldLayoutId id="2147483890" r:id="rId18"/>
    <p:sldLayoutId id="2147483891" r:id="rId19"/>
    <p:sldLayoutId id="2147483889" r:id="rId20"/>
    <p:sldLayoutId id="2147483862" r:id="rId21"/>
    <p:sldLayoutId id="2147483866" r:id="rId22"/>
    <p:sldLayoutId id="2147483897" r:id="rId2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System Font Regular"/>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System Font Regular"/>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System Font Regular"/>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System Font Regular"/>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System Font Regular"/>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2" userDrawn="1">
          <p15:clr>
            <a:srgbClr val="F26B43"/>
          </p15:clr>
        </p15:guide>
        <p15:guide id="2" pos="295" userDrawn="1">
          <p15:clr>
            <a:srgbClr val="F26B43"/>
          </p15:clr>
        </p15:guide>
        <p15:guide id="3" orient="horz" pos="667" userDrawn="1">
          <p15:clr>
            <a:srgbClr val="F26B43"/>
          </p15:clr>
        </p15:guide>
        <p15:guide id="4" orient="horz" pos="758" userDrawn="1">
          <p15:clr>
            <a:srgbClr val="F26B43"/>
          </p15:clr>
        </p15:guide>
        <p15:guide id="5" orient="horz" pos="1098" userDrawn="1">
          <p15:clr>
            <a:srgbClr val="F26B43"/>
          </p15:clr>
        </p15:guide>
        <p15:guide id="6" orient="horz" pos="1189" userDrawn="1">
          <p15:clr>
            <a:srgbClr val="F26B43"/>
          </p15:clr>
        </p15:guide>
        <p15:guide id="7" orient="horz" pos="1575" userDrawn="1">
          <p15:clr>
            <a:srgbClr val="F26B43"/>
          </p15:clr>
        </p15:guide>
        <p15:guide id="8" orient="horz" pos="1665" userDrawn="1">
          <p15:clr>
            <a:srgbClr val="F26B43"/>
          </p15:clr>
        </p15:guide>
        <p15:guide id="9" orient="horz" pos="2051" userDrawn="1">
          <p15:clr>
            <a:srgbClr val="F26B43"/>
          </p15:clr>
        </p15:guide>
        <p15:guide id="10" orient="horz" pos="2142" userDrawn="1">
          <p15:clr>
            <a:srgbClr val="F26B43"/>
          </p15:clr>
        </p15:guide>
        <p15:guide id="11" orient="horz" pos="2482" userDrawn="1">
          <p15:clr>
            <a:srgbClr val="F26B43"/>
          </p15:clr>
        </p15:guide>
        <p15:guide id="12" orient="horz" pos="2573" userDrawn="1">
          <p15:clr>
            <a:srgbClr val="F26B43"/>
          </p15:clr>
        </p15:guide>
        <p15:guide id="13" orient="horz" pos="2958" userDrawn="1">
          <p15:clr>
            <a:srgbClr val="F26B43"/>
          </p15:clr>
        </p15:guide>
        <p15:guide id="14" pos="725" userDrawn="1">
          <p15:clr>
            <a:srgbClr val="F26B43"/>
          </p15:clr>
        </p15:guide>
        <p15:guide id="15" pos="816" userDrawn="1">
          <p15:clr>
            <a:srgbClr val="F26B43"/>
          </p15:clr>
        </p15:guide>
        <p15:guide id="16" pos="1156" userDrawn="1">
          <p15:clr>
            <a:srgbClr val="F26B43"/>
          </p15:clr>
        </p15:guide>
        <p15:guide id="17" pos="1247" userDrawn="1">
          <p15:clr>
            <a:srgbClr val="F26B43"/>
          </p15:clr>
        </p15:guide>
        <p15:guide id="18" pos="1587" userDrawn="1">
          <p15:clr>
            <a:srgbClr val="F26B43"/>
          </p15:clr>
        </p15:guide>
        <p15:guide id="19" pos="1678" userDrawn="1">
          <p15:clr>
            <a:srgbClr val="F26B43"/>
          </p15:clr>
        </p15:guide>
        <p15:guide id="20" pos="2018" userDrawn="1">
          <p15:clr>
            <a:srgbClr val="F26B43"/>
          </p15:clr>
        </p15:guide>
        <p15:guide id="21" pos="2109" userDrawn="1">
          <p15:clr>
            <a:srgbClr val="F26B43"/>
          </p15:clr>
        </p15:guide>
        <p15:guide id="22" pos="2449" userDrawn="1">
          <p15:clr>
            <a:srgbClr val="F26B43"/>
          </p15:clr>
        </p15:guide>
        <p15:guide id="23" pos="2540" userDrawn="1">
          <p15:clr>
            <a:srgbClr val="F26B43"/>
          </p15:clr>
        </p15:guide>
        <p15:guide id="24" pos="2880" userDrawn="1">
          <p15:clr>
            <a:srgbClr val="F26B43"/>
          </p15:clr>
        </p15:guide>
        <p15:guide id="25" pos="2971" userDrawn="1">
          <p15:clr>
            <a:srgbClr val="F26B43"/>
          </p15:clr>
        </p15:guide>
        <p15:guide id="26" pos="3311" userDrawn="1">
          <p15:clr>
            <a:srgbClr val="F26B43"/>
          </p15:clr>
        </p15:guide>
        <p15:guide id="27" pos="3402" userDrawn="1">
          <p15:clr>
            <a:srgbClr val="F26B43"/>
          </p15:clr>
        </p15:guide>
        <p15:guide id="28" pos="3742" userDrawn="1">
          <p15:clr>
            <a:srgbClr val="F26B43"/>
          </p15:clr>
        </p15:guide>
        <p15:guide id="29" pos="3833" userDrawn="1">
          <p15:clr>
            <a:srgbClr val="F26B43"/>
          </p15:clr>
        </p15:guide>
        <p15:guide id="30" pos="4173" userDrawn="1">
          <p15:clr>
            <a:srgbClr val="F26B43"/>
          </p15:clr>
        </p15:guide>
        <p15:guide id="31" pos="4263" userDrawn="1">
          <p15:clr>
            <a:srgbClr val="F26B43"/>
          </p15:clr>
        </p15:guide>
        <p15:guide id="32" pos="4604" userDrawn="1">
          <p15:clr>
            <a:srgbClr val="F26B43"/>
          </p15:clr>
        </p15:guide>
        <p15:guide id="33" pos="4694" userDrawn="1">
          <p15:clr>
            <a:srgbClr val="F26B43"/>
          </p15:clr>
        </p15:guide>
        <p15:guide id="34" pos="5035" userDrawn="1">
          <p15:clr>
            <a:srgbClr val="F26B43"/>
          </p15:clr>
        </p15:guide>
        <p15:guide id="35" pos="5125" userDrawn="1">
          <p15:clr>
            <a:srgbClr val="F26B43"/>
          </p15:clr>
        </p15:guide>
        <p15:guide id="36" pos="546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3" Type="http://schemas.openxmlformats.org/officeDocument/2006/relationships/image" Target="../media/image19.png"/><Relationship Id="rId18" Type="http://schemas.openxmlformats.org/officeDocument/2006/relationships/image" Target="../media/image24.png"/><Relationship Id="rId26" Type="http://schemas.openxmlformats.org/officeDocument/2006/relationships/image" Target="../media/image32.png"/><Relationship Id="rId39" Type="http://schemas.openxmlformats.org/officeDocument/2006/relationships/image" Target="../media/image45.png"/><Relationship Id="rId21" Type="http://schemas.openxmlformats.org/officeDocument/2006/relationships/image" Target="../media/image27.png"/><Relationship Id="rId34" Type="http://schemas.openxmlformats.org/officeDocument/2006/relationships/image" Target="../media/image40.png"/><Relationship Id="rId7" Type="http://schemas.openxmlformats.org/officeDocument/2006/relationships/image" Target="../media/image13.png"/><Relationship Id="rId2" Type="http://schemas.openxmlformats.org/officeDocument/2006/relationships/notesSlide" Target="../notesSlides/notesSlide6.xml"/><Relationship Id="rId16" Type="http://schemas.openxmlformats.org/officeDocument/2006/relationships/image" Target="../media/image22.png"/><Relationship Id="rId20" Type="http://schemas.openxmlformats.org/officeDocument/2006/relationships/image" Target="../media/image26.png"/><Relationship Id="rId29" Type="http://schemas.openxmlformats.org/officeDocument/2006/relationships/image" Target="../media/image35.png"/><Relationship Id="rId41" Type="http://schemas.openxmlformats.org/officeDocument/2006/relationships/image" Target="../media/image47.png"/><Relationship Id="rId1" Type="http://schemas.openxmlformats.org/officeDocument/2006/relationships/slideLayout" Target="../slideLayouts/slideLayout17.xml"/><Relationship Id="rId6" Type="http://schemas.openxmlformats.org/officeDocument/2006/relationships/image" Target="../media/image12.png"/><Relationship Id="rId11" Type="http://schemas.openxmlformats.org/officeDocument/2006/relationships/image" Target="../media/image17.png"/><Relationship Id="rId24" Type="http://schemas.openxmlformats.org/officeDocument/2006/relationships/image" Target="../media/image30.png"/><Relationship Id="rId32" Type="http://schemas.openxmlformats.org/officeDocument/2006/relationships/image" Target="../media/image38.png"/><Relationship Id="rId37" Type="http://schemas.openxmlformats.org/officeDocument/2006/relationships/image" Target="../media/image43.png"/><Relationship Id="rId40" Type="http://schemas.openxmlformats.org/officeDocument/2006/relationships/image" Target="../media/image46.png"/><Relationship Id="rId5" Type="http://schemas.openxmlformats.org/officeDocument/2006/relationships/image" Target="../media/image11.png"/><Relationship Id="rId15" Type="http://schemas.openxmlformats.org/officeDocument/2006/relationships/image" Target="../media/image21.png"/><Relationship Id="rId23" Type="http://schemas.openxmlformats.org/officeDocument/2006/relationships/image" Target="../media/image29.png"/><Relationship Id="rId28" Type="http://schemas.openxmlformats.org/officeDocument/2006/relationships/image" Target="../media/image34.png"/><Relationship Id="rId36" Type="http://schemas.openxmlformats.org/officeDocument/2006/relationships/image" Target="../media/image42.png"/><Relationship Id="rId10" Type="http://schemas.openxmlformats.org/officeDocument/2006/relationships/image" Target="../media/image16.png"/><Relationship Id="rId19" Type="http://schemas.openxmlformats.org/officeDocument/2006/relationships/image" Target="../media/image25.png"/><Relationship Id="rId31" Type="http://schemas.openxmlformats.org/officeDocument/2006/relationships/image" Target="../media/image37.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 Id="rId22" Type="http://schemas.openxmlformats.org/officeDocument/2006/relationships/image" Target="../media/image28.png"/><Relationship Id="rId27" Type="http://schemas.openxmlformats.org/officeDocument/2006/relationships/image" Target="../media/image33.png"/><Relationship Id="rId30" Type="http://schemas.openxmlformats.org/officeDocument/2006/relationships/image" Target="../media/image36.png"/><Relationship Id="rId35" Type="http://schemas.openxmlformats.org/officeDocument/2006/relationships/image" Target="../media/image41.png"/><Relationship Id="rId8" Type="http://schemas.openxmlformats.org/officeDocument/2006/relationships/image" Target="../media/image14.png"/><Relationship Id="rId3" Type="http://schemas.openxmlformats.org/officeDocument/2006/relationships/image" Target="../media/image9.png"/><Relationship Id="rId12" Type="http://schemas.openxmlformats.org/officeDocument/2006/relationships/image" Target="../media/image18.png"/><Relationship Id="rId17" Type="http://schemas.openxmlformats.org/officeDocument/2006/relationships/image" Target="../media/image23.png"/><Relationship Id="rId25" Type="http://schemas.openxmlformats.org/officeDocument/2006/relationships/image" Target="../media/image31.png"/><Relationship Id="rId33" Type="http://schemas.openxmlformats.org/officeDocument/2006/relationships/image" Target="../media/image39.png"/><Relationship Id="rId38" Type="http://schemas.openxmlformats.org/officeDocument/2006/relationships/image" Target="../media/image4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11C3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2A2FA-2D77-E1F4-FB99-D63EFFB3EB9C}"/>
              </a:ext>
            </a:extLst>
          </p:cNvPr>
          <p:cNvSpPr>
            <a:spLocks noGrp="1"/>
          </p:cNvSpPr>
          <p:nvPr>
            <p:ph type="title"/>
          </p:nvPr>
        </p:nvSpPr>
        <p:spPr/>
        <p:txBody>
          <a:bodyPr/>
          <a:lstStyle/>
          <a:p>
            <a:r>
              <a:rPr lang="en-US" dirty="0"/>
              <a:t>CloudComputing100</a:t>
            </a:r>
          </a:p>
        </p:txBody>
      </p:sp>
      <p:sp>
        <p:nvSpPr>
          <p:cNvPr id="10" name="Text Placeholder 9">
            <a:extLst>
              <a:ext uri="{FF2B5EF4-FFF2-40B4-BE49-F238E27FC236}">
                <a16:creationId xmlns:a16="http://schemas.microsoft.com/office/drawing/2014/main" id="{408D2D6D-BAC5-5F32-D2CC-E12E7500958B}"/>
              </a:ext>
            </a:extLst>
          </p:cNvPr>
          <p:cNvSpPr>
            <a:spLocks noGrp="1"/>
          </p:cNvSpPr>
          <p:nvPr>
            <p:ph type="body" sz="quarter" idx="15"/>
          </p:nvPr>
        </p:nvSpPr>
        <p:spPr/>
        <p:txBody>
          <a:bodyPr/>
          <a:lstStyle/>
          <a:p>
            <a:r>
              <a:rPr lang="en-US"/>
              <a:t>Nando Lutgerink</a:t>
            </a:r>
          </a:p>
        </p:txBody>
      </p:sp>
      <p:sp>
        <p:nvSpPr>
          <p:cNvPr id="9" name="Subtitle 8">
            <a:extLst>
              <a:ext uri="{FF2B5EF4-FFF2-40B4-BE49-F238E27FC236}">
                <a16:creationId xmlns:a16="http://schemas.microsoft.com/office/drawing/2014/main" id="{9118E247-EAB3-14B3-06DF-6CD953D26B8D}"/>
              </a:ext>
            </a:extLst>
          </p:cNvPr>
          <p:cNvSpPr>
            <a:spLocks noGrp="1"/>
          </p:cNvSpPr>
          <p:nvPr>
            <p:ph type="subTitle" idx="4"/>
          </p:nvPr>
        </p:nvSpPr>
        <p:spPr/>
        <p:txBody>
          <a:bodyPr/>
          <a:lstStyle/>
          <a:p>
            <a:endParaRPr lang="en-US"/>
          </a:p>
        </p:txBody>
      </p:sp>
      <p:sp>
        <p:nvSpPr>
          <p:cNvPr id="11" name="Text Placeholder 10">
            <a:extLst>
              <a:ext uri="{FF2B5EF4-FFF2-40B4-BE49-F238E27FC236}">
                <a16:creationId xmlns:a16="http://schemas.microsoft.com/office/drawing/2014/main" id="{4B3BD4A1-58B8-842E-4BEE-BCCBE2FDB5B6}"/>
              </a:ext>
            </a:extLst>
          </p:cNvPr>
          <p:cNvSpPr>
            <a:spLocks noGrp="1"/>
          </p:cNvSpPr>
          <p:nvPr>
            <p:ph type="body" sz="quarter" idx="16"/>
          </p:nvPr>
        </p:nvSpPr>
        <p:spPr/>
        <p:txBody>
          <a:bodyPr/>
          <a:lstStyle/>
          <a:p>
            <a:r>
              <a:rPr lang="en-US" dirty="0"/>
              <a:t>Global Sales Enablement</a:t>
            </a:r>
          </a:p>
        </p:txBody>
      </p:sp>
    </p:spTree>
    <p:extLst>
      <p:ext uri="{BB962C8B-B14F-4D97-AF65-F5344CB8AC3E}">
        <p14:creationId xmlns:p14="http://schemas.microsoft.com/office/powerpoint/2010/main" val="1359642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11C38"/>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2D00C9A-C4FE-C246-92A4-8739D98261A3}"/>
              </a:ext>
            </a:extLst>
          </p:cNvPr>
          <p:cNvSpPr>
            <a:spLocks noGrp="1"/>
          </p:cNvSpPr>
          <p:nvPr>
            <p:ph type="body" sz="quarter" idx="10"/>
          </p:nvPr>
        </p:nvSpPr>
        <p:spPr>
          <a:xfrm>
            <a:off x="3738265" y="1491499"/>
            <a:ext cx="1667471" cy="226219"/>
          </a:xfrm>
        </p:spPr>
        <p:txBody>
          <a:bodyPr>
            <a:normAutofit fontScale="92500" lnSpcReduction="20000"/>
          </a:bodyPr>
          <a:lstStyle/>
          <a:p>
            <a:endParaRPr lang="en-US" dirty="0"/>
          </a:p>
        </p:txBody>
      </p:sp>
      <p:sp>
        <p:nvSpPr>
          <p:cNvPr id="5" name="TextBox 4">
            <a:extLst>
              <a:ext uri="{FF2B5EF4-FFF2-40B4-BE49-F238E27FC236}">
                <a16:creationId xmlns:a16="http://schemas.microsoft.com/office/drawing/2014/main" id="{1C81F12D-2E82-534B-A5B8-512513B04D2D}"/>
              </a:ext>
            </a:extLst>
          </p:cNvPr>
          <p:cNvSpPr txBox="1"/>
          <p:nvPr/>
        </p:nvSpPr>
        <p:spPr>
          <a:xfrm>
            <a:off x="1295400" y="1885950"/>
            <a:ext cx="6553200" cy="555730"/>
          </a:xfrm>
          <a:prstGeom prst="rect">
            <a:avLst/>
          </a:prstGeom>
          <a:noFill/>
        </p:spPr>
        <p:txBody>
          <a:bodyPr wrap="square" rtlCol="0">
            <a:spAutoFit/>
          </a:bodyPr>
          <a:lstStyle/>
          <a:p>
            <a:pPr>
              <a:lnSpc>
                <a:spcPts val="3500"/>
              </a:lnSpc>
            </a:pPr>
            <a:r>
              <a:rPr lang="en-US" sz="4000" dirty="0">
                <a:solidFill>
                  <a:schemeClr val="bg1"/>
                </a:solidFill>
                <a:latin typeface="Montserrat Black" pitchFamily="2" charset="77"/>
              </a:rPr>
              <a:t>Portfolio</a:t>
            </a:r>
          </a:p>
        </p:txBody>
      </p:sp>
    </p:spTree>
    <p:extLst>
      <p:ext uri="{BB962C8B-B14F-4D97-AF65-F5344CB8AC3E}">
        <p14:creationId xmlns:p14="http://schemas.microsoft.com/office/powerpoint/2010/main" val="3832460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11C38"/>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2D00C9A-C4FE-C246-92A4-8739D98261A3}"/>
              </a:ext>
            </a:extLst>
          </p:cNvPr>
          <p:cNvSpPr>
            <a:spLocks noGrp="1"/>
          </p:cNvSpPr>
          <p:nvPr>
            <p:ph type="body" sz="quarter" idx="10"/>
          </p:nvPr>
        </p:nvSpPr>
        <p:spPr>
          <a:xfrm>
            <a:off x="3738265" y="1491499"/>
            <a:ext cx="1667471" cy="226219"/>
          </a:xfrm>
        </p:spPr>
        <p:txBody>
          <a:bodyPr>
            <a:normAutofit fontScale="92500" lnSpcReduction="20000"/>
          </a:bodyPr>
          <a:lstStyle/>
          <a:p>
            <a:endParaRPr lang="en-US" dirty="0"/>
          </a:p>
        </p:txBody>
      </p:sp>
      <p:sp>
        <p:nvSpPr>
          <p:cNvPr id="5" name="TextBox 4">
            <a:extLst>
              <a:ext uri="{FF2B5EF4-FFF2-40B4-BE49-F238E27FC236}">
                <a16:creationId xmlns:a16="http://schemas.microsoft.com/office/drawing/2014/main" id="{1C81F12D-2E82-534B-A5B8-512513B04D2D}"/>
              </a:ext>
            </a:extLst>
          </p:cNvPr>
          <p:cNvSpPr txBox="1"/>
          <p:nvPr/>
        </p:nvSpPr>
        <p:spPr>
          <a:xfrm>
            <a:off x="1295400" y="1885950"/>
            <a:ext cx="6553200" cy="555730"/>
          </a:xfrm>
          <a:prstGeom prst="rect">
            <a:avLst/>
          </a:prstGeom>
          <a:noFill/>
        </p:spPr>
        <p:txBody>
          <a:bodyPr wrap="square" rtlCol="0">
            <a:spAutoFit/>
          </a:bodyPr>
          <a:lstStyle/>
          <a:p>
            <a:pPr>
              <a:lnSpc>
                <a:spcPts val="3500"/>
              </a:lnSpc>
            </a:pPr>
            <a:r>
              <a:rPr lang="en-US" sz="4000" dirty="0">
                <a:solidFill>
                  <a:schemeClr val="bg1"/>
                </a:solidFill>
                <a:latin typeface="Montserrat Black" pitchFamily="2" charset="77"/>
              </a:rPr>
              <a:t>Q&amp;A</a:t>
            </a:r>
          </a:p>
        </p:txBody>
      </p:sp>
    </p:spTree>
    <p:extLst>
      <p:ext uri="{BB962C8B-B14F-4D97-AF65-F5344CB8AC3E}">
        <p14:creationId xmlns:p14="http://schemas.microsoft.com/office/powerpoint/2010/main" val="527201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D62A8B-1C8C-1D97-7AB2-5DAA19E6DE05}"/>
              </a:ext>
            </a:extLst>
          </p:cNvPr>
          <p:cNvSpPr>
            <a:spLocks noGrp="1"/>
          </p:cNvSpPr>
          <p:nvPr>
            <p:ph sz="half" idx="1"/>
          </p:nvPr>
        </p:nvSpPr>
        <p:spPr/>
        <p:txBody>
          <a:bodyPr/>
          <a:lstStyle/>
          <a:p>
            <a:pPr marL="285750" indent="-285750">
              <a:buFont typeface="Arial" panose="020B0604020202020204" pitchFamily="34" charset="0"/>
              <a:buChar char="•"/>
            </a:pPr>
            <a:r>
              <a:rPr lang="en-US" dirty="0"/>
              <a:t>Recap of Key Points</a:t>
            </a:r>
          </a:p>
          <a:p>
            <a:pPr marL="285750" indent="-285750">
              <a:buFont typeface="Arial" panose="020B0604020202020204" pitchFamily="34" charset="0"/>
              <a:buChar char="•"/>
            </a:pPr>
            <a:r>
              <a:rPr lang="en-US" dirty="0"/>
              <a:t>The Value of Cloud for Sales</a:t>
            </a:r>
          </a:p>
          <a:p>
            <a:pPr marL="285750" indent="-285750">
              <a:buFont typeface="Arial" panose="020B0604020202020204" pitchFamily="34" charset="0"/>
              <a:buChar char="•"/>
            </a:pPr>
            <a:r>
              <a:rPr lang="en-US" dirty="0"/>
              <a:t>Open Floor for Questions</a:t>
            </a:r>
            <a:endParaRPr lang="LID4096" dirty="0"/>
          </a:p>
        </p:txBody>
      </p:sp>
      <p:sp>
        <p:nvSpPr>
          <p:cNvPr id="3" name="Text Placeholder 2">
            <a:extLst>
              <a:ext uri="{FF2B5EF4-FFF2-40B4-BE49-F238E27FC236}">
                <a16:creationId xmlns:a16="http://schemas.microsoft.com/office/drawing/2014/main" id="{1EBE99A6-0662-05BF-30C1-A5EA87E79C67}"/>
              </a:ext>
            </a:extLst>
          </p:cNvPr>
          <p:cNvSpPr>
            <a:spLocks noGrp="1"/>
          </p:cNvSpPr>
          <p:nvPr>
            <p:ph type="body" sz="quarter" idx="13"/>
          </p:nvPr>
        </p:nvSpPr>
        <p:spPr>
          <a:xfrm>
            <a:off x="457200" y="1572173"/>
            <a:ext cx="3886200" cy="161377"/>
          </a:xfrm>
        </p:spPr>
        <p:txBody>
          <a:bodyPr/>
          <a:lstStyle/>
          <a:p>
            <a:r>
              <a:rPr lang="en-US" dirty="0"/>
              <a:t>Empowering you: Our Sales Team</a:t>
            </a:r>
            <a:endParaRPr lang="LID4096" dirty="0"/>
          </a:p>
        </p:txBody>
      </p:sp>
      <p:sp>
        <p:nvSpPr>
          <p:cNvPr id="4" name="Title 3">
            <a:extLst>
              <a:ext uri="{FF2B5EF4-FFF2-40B4-BE49-F238E27FC236}">
                <a16:creationId xmlns:a16="http://schemas.microsoft.com/office/drawing/2014/main" id="{C06EE321-197D-B52A-2902-F21DDE74A290}"/>
              </a:ext>
            </a:extLst>
          </p:cNvPr>
          <p:cNvSpPr>
            <a:spLocks noGrp="1"/>
          </p:cNvSpPr>
          <p:nvPr>
            <p:ph type="title"/>
          </p:nvPr>
        </p:nvSpPr>
        <p:spPr/>
        <p:txBody>
          <a:bodyPr/>
          <a:lstStyle/>
          <a:p>
            <a:r>
              <a:rPr lang="en-US" dirty="0"/>
              <a:t>Wrapping Up: The Cloud Computing Overview</a:t>
            </a:r>
            <a:endParaRPr lang="LID4096" dirty="0"/>
          </a:p>
        </p:txBody>
      </p:sp>
    </p:spTree>
    <p:extLst>
      <p:ext uri="{BB962C8B-B14F-4D97-AF65-F5344CB8AC3E}">
        <p14:creationId xmlns:p14="http://schemas.microsoft.com/office/powerpoint/2010/main" val="1717676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77">
            <a:extLst>
              <a:ext uri="{FF2B5EF4-FFF2-40B4-BE49-F238E27FC236}">
                <a16:creationId xmlns:a16="http://schemas.microsoft.com/office/drawing/2014/main" id="{23C1C4BD-BF47-5E48-BEE8-6FEA7061CD2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398520" y="1674344"/>
            <a:ext cx="558607" cy="558607"/>
          </a:xfrm>
          <a:prstGeom prst="rect">
            <a:avLst/>
          </a:prstGeom>
        </p:spPr>
      </p:pic>
      <p:pic>
        <p:nvPicPr>
          <p:cNvPr id="80" name="Picture 79">
            <a:extLst>
              <a:ext uri="{FF2B5EF4-FFF2-40B4-BE49-F238E27FC236}">
                <a16:creationId xmlns:a16="http://schemas.microsoft.com/office/drawing/2014/main" id="{741406D6-DAE1-BE47-8EE4-B74D3C501F0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994552" y="1070951"/>
            <a:ext cx="558607" cy="558607"/>
          </a:xfrm>
          <a:prstGeom prst="rect">
            <a:avLst/>
          </a:prstGeom>
        </p:spPr>
      </p:pic>
      <p:pic>
        <p:nvPicPr>
          <p:cNvPr id="82" name="Picture 81">
            <a:extLst>
              <a:ext uri="{FF2B5EF4-FFF2-40B4-BE49-F238E27FC236}">
                <a16:creationId xmlns:a16="http://schemas.microsoft.com/office/drawing/2014/main" id="{BAD33631-F7A1-7440-BDBF-7768299B3DDA}"/>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401786" y="1063416"/>
            <a:ext cx="558607" cy="558607"/>
          </a:xfrm>
          <a:prstGeom prst="rect">
            <a:avLst/>
          </a:prstGeom>
        </p:spPr>
      </p:pic>
      <p:pic>
        <p:nvPicPr>
          <p:cNvPr id="84" name="Picture 83">
            <a:extLst>
              <a:ext uri="{FF2B5EF4-FFF2-40B4-BE49-F238E27FC236}">
                <a16:creationId xmlns:a16="http://schemas.microsoft.com/office/drawing/2014/main" id="{5F7F8D86-9ABE-0B45-B3D7-033E7C4FCC4E}"/>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809020" y="1063416"/>
            <a:ext cx="558607" cy="558607"/>
          </a:xfrm>
          <a:prstGeom prst="rect">
            <a:avLst/>
          </a:prstGeom>
        </p:spPr>
      </p:pic>
      <p:pic>
        <p:nvPicPr>
          <p:cNvPr id="86" name="Picture 85">
            <a:extLst>
              <a:ext uri="{FF2B5EF4-FFF2-40B4-BE49-F238E27FC236}">
                <a16:creationId xmlns:a16="http://schemas.microsoft.com/office/drawing/2014/main" id="{00FAE3E2-26A6-424A-B5E0-E09E0AB5EE13}"/>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216254" y="1053369"/>
            <a:ext cx="558607" cy="558607"/>
          </a:xfrm>
          <a:prstGeom prst="rect">
            <a:avLst/>
          </a:prstGeom>
        </p:spPr>
      </p:pic>
      <p:pic>
        <p:nvPicPr>
          <p:cNvPr id="88" name="Picture 87">
            <a:extLst>
              <a:ext uri="{FF2B5EF4-FFF2-40B4-BE49-F238E27FC236}">
                <a16:creationId xmlns:a16="http://schemas.microsoft.com/office/drawing/2014/main" id="{6DA35B27-4193-3E45-9C67-29499226292D}"/>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623488" y="1063416"/>
            <a:ext cx="558607" cy="558607"/>
          </a:xfrm>
          <a:prstGeom prst="rect">
            <a:avLst/>
          </a:prstGeom>
        </p:spPr>
      </p:pic>
      <p:pic>
        <p:nvPicPr>
          <p:cNvPr id="90" name="Picture 89">
            <a:extLst>
              <a:ext uri="{FF2B5EF4-FFF2-40B4-BE49-F238E27FC236}">
                <a16:creationId xmlns:a16="http://schemas.microsoft.com/office/drawing/2014/main" id="{159AFF26-F32C-1247-865D-985C70963E1D}"/>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602725" y="1644126"/>
            <a:ext cx="558607" cy="558607"/>
          </a:xfrm>
          <a:prstGeom prst="rect">
            <a:avLst/>
          </a:prstGeom>
        </p:spPr>
      </p:pic>
      <p:pic>
        <p:nvPicPr>
          <p:cNvPr id="92" name="Picture 91">
            <a:extLst>
              <a:ext uri="{FF2B5EF4-FFF2-40B4-BE49-F238E27FC236}">
                <a16:creationId xmlns:a16="http://schemas.microsoft.com/office/drawing/2014/main" id="{4C7D173F-7CDA-1B4C-BE53-D1B56F8149E5}"/>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6991538" y="1644126"/>
            <a:ext cx="558607" cy="558607"/>
          </a:xfrm>
          <a:prstGeom prst="rect">
            <a:avLst/>
          </a:prstGeom>
        </p:spPr>
      </p:pic>
      <p:pic>
        <p:nvPicPr>
          <p:cNvPr id="94" name="Picture 93">
            <a:extLst>
              <a:ext uri="{FF2B5EF4-FFF2-40B4-BE49-F238E27FC236}">
                <a16:creationId xmlns:a16="http://schemas.microsoft.com/office/drawing/2014/main" id="{39EB2C4A-5DE5-EA40-BFED-010027FE66DD}"/>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5805504" y="1682304"/>
            <a:ext cx="558607" cy="558607"/>
          </a:xfrm>
          <a:prstGeom prst="rect">
            <a:avLst/>
          </a:prstGeom>
        </p:spPr>
      </p:pic>
      <p:pic>
        <p:nvPicPr>
          <p:cNvPr id="96" name="Picture 95">
            <a:extLst>
              <a:ext uri="{FF2B5EF4-FFF2-40B4-BE49-F238E27FC236}">
                <a16:creationId xmlns:a16="http://schemas.microsoft.com/office/drawing/2014/main" id="{8A4A786F-37E3-0D46-A10F-7C5AE6A4D768}"/>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5174559" y="1644126"/>
            <a:ext cx="558607" cy="558607"/>
          </a:xfrm>
          <a:prstGeom prst="rect">
            <a:avLst/>
          </a:prstGeom>
        </p:spPr>
      </p:pic>
      <p:pic>
        <p:nvPicPr>
          <p:cNvPr id="98" name="Picture 97">
            <a:extLst>
              <a:ext uri="{FF2B5EF4-FFF2-40B4-BE49-F238E27FC236}">
                <a16:creationId xmlns:a16="http://schemas.microsoft.com/office/drawing/2014/main" id="{13D6455A-0963-724C-BCAF-E4F9C53F9178}"/>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4619469" y="1644126"/>
            <a:ext cx="558607" cy="558607"/>
          </a:xfrm>
          <a:prstGeom prst="rect">
            <a:avLst/>
          </a:prstGeom>
        </p:spPr>
      </p:pic>
      <p:pic>
        <p:nvPicPr>
          <p:cNvPr id="100" name="Picture 99">
            <a:extLst>
              <a:ext uri="{FF2B5EF4-FFF2-40B4-BE49-F238E27FC236}">
                <a16:creationId xmlns:a16="http://schemas.microsoft.com/office/drawing/2014/main" id="{037EACB9-046B-CA4D-81EA-FDDBEE7C240F}"/>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7621477" y="1053369"/>
            <a:ext cx="558607" cy="558607"/>
          </a:xfrm>
          <a:prstGeom prst="rect">
            <a:avLst/>
          </a:prstGeom>
        </p:spPr>
      </p:pic>
      <p:pic>
        <p:nvPicPr>
          <p:cNvPr id="102" name="Picture 101">
            <a:extLst>
              <a:ext uri="{FF2B5EF4-FFF2-40B4-BE49-F238E27FC236}">
                <a16:creationId xmlns:a16="http://schemas.microsoft.com/office/drawing/2014/main" id="{3704E6BE-DF7F-C447-AB88-127BDFB91DEC}"/>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7626586" y="2202733"/>
            <a:ext cx="558607" cy="558607"/>
          </a:xfrm>
          <a:prstGeom prst="rect">
            <a:avLst/>
          </a:prstGeom>
        </p:spPr>
      </p:pic>
      <p:pic>
        <p:nvPicPr>
          <p:cNvPr id="104" name="Picture 103">
            <a:extLst>
              <a:ext uri="{FF2B5EF4-FFF2-40B4-BE49-F238E27FC236}">
                <a16:creationId xmlns:a16="http://schemas.microsoft.com/office/drawing/2014/main" id="{2B8C1CCF-4B65-B043-A174-0977E16069D6}"/>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7022933" y="2202733"/>
            <a:ext cx="558607" cy="558607"/>
          </a:xfrm>
          <a:prstGeom prst="rect">
            <a:avLst/>
          </a:prstGeom>
        </p:spPr>
      </p:pic>
      <p:pic>
        <p:nvPicPr>
          <p:cNvPr id="106" name="Picture 105">
            <a:extLst>
              <a:ext uri="{FF2B5EF4-FFF2-40B4-BE49-F238E27FC236}">
                <a16:creationId xmlns:a16="http://schemas.microsoft.com/office/drawing/2014/main" id="{EAE7073F-91ED-0247-8609-8D60DCA64BA4}"/>
              </a:ext>
            </a:extLst>
          </p:cNvPr>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6451102" y="2249026"/>
            <a:ext cx="558607" cy="558607"/>
          </a:xfrm>
          <a:prstGeom prst="rect">
            <a:avLst/>
          </a:prstGeom>
        </p:spPr>
      </p:pic>
      <p:pic>
        <p:nvPicPr>
          <p:cNvPr id="108" name="Picture 107">
            <a:extLst>
              <a:ext uri="{FF2B5EF4-FFF2-40B4-BE49-F238E27FC236}">
                <a16:creationId xmlns:a16="http://schemas.microsoft.com/office/drawing/2014/main" id="{C4E25FBC-F6F4-6041-A92E-6248EC3F7700}"/>
              </a:ext>
            </a:extLst>
          </p:cNvPr>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5836901" y="2224837"/>
            <a:ext cx="558607" cy="558607"/>
          </a:xfrm>
          <a:prstGeom prst="rect">
            <a:avLst/>
          </a:prstGeom>
        </p:spPr>
      </p:pic>
      <p:pic>
        <p:nvPicPr>
          <p:cNvPr id="110" name="Picture 109">
            <a:extLst>
              <a:ext uri="{FF2B5EF4-FFF2-40B4-BE49-F238E27FC236}">
                <a16:creationId xmlns:a16="http://schemas.microsoft.com/office/drawing/2014/main" id="{D72D12D9-D42F-B54B-8808-0CCE685536EA}"/>
              </a:ext>
            </a:extLst>
          </p:cNvPr>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5215499" y="2208762"/>
            <a:ext cx="558607" cy="558607"/>
          </a:xfrm>
          <a:prstGeom prst="rect">
            <a:avLst/>
          </a:prstGeom>
        </p:spPr>
      </p:pic>
      <p:pic>
        <p:nvPicPr>
          <p:cNvPr id="112" name="Picture 111">
            <a:extLst>
              <a:ext uri="{FF2B5EF4-FFF2-40B4-BE49-F238E27FC236}">
                <a16:creationId xmlns:a16="http://schemas.microsoft.com/office/drawing/2014/main" id="{733DE27F-2976-6848-9858-B9DD10FC5B8F}"/>
              </a:ext>
            </a:extLst>
          </p:cNvPr>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4601299" y="2224837"/>
            <a:ext cx="558607" cy="558607"/>
          </a:xfrm>
          <a:prstGeom prst="rect">
            <a:avLst/>
          </a:prstGeom>
        </p:spPr>
      </p:pic>
      <p:pic>
        <p:nvPicPr>
          <p:cNvPr id="116" name="Picture 115">
            <a:extLst>
              <a:ext uri="{FF2B5EF4-FFF2-40B4-BE49-F238E27FC236}">
                <a16:creationId xmlns:a16="http://schemas.microsoft.com/office/drawing/2014/main" id="{B2C61C30-15B1-1D42-B7C0-6DF70033B9F8}"/>
              </a:ext>
            </a:extLst>
          </p:cNvPr>
          <p:cNvPicPr>
            <a:picLocks noChangeAspect="1"/>
          </p:cNvPicPr>
          <p:nvPr/>
        </p:nvPicPr>
        <p:blipFill>
          <a:blip r:embed="rId21" cstate="screen">
            <a:extLst>
              <a:ext uri="{28A0092B-C50C-407E-A947-70E740481C1C}">
                <a14:useLocalDpi xmlns:a14="http://schemas.microsoft.com/office/drawing/2010/main"/>
              </a:ext>
            </a:extLst>
          </a:blip>
          <a:stretch>
            <a:fillRect/>
          </a:stretch>
        </p:blipFill>
        <p:spPr>
          <a:xfrm>
            <a:off x="7657063" y="3481238"/>
            <a:ext cx="558607" cy="558607"/>
          </a:xfrm>
          <a:prstGeom prst="rect">
            <a:avLst/>
          </a:prstGeom>
        </p:spPr>
      </p:pic>
      <p:pic>
        <p:nvPicPr>
          <p:cNvPr id="118" name="Picture 117">
            <a:extLst>
              <a:ext uri="{FF2B5EF4-FFF2-40B4-BE49-F238E27FC236}">
                <a16:creationId xmlns:a16="http://schemas.microsoft.com/office/drawing/2014/main" id="{7FB805A4-E1DF-3346-ADEE-FA12778C8C57}"/>
              </a:ext>
            </a:extLst>
          </p:cNvPr>
          <p:cNvPicPr>
            <a:picLocks noChangeAspect="1"/>
          </p:cNvPicPr>
          <p:nvPr/>
        </p:nvPicPr>
        <p:blipFill>
          <a:blip r:embed="rId22" cstate="screen">
            <a:extLst>
              <a:ext uri="{28A0092B-C50C-407E-A947-70E740481C1C}">
                <a14:useLocalDpi xmlns:a14="http://schemas.microsoft.com/office/drawing/2010/main"/>
              </a:ext>
            </a:extLst>
          </a:blip>
          <a:stretch>
            <a:fillRect/>
          </a:stretch>
        </p:blipFill>
        <p:spPr>
          <a:xfrm>
            <a:off x="7067979" y="3484046"/>
            <a:ext cx="558607" cy="558607"/>
          </a:xfrm>
          <a:prstGeom prst="rect">
            <a:avLst/>
          </a:prstGeom>
        </p:spPr>
      </p:pic>
      <p:pic>
        <p:nvPicPr>
          <p:cNvPr id="120" name="Picture 119">
            <a:extLst>
              <a:ext uri="{FF2B5EF4-FFF2-40B4-BE49-F238E27FC236}">
                <a16:creationId xmlns:a16="http://schemas.microsoft.com/office/drawing/2014/main" id="{62BFC72E-BA10-E34A-8460-E2E128D601DC}"/>
              </a:ext>
            </a:extLst>
          </p:cNvPr>
          <p:cNvPicPr>
            <a:picLocks noChangeAspect="1"/>
          </p:cNvPicPr>
          <p:nvPr/>
        </p:nvPicPr>
        <p:blipFill>
          <a:blip r:embed="rId23" cstate="screen">
            <a:extLst>
              <a:ext uri="{28A0092B-C50C-407E-A947-70E740481C1C}">
                <a14:useLocalDpi xmlns:a14="http://schemas.microsoft.com/office/drawing/2010/main"/>
              </a:ext>
            </a:extLst>
          </a:blip>
          <a:stretch>
            <a:fillRect/>
          </a:stretch>
        </p:blipFill>
        <p:spPr>
          <a:xfrm>
            <a:off x="6478894" y="3484046"/>
            <a:ext cx="558607" cy="558607"/>
          </a:xfrm>
          <a:prstGeom prst="rect">
            <a:avLst/>
          </a:prstGeom>
        </p:spPr>
      </p:pic>
      <p:pic>
        <p:nvPicPr>
          <p:cNvPr id="122" name="Picture 121">
            <a:extLst>
              <a:ext uri="{FF2B5EF4-FFF2-40B4-BE49-F238E27FC236}">
                <a16:creationId xmlns:a16="http://schemas.microsoft.com/office/drawing/2014/main" id="{5462F70A-4308-5547-88EB-C27B54D76B28}"/>
              </a:ext>
            </a:extLst>
          </p:cNvPr>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a:off x="5811282" y="3515024"/>
            <a:ext cx="558607" cy="558607"/>
          </a:xfrm>
          <a:prstGeom prst="rect">
            <a:avLst/>
          </a:prstGeom>
        </p:spPr>
      </p:pic>
      <p:pic>
        <p:nvPicPr>
          <p:cNvPr id="124" name="Picture 123">
            <a:extLst>
              <a:ext uri="{FF2B5EF4-FFF2-40B4-BE49-F238E27FC236}">
                <a16:creationId xmlns:a16="http://schemas.microsoft.com/office/drawing/2014/main" id="{10A74A5A-3904-1641-876B-548922CAB278}"/>
              </a:ext>
            </a:extLst>
          </p:cNvPr>
          <p:cNvPicPr>
            <a:picLocks noChangeAspect="1"/>
          </p:cNvPicPr>
          <p:nvPr/>
        </p:nvPicPr>
        <p:blipFill>
          <a:blip r:embed="rId25" cstate="screen">
            <a:extLst>
              <a:ext uri="{28A0092B-C50C-407E-A947-70E740481C1C}">
                <a14:useLocalDpi xmlns:a14="http://schemas.microsoft.com/office/drawing/2010/main"/>
              </a:ext>
            </a:extLst>
          </a:blip>
          <a:stretch>
            <a:fillRect/>
          </a:stretch>
        </p:blipFill>
        <p:spPr>
          <a:xfrm>
            <a:off x="5194149" y="3484046"/>
            <a:ext cx="558607" cy="558607"/>
          </a:xfrm>
          <a:prstGeom prst="rect">
            <a:avLst/>
          </a:prstGeom>
        </p:spPr>
      </p:pic>
      <p:pic>
        <p:nvPicPr>
          <p:cNvPr id="126" name="Picture 125">
            <a:extLst>
              <a:ext uri="{FF2B5EF4-FFF2-40B4-BE49-F238E27FC236}">
                <a16:creationId xmlns:a16="http://schemas.microsoft.com/office/drawing/2014/main" id="{9D24CAE2-6519-9947-AA97-1031AAC20C66}"/>
              </a:ext>
            </a:extLst>
          </p:cNvPr>
          <p:cNvPicPr>
            <a:picLocks noChangeAspect="1"/>
          </p:cNvPicPr>
          <p:nvPr/>
        </p:nvPicPr>
        <p:blipFill>
          <a:blip r:embed="rId26" cstate="screen">
            <a:extLst>
              <a:ext uri="{28A0092B-C50C-407E-A947-70E740481C1C}">
                <a14:useLocalDpi xmlns:a14="http://schemas.microsoft.com/office/drawing/2010/main"/>
              </a:ext>
            </a:extLst>
          </a:blip>
          <a:stretch>
            <a:fillRect/>
          </a:stretch>
        </p:blipFill>
        <p:spPr>
          <a:xfrm>
            <a:off x="4630434" y="3484046"/>
            <a:ext cx="558607" cy="558607"/>
          </a:xfrm>
          <a:prstGeom prst="rect">
            <a:avLst/>
          </a:prstGeom>
        </p:spPr>
      </p:pic>
      <p:pic>
        <p:nvPicPr>
          <p:cNvPr id="128" name="Picture 127">
            <a:extLst>
              <a:ext uri="{FF2B5EF4-FFF2-40B4-BE49-F238E27FC236}">
                <a16:creationId xmlns:a16="http://schemas.microsoft.com/office/drawing/2014/main" id="{83383C42-AC92-8B4A-87EB-0B8C89B8D921}"/>
              </a:ext>
            </a:extLst>
          </p:cNvPr>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7616710" y="2811072"/>
            <a:ext cx="558607" cy="558607"/>
          </a:xfrm>
          <a:prstGeom prst="rect">
            <a:avLst/>
          </a:prstGeom>
        </p:spPr>
      </p:pic>
      <p:pic>
        <p:nvPicPr>
          <p:cNvPr id="130" name="Picture 129">
            <a:extLst>
              <a:ext uri="{FF2B5EF4-FFF2-40B4-BE49-F238E27FC236}">
                <a16:creationId xmlns:a16="http://schemas.microsoft.com/office/drawing/2014/main" id="{2B4633AF-EBD8-914F-9FB5-2F0A9C4199DC}"/>
              </a:ext>
            </a:extLst>
          </p:cNvPr>
          <p:cNvPicPr>
            <a:picLocks noChangeAspect="1"/>
          </p:cNvPicPr>
          <p:nvPr/>
        </p:nvPicPr>
        <p:blipFill>
          <a:blip r:embed="rId28" cstate="screen">
            <a:extLst>
              <a:ext uri="{28A0092B-C50C-407E-A947-70E740481C1C}">
                <a14:useLocalDpi xmlns:a14="http://schemas.microsoft.com/office/drawing/2010/main"/>
              </a:ext>
            </a:extLst>
          </a:blip>
          <a:stretch>
            <a:fillRect/>
          </a:stretch>
        </p:blipFill>
        <p:spPr>
          <a:xfrm>
            <a:off x="7011966" y="2812451"/>
            <a:ext cx="558607" cy="558607"/>
          </a:xfrm>
          <a:prstGeom prst="rect">
            <a:avLst/>
          </a:prstGeom>
        </p:spPr>
      </p:pic>
      <p:pic>
        <p:nvPicPr>
          <p:cNvPr id="132" name="Picture 131">
            <a:extLst>
              <a:ext uri="{FF2B5EF4-FFF2-40B4-BE49-F238E27FC236}">
                <a16:creationId xmlns:a16="http://schemas.microsoft.com/office/drawing/2014/main" id="{25341AA0-250D-A243-A5D0-65CF4AAB5AD3}"/>
              </a:ext>
            </a:extLst>
          </p:cNvPr>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a:xfrm>
            <a:off x="6419704" y="2811279"/>
            <a:ext cx="558607" cy="558607"/>
          </a:xfrm>
          <a:prstGeom prst="rect">
            <a:avLst/>
          </a:prstGeom>
        </p:spPr>
      </p:pic>
      <p:pic>
        <p:nvPicPr>
          <p:cNvPr id="134" name="Picture 133">
            <a:extLst>
              <a:ext uri="{FF2B5EF4-FFF2-40B4-BE49-F238E27FC236}">
                <a16:creationId xmlns:a16="http://schemas.microsoft.com/office/drawing/2014/main" id="{4F9A2BFD-8DB3-AE4B-AA15-84AAB2DA2569}"/>
              </a:ext>
            </a:extLst>
          </p:cNvPr>
          <p:cNvPicPr>
            <a:picLocks noChangeAspect="1"/>
          </p:cNvPicPr>
          <p:nvPr/>
        </p:nvPicPr>
        <p:blipFill>
          <a:blip r:embed="rId30" cstate="screen">
            <a:extLst>
              <a:ext uri="{28A0092B-C50C-407E-A947-70E740481C1C}">
                <a14:useLocalDpi xmlns:a14="http://schemas.microsoft.com/office/drawing/2010/main"/>
              </a:ext>
            </a:extLst>
          </a:blip>
          <a:stretch>
            <a:fillRect/>
          </a:stretch>
        </p:blipFill>
        <p:spPr>
          <a:xfrm>
            <a:off x="5805504" y="2820114"/>
            <a:ext cx="558607" cy="558607"/>
          </a:xfrm>
          <a:prstGeom prst="rect">
            <a:avLst/>
          </a:prstGeom>
        </p:spPr>
      </p:pic>
      <p:pic>
        <p:nvPicPr>
          <p:cNvPr id="136" name="Picture 135">
            <a:extLst>
              <a:ext uri="{FF2B5EF4-FFF2-40B4-BE49-F238E27FC236}">
                <a16:creationId xmlns:a16="http://schemas.microsoft.com/office/drawing/2014/main" id="{6195BFE4-620F-9D42-9D70-85B44CFEFBCE}"/>
              </a:ext>
            </a:extLst>
          </p:cNvPr>
          <p:cNvPicPr>
            <a:picLocks noChangeAspect="1"/>
          </p:cNvPicPr>
          <p:nvPr/>
        </p:nvPicPr>
        <p:blipFill>
          <a:blip r:embed="rId31" cstate="screen">
            <a:extLst>
              <a:ext uri="{28A0092B-C50C-407E-A947-70E740481C1C}">
                <a14:useLocalDpi xmlns:a14="http://schemas.microsoft.com/office/drawing/2010/main"/>
              </a:ext>
            </a:extLst>
          </a:blip>
          <a:stretch>
            <a:fillRect/>
          </a:stretch>
        </p:blipFill>
        <p:spPr>
          <a:xfrm>
            <a:off x="5189041" y="2799519"/>
            <a:ext cx="558607" cy="558607"/>
          </a:xfrm>
          <a:prstGeom prst="rect">
            <a:avLst/>
          </a:prstGeom>
        </p:spPr>
      </p:pic>
      <p:pic>
        <p:nvPicPr>
          <p:cNvPr id="138" name="Picture 137">
            <a:extLst>
              <a:ext uri="{FF2B5EF4-FFF2-40B4-BE49-F238E27FC236}">
                <a16:creationId xmlns:a16="http://schemas.microsoft.com/office/drawing/2014/main" id="{9B58B385-A0F5-D448-AFD6-8BC75600FE3C}"/>
              </a:ext>
            </a:extLst>
          </p:cNvPr>
          <p:cNvPicPr>
            <a:picLocks noChangeAspect="1"/>
          </p:cNvPicPr>
          <p:nvPr/>
        </p:nvPicPr>
        <p:blipFill>
          <a:blip r:embed="rId32" cstate="screen">
            <a:extLst>
              <a:ext uri="{28A0092B-C50C-407E-A947-70E740481C1C}">
                <a14:useLocalDpi xmlns:a14="http://schemas.microsoft.com/office/drawing/2010/main"/>
              </a:ext>
            </a:extLst>
          </a:blip>
          <a:stretch>
            <a:fillRect/>
          </a:stretch>
        </p:blipFill>
        <p:spPr>
          <a:xfrm>
            <a:off x="4601299" y="2811072"/>
            <a:ext cx="558607" cy="558607"/>
          </a:xfrm>
          <a:prstGeom prst="rect">
            <a:avLst/>
          </a:prstGeom>
        </p:spPr>
      </p:pic>
      <p:pic>
        <p:nvPicPr>
          <p:cNvPr id="140" name="Picture 139">
            <a:extLst>
              <a:ext uri="{FF2B5EF4-FFF2-40B4-BE49-F238E27FC236}">
                <a16:creationId xmlns:a16="http://schemas.microsoft.com/office/drawing/2014/main" id="{973A4E3A-296C-424A-8454-6C1FAF331936}"/>
              </a:ext>
            </a:extLst>
          </p:cNvPr>
          <p:cNvPicPr>
            <a:picLocks noChangeAspect="1"/>
          </p:cNvPicPr>
          <p:nvPr/>
        </p:nvPicPr>
        <p:blipFill>
          <a:blip r:embed="rId33" cstate="screen">
            <a:extLst>
              <a:ext uri="{28A0092B-C50C-407E-A947-70E740481C1C}">
                <a14:useLocalDpi xmlns:a14="http://schemas.microsoft.com/office/drawing/2010/main"/>
              </a:ext>
            </a:extLst>
          </a:blip>
          <a:stretch>
            <a:fillRect/>
          </a:stretch>
        </p:blipFill>
        <p:spPr>
          <a:xfrm>
            <a:off x="6478894" y="4069651"/>
            <a:ext cx="558607" cy="558607"/>
          </a:xfrm>
          <a:prstGeom prst="rect">
            <a:avLst/>
          </a:prstGeom>
        </p:spPr>
      </p:pic>
      <p:pic>
        <p:nvPicPr>
          <p:cNvPr id="142" name="Picture 141">
            <a:extLst>
              <a:ext uri="{FF2B5EF4-FFF2-40B4-BE49-F238E27FC236}">
                <a16:creationId xmlns:a16="http://schemas.microsoft.com/office/drawing/2014/main" id="{C63209B2-BF4C-1B44-837D-F0FF9AF9CEC4}"/>
              </a:ext>
            </a:extLst>
          </p:cNvPr>
          <p:cNvPicPr>
            <a:picLocks noChangeAspect="1"/>
          </p:cNvPicPr>
          <p:nvPr/>
        </p:nvPicPr>
        <p:blipFill>
          <a:blip r:embed="rId34" cstate="screen">
            <a:extLst>
              <a:ext uri="{28A0092B-C50C-407E-A947-70E740481C1C}">
                <a14:useLocalDpi xmlns:a14="http://schemas.microsoft.com/office/drawing/2010/main"/>
              </a:ext>
            </a:extLst>
          </a:blip>
          <a:stretch>
            <a:fillRect/>
          </a:stretch>
        </p:blipFill>
        <p:spPr>
          <a:xfrm>
            <a:off x="5765817" y="4073631"/>
            <a:ext cx="558607" cy="558607"/>
          </a:xfrm>
          <a:prstGeom prst="rect">
            <a:avLst/>
          </a:prstGeom>
        </p:spPr>
      </p:pic>
      <p:pic>
        <p:nvPicPr>
          <p:cNvPr id="144" name="Picture 143">
            <a:extLst>
              <a:ext uri="{FF2B5EF4-FFF2-40B4-BE49-F238E27FC236}">
                <a16:creationId xmlns:a16="http://schemas.microsoft.com/office/drawing/2014/main" id="{0DCA065E-8926-D64D-9E85-4033C8C07F5C}"/>
              </a:ext>
            </a:extLst>
          </p:cNvPr>
          <p:cNvPicPr>
            <a:picLocks noChangeAspect="1"/>
          </p:cNvPicPr>
          <p:nvPr/>
        </p:nvPicPr>
        <p:blipFill>
          <a:blip r:embed="rId35" cstate="screen">
            <a:extLst>
              <a:ext uri="{28A0092B-C50C-407E-A947-70E740481C1C}">
                <a14:useLocalDpi xmlns:a14="http://schemas.microsoft.com/office/drawing/2010/main"/>
              </a:ext>
            </a:extLst>
          </a:blip>
          <a:stretch>
            <a:fillRect/>
          </a:stretch>
        </p:blipFill>
        <p:spPr>
          <a:xfrm>
            <a:off x="5182095" y="4084386"/>
            <a:ext cx="558607" cy="558607"/>
          </a:xfrm>
          <a:prstGeom prst="rect">
            <a:avLst/>
          </a:prstGeom>
        </p:spPr>
      </p:pic>
      <p:pic>
        <p:nvPicPr>
          <p:cNvPr id="146" name="Picture 145">
            <a:extLst>
              <a:ext uri="{FF2B5EF4-FFF2-40B4-BE49-F238E27FC236}">
                <a16:creationId xmlns:a16="http://schemas.microsoft.com/office/drawing/2014/main" id="{131863E4-9BF3-7247-8AA4-3A4F4F4B02F5}"/>
              </a:ext>
            </a:extLst>
          </p:cNvPr>
          <p:cNvPicPr>
            <a:picLocks noChangeAspect="1"/>
          </p:cNvPicPr>
          <p:nvPr/>
        </p:nvPicPr>
        <p:blipFill>
          <a:blip r:embed="rId36" cstate="screen">
            <a:extLst>
              <a:ext uri="{28A0092B-C50C-407E-A947-70E740481C1C}">
                <a14:useLocalDpi xmlns:a14="http://schemas.microsoft.com/office/drawing/2010/main"/>
              </a:ext>
            </a:extLst>
          </a:blip>
          <a:stretch>
            <a:fillRect/>
          </a:stretch>
        </p:blipFill>
        <p:spPr>
          <a:xfrm>
            <a:off x="8166186" y="1688319"/>
            <a:ext cx="558607" cy="558607"/>
          </a:xfrm>
          <a:prstGeom prst="rect">
            <a:avLst/>
          </a:prstGeom>
        </p:spPr>
      </p:pic>
      <p:pic>
        <p:nvPicPr>
          <p:cNvPr id="148" name="Picture 147">
            <a:extLst>
              <a:ext uri="{FF2B5EF4-FFF2-40B4-BE49-F238E27FC236}">
                <a16:creationId xmlns:a16="http://schemas.microsoft.com/office/drawing/2014/main" id="{1EA08F88-60BC-2147-8325-7A92A6AD1459}"/>
              </a:ext>
            </a:extLst>
          </p:cNvPr>
          <p:cNvPicPr>
            <a:picLocks noChangeAspect="1"/>
          </p:cNvPicPr>
          <p:nvPr/>
        </p:nvPicPr>
        <p:blipFill>
          <a:blip r:embed="rId37" cstate="screen">
            <a:extLst>
              <a:ext uri="{28A0092B-C50C-407E-A947-70E740481C1C}">
                <a14:useLocalDpi xmlns:a14="http://schemas.microsoft.com/office/drawing/2010/main"/>
              </a:ext>
            </a:extLst>
          </a:blip>
          <a:stretch>
            <a:fillRect/>
          </a:stretch>
        </p:blipFill>
        <p:spPr>
          <a:xfrm>
            <a:off x="8192224" y="3487267"/>
            <a:ext cx="558607" cy="558607"/>
          </a:xfrm>
          <a:prstGeom prst="rect">
            <a:avLst/>
          </a:prstGeom>
        </p:spPr>
      </p:pic>
      <p:pic>
        <p:nvPicPr>
          <p:cNvPr id="150" name="Picture 149">
            <a:extLst>
              <a:ext uri="{FF2B5EF4-FFF2-40B4-BE49-F238E27FC236}">
                <a16:creationId xmlns:a16="http://schemas.microsoft.com/office/drawing/2014/main" id="{96B97F6B-58A5-3041-ABDD-C3083A878CD0}"/>
              </a:ext>
            </a:extLst>
          </p:cNvPr>
          <p:cNvPicPr>
            <a:picLocks noChangeAspect="1"/>
          </p:cNvPicPr>
          <p:nvPr/>
        </p:nvPicPr>
        <p:blipFill>
          <a:blip r:embed="rId38" cstate="screen">
            <a:extLst>
              <a:ext uri="{28A0092B-C50C-407E-A947-70E740481C1C}">
                <a14:useLocalDpi xmlns:a14="http://schemas.microsoft.com/office/drawing/2010/main"/>
              </a:ext>
            </a:extLst>
          </a:blip>
          <a:stretch>
            <a:fillRect/>
          </a:stretch>
        </p:blipFill>
        <p:spPr>
          <a:xfrm>
            <a:off x="8167867" y="2832338"/>
            <a:ext cx="558607" cy="558607"/>
          </a:xfrm>
          <a:prstGeom prst="rect">
            <a:avLst/>
          </a:prstGeom>
        </p:spPr>
      </p:pic>
      <p:pic>
        <p:nvPicPr>
          <p:cNvPr id="152" name="Picture 151">
            <a:extLst>
              <a:ext uri="{FF2B5EF4-FFF2-40B4-BE49-F238E27FC236}">
                <a16:creationId xmlns:a16="http://schemas.microsoft.com/office/drawing/2014/main" id="{4D0BE127-EB8A-B44B-8C42-E0B0CD937081}"/>
              </a:ext>
            </a:extLst>
          </p:cNvPr>
          <p:cNvPicPr>
            <a:picLocks noChangeAspect="1"/>
          </p:cNvPicPr>
          <p:nvPr/>
        </p:nvPicPr>
        <p:blipFill>
          <a:blip r:embed="rId39" cstate="screen">
            <a:extLst>
              <a:ext uri="{28A0092B-C50C-407E-A947-70E740481C1C}">
                <a14:useLocalDpi xmlns:a14="http://schemas.microsoft.com/office/drawing/2010/main"/>
              </a:ext>
            </a:extLst>
          </a:blip>
          <a:stretch>
            <a:fillRect/>
          </a:stretch>
        </p:blipFill>
        <p:spPr>
          <a:xfrm>
            <a:off x="8151286" y="2260000"/>
            <a:ext cx="558607" cy="558607"/>
          </a:xfrm>
          <a:prstGeom prst="rect">
            <a:avLst/>
          </a:prstGeom>
        </p:spPr>
      </p:pic>
      <p:pic>
        <p:nvPicPr>
          <p:cNvPr id="154" name="Picture 153">
            <a:extLst>
              <a:ext uri="{FF2B5EF4-FFF2-40B4-BE49-F238E27FC236}">
                <a16:creationId xmlns:a16="http://schemas.microsoft.com/office/drawing/2014/main" id="{72D027EB-98DD-A64E-A061-05426C57B5E0}"/>
              </a:ext>
            </a:extLst>
          </p:cNvPr>
          <p:cNvPicPr>
            <a:picLocks noChangeAspect="1"/>
          </p:cNvPicPr>
          <p:nvPr/>
        </p:nvPicPr>
        <p:blipFill>
          <a:blip r:embed="rId40" cstate="screen">
            <a:extLst>
              <a:ext uri="{28A0092B-C50C-407E-A947-70E740481C1C}">
                <a14:useLocalDpi xmlns:a14="http://schemas.microsoft.com/office/drawing/2010/main"/>
              </a:ext>
            </a:extLst>
          </a:blip>
          <a:stretch>
            <a:fillRect/>
          </a:stretch>
        </p:blipFill>
        <p:spPr>
          <a:xfrm>
            <a:off x="4572000" y="4084386"/>
            <a:ext cx="558607" cy="558607"/>
          </a:xfrm>
          <a:prstGeom prst="rect">
            <a:avLst/>
          </a:prstGeom>
        </p:spPr>
      </p:pic>
      <p:pic>
        <p:nvPicPr>
          <p:cNvPr id="156" name="Picture 155">
            <a:extLst>
              <a:ext uri="{FF2B5EF4-FFF2-40B4-BE49-F238E27FC236}">
                <a16:creationId xmlns:a16="http://schemas.microsoft.com/office/drawing/2014/main" id="{A6DEC0F1-7374-5D4A-8E42-A166E90D5009}"/>
              </a:ext>
            </a:extLst>
          </p:cNvPr>
          <p:cNvPicPr>
            <a:picLocks noChangeAspect="1"/>
          </p:cNvPicPr>
          <p:nvPr/>
        </p:nvPicPr>
        <p:blipFill>
          <a:blip r:embed="rId41" cstate="screen">
            <a:extLst>
              <a:ext uri="{28A0092B-C50C-407E-A947-70E740481C1C}">
                <a14:useLocalDpi xmlns:a14="http://schemas.microsoft.com/office/drawing/2010/main"/>
              </a:ext>
            </a:extLst>
          </a:blip>
          <a:stretch>
            <a:fillRect/>
          </a:stretch>
        </p:blipFill>
        <p:spPr>
          <a:xfrm>
            <a:off x="8161332" y="1071073"/>
            <a:ext cx="558607" cy="558607"/>
          </a:xfrm>
          <a:prstGeom prst="rect">
            <a:avLst/>
          </a:prstGeom>
        </p:spPr>
      </p:pic>
      <p:sp>
        <p:nvSpPr>
          <p:cNvPr id="159" name="Content Placeholder 5">
            <a:extLst>
              <a:ext uri="{FF2B5EF4-FFF2-40B4-BE49-F238E27FC236}">
                <a16:creationId xmlns:a16="http://schemas.microsoft.com/office/drawing/2014/main" id="{A8F5194C-8F0B-0E4F-B35C-AEEEFB2FB150}"/>
              </a:ext>
            </a:extLst>
          </p:cNvPr>
          <p:cNvSpPr txBox="1">
            <a:spLocks/>
          </p:cNvSpPr>
          <p:nvPr/>
        </p:nvSpPr>
        <p:spPr>
          <a:xfrm>
            <a:off x="457200" y="1047750"/>
            <a:ext cx="3200400" cy="491133"/>
          </a:xfrm>
          <a:prstGeom prst="rect">
            <a:avLst/>
          </a:prstGeom>
        </p:spPr>
        <p:txBody>
          <a:bodyPr lIns="0" t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700" dirty="0">
                <a:latin typeface="Montserrat Black" pitchFamily="2" charset="77"/>
              </a:rPr>
              <a:t>ICON LIBRARY</a:t>
            </a:r>
          </a:p>
        </p:txBody>
      </p:sp>
    </p:spTree>
    <p:extLst>
      <p:ext uri="{BB962C8B-B14F-4D97-AF65-F5344CB8AC3E}">
        <p14:creationId xmlns:p14="http://schemas.microsoft.com/office/powerpoint/2010/main" val="288811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FE3A54-4D93-D37C-B83C-393CDE36C8D7}"/>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2F7BDA95-E551-A4F9-C803-4467FFAC6971}"/>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172996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0A282BC-FFF0-423C-EAA7-0395EB3E234E}"/>
              </a:ext>
            </a:extLst>
          </p:cNvPr>
          <p:cNvSpPr>
            <a:spLocks noGrp="1"/>
          </p:cNvSpPr>
          <p:nvPr>
            <p:ph type="subTitle" idx="4"/>
          </p:nvPr>
        </p:nvSpPr>
        <p:spPr>
          <a:xfrm>
            <a:off x="4572000" y="1203325"/>
            <a:ext cx="4457700" cy="1952329"/>
          </a:xfrm>
        </p:spPr>
        <p:txBody>
          <a:bodyPr/>
          <a:lstStyle/>
          <a:p>
            <a:r>
              <a:rPr lang="en-US" dirty="0"/>
              <a:t>Introduction to Cloud Computing</a:t>
            </a:r>
          </a:p>
          <a:p>
            <a:r>
              <a:rPr lang="en-US" dirty="0"/>
              <a:t>Why Cloud?</a:t>
            </a:r>
          </a:p>
          <a:p>
            <a:r>
              <a:rPr lang="en-US" dirty="0"/>
              <a:t>Cloud-providers</a:t>
            </a:r>
          </a:p>
          <a:p>
            <a:r>
              <a:rPr lang="en-US" dirty="0"/>
              <a:t>Portfolio</a:t>
            </a:r>
          </a:p>
          <a:p>
            <a:r>
              <a:rPr lang="en-US" dirty="0"/>
              <a:t>Q&amp;A</a:t>
            </a:r>
          </a:p>
        </p:txBody>
      </p:sp>
    </p:spTree>
    <p:extLst>
      <p:ext uri="{BB962C8B-B14F-4D97-AF65-F5344CB8AC3E}">
        <p14:creationId xmlns:p14="http://schemas.microsoft.com/office/powerpoint/2010/main" val="3216405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11C38"/>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2D00C9A-C4FE-C246-92A4-8739D98261A3}"/>
              </a:ext>
            </a:extLst>
          </p:cNvPr>
          <p:cNvSpPr>
            <a:spLocks noGrp="1"/>
          </p:cNvSpPr>
          <p:nvPr>
            <p:ph type="body" sz="quarter" idx="10"/>
          </p:nvPr>
        </p:nvSpPr>
        <p:spPr>
          <a:xfrm>
            <a:off x="3738265" y="1491499"/>
            <a:ext cx="1667471" cy="226219"/>
          </a:xfrm>
        </p:spPr>
        <p:txBody>
          <a:bodyPr>
            <a:normAutofit fontScale="92500" lnSpcReduction="20000"/>
          </a:bodyPr>
          <a:lstStyle/>
          <a:p>
            <a:endParaRPr lang="en-US" dirty="0"/>
          </a:p>
        </p:txBody>
      </p:sp>
      <p:sp>
        <p:nvSpPr>
          <p:cNvPr id="5" name="TextBox 4">
            <a:extLst>
              <a:ext uri="{FF2B5EF4-FFF2-40B4-BE49-F238E27FC236}">
                <a16:creationId xmlns:a16="http://schemas.microsoft.com/office/drawing/2014/main" id="{1C81F12D-2E82-534B-A5B8-512513B04D2D}"/>
              </a:ext>
            </a:extLst>
          </p:cNvPr>
          <p:cNvSpPr txBox="1"/>
          <p:nvPr/>
        </p:nvSpPr>
        <p:spPr>
          <a:xfrm>
            <a:off x="1295400" y="1885950"/>
            <a:ext cx="6553200" cy="555730"/>
          </a:xfrm>
          <a:prstGeom prst="rect">
            <a:avLst/>
          </a:prstGeom>
          <a:noFill/>
        </p:spPr>
        <p:txBody>
          <a:bodyPr wrap="square" rtlCol="0">
            <a:spAutoFit/>
          </a:bodyPr>
          <a:lstStyle/>
          <a:p>
            <a:pPr>
              <a:lnSpc>
                <a:spcPts val="3500"/>
              </a:lnSpc>
            </a:pPr>
            <a:r>
              <a:rPr lang="en-US" sz="4000" dirty="0">
                <a:solidFill>
                  <a:schemeClr val="bg1"/>
                </a:solidFill>
                <a:latin typeface="Montserrat Black" pitchFamily="2" charset="77"/>
              </a:rPr>
              <a:t>Introduction to Cloud</a:t>
            </a:r>
          </a:p>
        </p:txBody>
      </p:sp>
    </p:spTree>
    <p:extLst>
      <p:ext uri="{BB962C8B-B14F-4D97-AF65-F5344CB8AC3E}">
        <p14:creationId xmlns:p14="http://schemas.microsoft.com/office/powerpoint/2010/main" val="2648570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60B92A-BA81-E94E-EFEB-ACFA90D80E7B}"/>
              </a:ext>
            </a:extLst>
          </p:cNvPr>
          <p:cNvSpPr>
            <a:spLocks noGrp="1"/>
          </p:cNvSpPr>
          <p:nvPr>
            <p:ph sz="half" idx="1"/>
          </p:nvPr>
        </p:nvSpPr>
        <p:spPr/>
        <p:txBody>
          <a:bodyPr/>
          <a:lstStyle/>
          <a:p>
            <a:pPr marL="285750" indent="-285750">
              <a:buFont typeface="Arial" panose="020B0604020202020204" pitchFamily="34" charset="0"/>
              <a:buChar char="•"/>
            </a:pPr>
            <a:r>
              <a:rPr lang="en-US" dirty="0"/>
              <a:t>Defining Cloud Computing</a:t>
            </a:r>
          </a:p>
          <a:p>
            <a:pPr marL="285750" indent="-285750">
              <a:buFont typeface="Arial" panose="020B0604020202020204" pitchFamily="34" charset="0"/>
              <a:buChar char="•"/>
            </a:pPr>
            <a:r>
              <a:rPr lang="en-US" dirty="0"/>
              <a:t>Key Benefits for Businesses</a:t>
            </a:r>
          </a:p>
        </p:txBody>
      </p:sp>
      <p:sp>
        <p:nvSpPr>
          <p:cNvPr id="3" name="Text Placeholder 2">
            <a:extLst>
              <a:ext uri="{FF2B5EF4-FFF2-40B4-BE49-F238E27FC236}">
                <a16:creationId xmlns:a16="http://schemas.microsoft.com/office/drawing/2014/main" id="{8F51140E-FFEB-1A16-7483-41090F89A1AD}"/>
              </a:ext>
            </a:extLst>
          </p:cNvPr>
          <p:cNvSpPr>
            <a:spLocks noGrp="1"/>
          </p:cNvSpPr>
          <p:nvPr>
            <p:ph type="body" sz="quarter" idx="13"/>
          </p:nvPr>
        </p:nvSpPr>
        <p:spPr/>
        <p:txBody>
          <a:bodyPr/>
          <a:lstStyle/>
          <a:p>
            <a:r>
              <a:rPr lang="en-US" dirty="0"/>
              <a:t>Revolutionizing IT Infrastructure</a:t>
            </a:r>
          </a:p>
        </p:txBody>
      </p:sp>
      <p:sp>
        <p:nvSpPr>
          <p:cNvPr id="4" name="Title 3">
            <a:extLst>
              <a:ext uri="{FF2B5EF4-FFF2-40B4-BE49-F238E27FC236}">
                <a16:creationId xmlns:a16="http://schemas.microsoft.com/office/drawing/2014/main" id="{1F940FDE-6E97-669F-38CB-7A5CC9FBAEC7}"/>
              </a:ext>
            </a:extLst>
          </p:cNvPr>
          <p:cNvSpPr>
            <a:spLocks noGrp="1"/>
          </p:cNvSpPr>
          <p:nvPr>
            <p:ph type="title"/>
          </p:nvPr>
        </p:nvSpPr>
        <p:spPr/>
        <p:txBody>
          <a:bodyPr>
            <a:normAutofit/>
          </a:bodyPr>
          <a:lstStyle/>
          <a:p>
            <a:r>
              <a:rPr lang="en-US" dirty="0"/>
              <a:t>The Essentials of Cloud Computing</a:t>
            </a:r>
          </a:p>
        </p:txBody>
      </p:sp>
    </p:spTree>
    <p:extLst>
      <p:ext uri="{BB962C8B-B14F-4D97-AF65-F5344CB8AC3E}">
        <p14:creationId xmlns:p14="http://schemas.microsoft.com/office/powerpoint/2010/main" val="3347271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11C38"/>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2D00C9A-C4FE-C246-92A4-8739D98261A3}"/>
              </a:ext>
            </a:extLst>
          </p:cNvPr>
          <p:cNvSpPr>
            <a:spLocks noGrp="1"/>
          </p:cNvSpPr>
          <p:nvPr>
            <p:ph type="body" sz="quarter" idx="10"/>
          </p:nvPr>
        </p:nvSpPr>
        <p:spPr>
          <a:xfrm>
            <a:off x="3738265" y="1491499"/>
            <a:ext cx="1667471" cy="226219"/>
          </a:xfrm>
        </p:spPr>
        <p:txBody>
          <a:bodyPr>
            <a:normAutofit fontScale="92500" lnSpcReduction="20000"/>
          </a:bodyPr>
          <a:lstStyle/>
          <a:p>
            <a:endParaRPr lang="en-US" dirty="0"/>
          </a:p>
        </p:txBody>
      </p:sp>
      <p:sp>
        <p:nvSpPr>
          <p:cNvPr id="5" name="TextBox 4">
            <a:extLst>
              <a:ext uri="{FF2B5EF4-FFF2-40B4-BE49-F238E27FC236}">
                <a16:creationId xmlns:a16="http://schemas.microsoft.com/office/drawing/2014/main" id="{1C81F12D-2E82-534B-A5B8-512513B04D2D}"/>
              </a:ext>
            </a:extLst>
          </p:cNvPr>
          <p:cNvSpPr txBox="1"/>
          <p:nvPr/>
        </p:nvSpPr>
        <p:spPr>
          <a:xfrm>
            <a:off x="1295400" y="1885950"/>
            <a:ext cx="6553200" cy="555730"/>
          </a:xfrm>
          <a:prstGeom prst="rect">
            <a:avLst/>
          </a:prstGeom>
          <a:noFill/>
        </p:spPr>
        <p:txBody>
          <a:bodyPr wrap="square" rtlCol="0">
            <a:spAutoFit/>
          </a:bodyPr>
          <a:lstStyle/>
          <a:p>
            <a:pPr>
              <a:lnSpc>
                <a:spcPts val="3500"/>
              </a:lnSpc>
            </a:pPr>
            <a:r>
              <a:rPr lang="en-US" sz="4000" dirty="0">
                <a:solidFill>
                  <a:schemeClr val="bg1"/>
                </a:solidFill>
                <a:latin typeface="Montserrat Black" pitchFamily="2" charset="77"/>
              </a:rPr>
              <a:t>Why Cloud?</a:t>
            </a:r>
          </a:p>
        </p:txBody>
      </p:sp>
    </p:spTree>
    <p:extLst>
      <p:ext uri="{BB962C8B-B14F-4D97-AF65-F5344CB8AC3E}">
        <p14:creationId xmlns:p14="http://schemas.microsoft.com/office/powerpoint/2010/main" val="1824684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C8260E-7D3E-D394-681A-A0648A595DB6}"/>
              </a:ext>
            </a:extLst>
          </p:cNvPr>
          <p:cNvSpPr>
            <a:spLocks noGrp="1"/>
          </p:cNvSpPr>
          <p:nvPr>
            <p:ph sz="half" idx="1"/>
          </p:nvPr>
        </p:nvSpPr>
        <p:spPr/>
        <p:txBody>
          <a:bodyPr/>
          <a:lstStyle/>
          <a:p>
            <a:pPr marL="285750" indent="-285750">
              <a:buFont typeface="Arial" panose="020B0604020202020204" pitchFamily="34" charset="0"/>
              <a:buChar char="•"/>
            </a:pPr>
            <a:r>
              <a:rPr lang="en-US" dirty="0"/>
              <a:t>Expansive Network of Data Centers</a:t>
            </a:r>
          </a:p>
          <a:p>
            <a:pPr marL="285750" indent="-285750">
              <a:buFont typeface="Arial" panose="020B0604020202020204" pitchFamily="34" charset="0"/>
              <a:buChar char="•"/>
            </a:pPr>
            <a:r>
              <a:rPr lang="en-US" dirty="0"/>
              <a:t>Strategic Regions and Availability Zones</a:t>
            </a:r>
          </a:p>
          <a:p>
            <a:pPr marL="285750" indent="-285750">
              <a:buFont typeface="Arial" panose="020B0604020202020204" pitchFamily="34" charset="0"/>
              <a:buChar char="•"/>
            </a:pPr>
            <a:r>
              <a:rPr lang="en-US" dirty="0"/>
              <a:t>Enhanced Performance with Edge Locations</a:t>
            </a:r>
            <a:endParaRPr lang="LID4096" dirty="0"/>
          </a:p>
        </p:txBody>
      </p:sp>
      <p:sp>
        <p:nvSpPr>
          <p:cNvPr id="3" name="Text Placeholder 2">
            <a:extLst>
              <a:ext uri="{FF2B5EF4-FFF2-40B4-BE49-F238E27FC236}">
                <a16:creationId xmlns:a16="http://schemas.microsoft.com/office/drawing/2014/main" id="{0C41C12C-2139-9AB6-C9E5-1C67CA2F553E}"/>
              </a:ext>
            </a:extLst>
          </p:cNvPr>
          <p:cNvSpPr>
            <a:spLocks noGrp="1"/>
          </p:cNvSpPr>
          <p:nvPr>
            <p:ph type="body" sz="quarter" idx="13"/>
          </p:nvPr>
        </p:nvSpPr>
        <p:spPr>
          <a:xfrm>
            <a:off x="457200" y="1572173"/>
            <a:ext cx="4914900" cy="161377"/>
          </a:xfrm>
        </p:spPr>
        <p:txBody>
          <a:bodyPr/>
          <a:lstStyle/>
          <a:p>
            <a:r>
              <a:rPr lang="en-US" dirty="0"/>
              <a:t>Data Centers, Regions, and Edge Locations</a:t>
            </a:r>
            <a:endParaRPr lang="LID4096" dirty="0"/>
          </a:p>
        </p:txBody>
      </p:sp>
      <p:sp>
        <p:nvSpPr>
          <p:cNvPr id="4" name="Title 3">
            <a:extLst>
              <a:ext uri="{FF2B5EF4-FFF2-40B4-BE49-F238E27FC236}">
                <a16:creationId xmlns:a16="http://schemas.microsoft.com/office/drawing/2014/main" id="{F5965D8C-11C1-B637-8157-03C5819A50F4}"/>
              </a:ext>
            </a:extLst>
          </p:cNvPr>
          <p:cNvSpPr>
            <a:spLocks noGrp="1"/>
          </p:cNvSpPr>
          <p:nvPr>
            <p:ph type="title"/>
          </p:nvPr>
        </p:nvSpPr>
        <p:spPr/>
        <p:txBody>
          <a:bodyPr>
            <a:normAutofit fontScale="90000"/>
          </a:bodyPr>
          <a:lstStyle/>
          <a:p>
            <a:r>
              <a:rPr lang="en-US" dirty="0"/>
              <a:t>Maximizing Reach and Efficiency in Cloud Computing</a:t>
            </a:r>
            <a:endParaRPr lang="LID4096" dirty="0"/>
          </a:p>
        </p:txBody>
      </p:sp>
    </p:spTree>
    <p:extLst>
      <p:ext uri="{BB962C8B-B14F-4D97-AF65-F5344CB8AC3E}">
        <p14:creationId xmlns:p14="http://schemas.microsoft.com/office/powerpoint/2010/main" val="28794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D62A8B-1C8C-1D97-7AB2-5DAA19E6DE05}"/>
              </a:ext>
            </a:extLst>
          </p:cNvPr>
          <p:cNvSpPr>
            <a:spLocks noGrp="1"/>
          </p:cNvSpPr>
          <p:nvPr>
            <p:ph sz="half" idx="1"/>
          </p:nvPr>
        </p:nvSpPr>
        <p:spPr/>
        <p:txBody>
          <a:bodyPr/>
          <a:lstStyle/>
          <a:p>
            <a:pPr marL="285750" indent="-285750">
              <a:buFont typeface="Arial" panose="020B0604020202020204" pitchFamily="34" charset="0"/>
              <a:buChar char="•"/>
            </a:pPr>
            <a:r>
              <a:rPr lang="en-US" dirty="0"/>
              <a:t>A La Carte Services</a:t>
            </a:r>
          </a:p>
          <a:p>
            <a:pPr marL="285750" indent="-285750">
              <a:buFont typeface="Arial" panose="020B0604020202020204" pitchFamily="34" charset="0"/>
              <a:buChar char="•"/>
            </a:pPr>
            <a:r>
              <a:rPr lang="en-US" dirty="0"/>
              <a:t>Innovative Solutions</a:t>
            </a:r>
          </a:p>
          <a:p>
            <a:pPr marL="285750" indent="-285750">
              <a:buFont typeface="Arial" panose="020B0604020202020204" pitchFamily="34" charset="0"/>
              <a:buChar char="•"/>
            </a:pPr>
            <a:r>
              <a:rPr lang="en-US" dirty="0"/>
              <a:t>Cost Optimization</a:t>
            </a:r>
            <a:endParaRPr lang="LID4096" dirty="0"/>
          </a:p>
        </p:txBody>
      </p:sp>
      <p:sp>
        <p:nvSpPr>
          <p:cNvPr id="3" name="Text Placeholder 2">
            <a:extLst>
              <a:ext uri="{FF2B5EF4-FFF2-40B4-BE49-F238E27FC236}">
                <a16:creationId xmlns:a16="http://schemas.microsoft.com/office/drawing/2014/main" id="{1EBE99A6-0662-05BF-30C1-A5EA87E79C67}"/>
              </a:ext>
            </a:extLst>
          </p:cNvPr>
          <p:cNvSpPr>
            <a:spLocks noGrp="1"/>
          </p:cNvSpPr>
          <p:nvPr>
            <p:ph type="body" sz="quarter" idx="13"/>
          </p:nvPr>
        </p:nvSpPr>
        <p:spPr>
          <a:xfrm>
            <a:off x="457200" y="1572173"/>
            <a:ext cx="3886200" cy="161377"/>
          </a:xfrm>
        </p:spPr>
        <p:txBody>
          <a:bodyPr/>
          <a:lstStyle/>
          <a:p>
            <a:r>
              <a:rPr lang="en-US" dirty="0"/>
              <a:t>Tailoring the Cloud to Fit Every Need</a:t>
            </a:r>
            <a:endParaRPr lang="LID4096" dirty="0"/>
          </a:p>
        </p:txBody>
      </p:sp>
      <p:sp>
        <p:nvSpPr>
          <p:cNvPr id="4" name="Title 3">
            <a:extLst>
              <a:ext uri="{FF2B5EF4-FFF2-40B4-BE49-F238E27FC236}">
                <a16:creationId xmlns:a16="http://schemas.microsoft.com/office/drawing/2014/main" id="{C06EE321-197D-B52A-2902-F21DDE74A290}"/>
              </a:ext>
            </a:extLst>
          </p:cNvPr>
          <p:cNvSpPr>
            <a:spLocks noGrp="1"/>
          </p:cNvSpPr>
          <p:nvPr>
            <p:ph type="title"/>
          </p:nvPr>
        </p:nvSpPr>
        <p:spPr/>
        <p:txBody>
          <a:bodyPr/>
          <a:lstStyle/>
          <a:p>
            <a:r>
              <a:rPr lang="en-US" dirty="0"/>
              <a:t>Flexibility and Service Offerings in the Cloud</a:t>
            </a:r>
            <a:endParaRPr lang="LID4096" dirty="0"/>
          </a:p>
        </p:txBody>
      </p:sp>
    </p:spTree>
    <p:extLst>
      <p:ext uri="{BB962C8B-B14F-4D97-AF65-F5344CB8AC3E}">
        <p14:creationId xmlns:p14="http://schemas.microsoft.com/office/powerpoint/2010/main" val="1003776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C9918D-0705-9941-44AC-A58014AC68CB}"/>
              </a:ext>
            </a:extLst>
          </p:cNvPr>
          <p:cNvSpPr>
            <a:spLocks noGrp="1"/>
          </p:cNvSpPr>
          <p:nvPr>
            <p:ph sz="half" idx="1"/>
          </p:nvPr>
        </p:nvSpPr>
        <p:spPr/>
        <p:txBody>
          <a:bodyPr/>
          <a:lstStyle/>
          <a:p>
            <a:pPr marL="285750" indent="-285750">
              <a:buFont typeface="Arial" panose="020B0604020202020204" pitchFamily="34" charset="0"/>
              <a:buChar char="•"/>
            </a:pPr>
            <a:r>
              <a:rPr lang="en-US" dirty="0"/>
              <a:t>Embrace the Shared Responsibility Model</a:t>
            </a:r>
          </a:p>
          <a:p>
            <a:pPr marL="285750" indent="-285750">
              <a:buFont typeface="Arial" panose="020B0604020202020204" pitchFamily="34" charset="0"/>
              <a:buChar char="•"/>
            </a:pPr>
            <a:r>
              <a:rPr lang="en-US" dirty="0"/>
              <a:t>Navigate Compliance with Confidence</a:t>
            </a:r>
          </a:p>
        </p:txBody>
      </p:sp>
      <p:sp>
        <p:nvSpPr>
          <p:cNvPr id="3" name="Text Placeholder 2">
            <a:extLst>
              <a:ext uri="{FF2B5EF4-FFF2-40B4-BE49-F238E27FC236}">
                <a16:creationId xmlns:a16="http://schemas.microsoft.com/office/drawing/2014/main" id="{B817C5E6-0218-8D27-2A6B-3C12314A7AB6}"/>
              </a:ext>
            </a:extLst>
          </p:cNvPr>
          <p:cNvSpPr>
            <a:spLocks noGrp="1"/>
          </p:cNvSpPr>
          <p:nvPr>
            <p:ph type="body" sz="quarter" idx="13"/>
          </p:nvPr>
        </p:nvSpPr>
        <p:spPr/>
        <p:txBody>
          <a:bodyPr/>
          <a:lstStyle/>
          <a:p>
            <a:r>
              <a:rPr lang="en-US" dirty="0"/>
              <a:t>Building Trust in Cloud Services</a:t>
            </a:r>
            <a:endParaRPr lang="LID4096" dirty="0"/>
          </a:p>
        </p:txBody>
      </p:sp>
      <p:sp>
        <p:nvSpPr>
          <p:cNvPr id="4" name="Title 3">
            <a:extLst>
              <a:ext uri="{FF2B5EF4-FFF2-40B4-BE49-F238E27FC236}">
                <a16:creationId xmlns:a16="http://schemas.microsoft.com/office/drawing/2014/main" id="{BA98C7EC-AE7A-4AB6-6D19-AC3B2F3F1EC4}"/>
              </a:ext>
            </a:extLst>
          </p:cNvPr>
          <p:cNvSpPr>
            <a:spLocks noGrp="1"/>
          </p:cNvSpPr>
          <p:nvPr>
            <p:ph type="title"/>
          </p:nvPr>
        </p:nvSpPr>
        <p:spPr/>
        <p:txBody>
          <a:bodyPr>
            <a:normAutofit/>
          </a:bodyPr>
          <a:lstStyle/>
          <a:p>
            <a:r>
              <a:rPr lang="en-US" dirty="0"/>
              <a:t>Security in the Cloud</a:t>
            </a:r>
            <a:endParaRPr lang="LID4096" dirty="0"/>
          </a:p>
        </p:txBody>
      </p:sp>
    </p:spTree>
    <p:extLst>
      <p:ext uri="{BB962C8B-B14F-4D97-AF65-F5344CB8AC3E}">
        <p14:creationId xmlns:p14="http://schemas.microsoft.com/office/powerpoint/2010/main" val="1373945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11C38"/>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2D00C9A-C4FE-C246-92A4-8739D98261A3}"/>
              </a:ext>
            </a:extLst>
          </p:cNvPr>
          <p:cNvSpPr>
            <a:spLocks noGrp="1"/>
          </p:cNvSpPr>
          <p:nvPr>
            <p:ph type="body" sz="quarter" idx="10"/>
          </p:nvPr>
        </p:nvSpPr>
        <p:spPr>
          <a:xfrm>
            <a:off x="3738265" y="1491499"/>
            <a:ext cx="1667471" cy="226219"/>
          </a:xfrm>
        </p:spPr>
        <p:txBody>
          <a:bodyPr>
            <a:normAutofit fontScale="92500" lnSpcReduction="20000"/>
          </a:bodyPr>
          <a:lstStyle/>
          <a:p>
            <a:endParaRPr lang="en-US" dirty="0"/>
          </a:p>
        </p:txBody>
      </p:sp>
      <p:sp>
        <p:nvSpPr>
          <p:cNvPr id="5" name="TextBox 4">
            <a:extLst>
              <a:ext uri="{FF2B5EF4-FFF2-40B4-BE49-F238E27FC236}">
                <a16:creationId xmlns:a16="http://schemas.microsoft.com/office/drawing/2014/main" id="{1C81F12D-2E82-534B-A5B8-512513B04D2D}"/>
              </a:ext>
            </a:extLst>
          </p:cNvPr>
          <p:cNvSpPr txBox="1"/>
          <p:nvPr/>
        </p:nvSpPr>
        <p:spPr>
          <a:xfrm>
            <a:off x="1295400" y="1885950"/>
            <a:ext cx="6553200" cy="555730"/>
          </a:xfrm>
          <a:prstGeom prst="rect">
            <a:avLst/>
          </a:prstGeom>
          <a:noFill/>
        </p:spPr>
        <p:txBody>
          <a:bodyPr wrap="square" rtlCol="0">
            <a:spAutoFit/>
          </a:bodyPr>
          <a:lstStyle/>
          <a:p>
            <a:pPr>
              <a:lnSpc>
                <a:spcPts val="3500"/>
              </a:lnSpc>
            </a:pPr>
            <a:r>
              <a:rPr lang="en-US" sz="4000" dirty="0">
                <a:solidFill>
                  <a:schemeClr val="bg1"/>
                </a:solidFill>
                <a:latin typeface="Montserrat Black" pitchFamily="2" charset="77"/>
              </a:rPr>
              <a:t>Cloud-providers</a:t>
            </a:r>
          </a:p>
        </p:txBody>
      </p:sp>
    </p:spTree>
    <p:extLst>
      <p:ext uri="{BB962C8B-B14F-4D97-AF65-F5344CB8AC3E}">
        <p14:creationId xmlns:p14="http://schemas.microsoft.com/office/powerpoint/2010/main" val="753029940"/>
      </p:ext>
    </p:extLst>
  </p:cSld>
  <p:clrMapOvr>
    <a:masterClrMapping/>
  </p:clrMapOvr>
</p:sld>
</file>

<file path=ppt/theme/theme1.xml><?xml version="1.0" encoding="utf-8"?>
<a:theme xmlns:a="http://schemas.openxmlformats.org/drawingml/2006/main" name="GK_ILT_Theme_2023">
  <a:themeElements>
    <a:clrScheme name="Skillsoft final 4">
      <a:dk1>
        <a:srgbClr val="000000"/>
      </a:dk1>
      <a:lt1>
        <a:srgbClr val="FFFFFF"/>
      </a:lt1>
      <a:dk2>
        <a:srgbClr val="151C33"/>
      </a:dk2>
      <a:lt2>
        <a:srgbClr val="E7E6E6"/>
      </a:lt2>
      <a:accent1>
        <a:srgbClr val="FF375A"/>
      </a:accent1>
      <a:accent2>
        <a:srgbClr val="95E5F0"/>
      </a:accent2>
      <a:accent3>
        <a:srgbClr val="9375FF"/>
      </a:accent3>
      <a:accent4>
        <a:srgbClr val="FDEFE6"/>
      </a:accent4>
      <a:accent5>
        <a:srgbClr val="888888"/>
      </a:accent5>
      <a:accent6>
        <a:srgbClr val="ECECEC"/>
      </a:accent6>
      <a:hlink>
        <a:srgbClr val="FF375A"/>
      </a:hlink>
      <a:folHlink>
        <a:srgbClr val="FF375A"/>
      </a:folHlink>
    </a:clrScheme>
    <a:fontScheme name="Test">
      <a:majorFont>
        <a:latin typeface="Montserrat Black"/>
        <a:ea typeface=""/>
        <a:cs typeface=""/>
      </a:majorFont>
      <a:minorFont>
        <a:latin typeface="Spectr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CDC2D63-8A0E-B247-A6EE-04998928BDA3}">
  <we:reference id="wa104381063" version="1.0.0.1" store="en-US" storeType="OMEX"/>
  <we:alternateReferences>
    <we:reference id="WA104381063" version="1.0.0.1" store="WA104381063"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12EF83D5979D94886C62757B6A0CD8E" ma:contentTypeVersion="12" ma:contentTypeDescription="Create a new document." ma:contentTypeScope="" ma:versionID="89dcacf38c828d17892a3ea9c0d8e414">
  <xsd:schema xmlns:xsd="http://www.w3.org/2001/XMLSchema" xmlns:xs="http://www.w3.org/2001/XMLSchema" xmlns:p="http://schemas.microsoft.com/office/2006/metadata/properties" xmlns:ns2="a092876f-d2f1-4e63-b9ab-ad48dc816ea4" xmlns:ns3="2c0b12bd-ec55-4229-b14d-97f88d45990f" targetNamespace="http://schemas.microsoft.com/office/2006/metadata/properties" ma:root="true" ma:fieldsID="d7e6de9fc4923a3d92e8ee61f9637b07" ns2:_="" ns3:_="">
    <xsd:import namespace="a092876f-d2f1-4e63-b9ab-ad48dc816ea4"/>
    <xsd:import namespace="2c0b12bd-ec55-4229-b14d-97f88d4599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92876f-d2f1-4e63-b9ab-ad48dc816e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c0b12bd-ec55-4229-b14d-97f88d4599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DA10617-3449-493A-A216-92F169BFC18E}">
  <ds:schemaRefs>
    <ds:schemaRef ds:uri="2c0b12bd-ec55-4229-b14d-97f88d45990f"/>
    <ds:schemaRef ds:uri="a092876f-d2f1-4e63-b9ab-ad48dc816ea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C009EAF-B9AC-403B-BF1B-86120177BF61}">
  <ds:schemaRefs>
    <ds:schemaRef ds:uri="http://schemas.microsoft.com/sharepoint/v3/contenttype/forms"/>
  </ds:schemaRefs>
</ds:datastoreItem>
</file>

<file path=customXml/itemProps3.xml><?xml version="1.0" encoding="utf-8"?>
<ds:datastoreItem xmlns:ds="http://schemas.openxmlformats.org/officeDocument/2006/customXml" ds:itemID="{177229AA-7261-4E42-AE41-09E776033099}">
  <ds:schemaRefs>
    <ds:schemaRef ds:uri="2c0b12bd-ec55-4229-b14d-97f88d45990f"/>
    <ds:schemaRef ds:uri="a092876f-d2f1-4e63-b9ab-ad48dc816ea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6226</TotalTime>
  <Words>1771</Words>
  <Application>Microsoft Office PowerPoint</Application>
  <PresentationFormat>On-screen Show (16:9)</PresentationFormat>
  <Paragraphs>74</Paragraphs>
  <Slides>14</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Helvetica Neue</vt:lpstr>
      <vt:lpstr>Montserrat</vt:lpstr>
      <vt:lpstr>Montserrat Black</vt:lpstr>
      <vt:lpstr>Montserrat ExtraBold</vt:lpstr>
      <vt:lpstr>Spectral</vt:lpstr>
      <vt:lpstr>Spectral Light</vt:lpstr>
      <vt:lpstr>System Font Regular</vt:lpstr>
      <vt:lpstr>GK_ILT_Theme_2023</vt:lpstr>
      <vt:lpstr>CloudComputing100</vt:lpstr>
      <vt:lpstr>PowerPoint Presentation</vt:lpstr>
      <vt:lpstr>PowerPoint Presentation</vt:lpstr>
      <vt:lpstr>The Essentials of Cloud Computing</vt:lpstr>
      <vt:lpstr>PowerPoint Presentation</vt:lpstr>
      <vt:lpstr>Maximizing Reach and Efficiency in Cloud Computing</vt:lpstr>
      <vt:lpstr>Flexibility and Service Offerings in the Cloud</vt:lpstr>
      <vt:lpstr>Security in the Cloud</vt:lpstr>
      <vt:lpstr>PowerPoint Presentation</vt:lpstr>
      <vt:lpstr>PowerPoint Presentation</vt:lpstr>
      <vt:lpstr>PowerPoint Presentation</vt:lpstr>
      <vt:lpstr>Wrapping Up: The Cloud Computing Overview</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Dick Goettsch</dc:creator>
  <cp:keywords/>
  <dc:description/>
  <cp:lastModifiedBy>Nando Lutgerink</cp:lastModifiedBy>
  <cp:revision>111</cp:revision>
  <dcterms:modified xsi:type="dcterms:W3CDTF">2024-03-19T10:50:42Z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0x010100612EF83D5979D94886C62757B6A0CD8E</vt:lpwstr>
  </property>
</Properties>
</file>