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12" d="100"/>
          <a:sy n="112" d="100"/>
        </p:scale>
        <p:origin x="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3871-AB86-4C5F-A00A-71412288E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ABBBC3-B89E-44CD-8DF6-8AF7ED0BD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237DA1-833A-418E-9F6D-ED10450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4292AD-ACE6-4795-A007-6A27BDAD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2DBCE3-9F1D-44AC-9C1F-016837AE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7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21920-7E2D-46F9-91B3-E8A3B127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4D8C1F-EF22-4CC0-AAF2-01D209D5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A9793D-9738-4D2F-B19F-E47210D4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98A87-3FAD-4DE6-8A80-51142A6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B00F42-9041-41A0-BC3F-176FE4E0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7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03EB8A-448F-4B20-B077-160D65D32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5EFFD1-D2C1-4843-AFA4-BD2610C9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9E0FD9-54F1-471A-B4C2-9E7838D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7F1BA5-7AEC-4658-9103-D2063A1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E2C34-6D70-47FD-88AF-9E3C322C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D1F59-4FE7-4CE5-8162-DAC36383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B6F709-BB70-4B33-A30F-0BFB7C5D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B40E98-28CD-4693-8FBB-CE67E27C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A75250-505B-46EE-A688-8B127516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260277-E1C0-4D67-8EE7-D246F7A1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5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9401A-6E62-4B79-A4C0-2B720334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1609D0-5F8E-42C3-AF8B-C80841F0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3A42A3-ED05-4FA9-978F-E732661A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24FCC-05E9-4829-A6B3-DAA1AFD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2D2A29-57F9-46F1-8954-F26E9C5B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92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25D05-BD26-4424-AAF2-F84A406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C07C87-6DDD-4AA5-9EB6-219C2F2C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29A373-F770-4EF4-8E86-96660F49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AA65049-0764-45EC-9666-8823925B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7907EC-AC6B-4094-AD78-A238961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435A5-3684-4EEC-8995-972E9D39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61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8B2A-B820-4743-A847-9186A61A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03424E-FF44-499E-8EDE-0C966DE8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4CC499-3D15-4F65-A129-432FE5A5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DB8F929-2F4E-4EFC-8BED-CFF07DFF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8129529-3827-40B1-BEAD-CB4880EFA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30D5FB8-EB95-4EA7-A0E0-7296F8D4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3A8709-5B0A-488C-B782-01830F62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F1A110-8022-4560-BDC1-98EF8373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410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DF1D-E234-4989-8B82-23F23FA2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914C8F-0DB0-402B-AB14-7EC12A9E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B738E5-F81F-4365-961A-63744645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6DA3F1-9892-4953-8EF4-F8A8D40C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5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6716F9-38C4-4D95-B14F-37BECA25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2D616D-C38B-446F-9F39-58DEF92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71CA6D-9521-410C-800B-4BD0CAD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4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321F-2874-4F4A-AD21-A7B8F0E6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429CA9-1197-4937-B1D0-FCF2270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D200B0-3AE6-4F00-A2F7-5BC057CB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AA62EAA-D2D6-46EF-9D6A-009C6A0B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75C01C-EC29-4BB7-9F8B-6380227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C9FFF0-DF1A-40E8-BF04-4C064C46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93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15BD1-9AE7-489A-BF48-F5FE1DFE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5ADB809-7474-452A-AEE7-834FCD16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35A863-FFB4-4157-B05F-87836FD6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38F3EF-23DC-4DD8-A00C-FDD1B53F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104701-7516-48DC-9A55-FF58D064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705368-1C14-43F5-90FC-04E18745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4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08A29C-2276-408B-8EBB-C792AB22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16EE99-DB60-44DE-ABC5-0D18F87E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6778B3-A6A3-40D9-B7F2-CFC7AEC17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6F97-6F30-4D9A-A04C-3D3C4339C3A6}" type="datetimeFigureOut">
              <a:rPr lang="LID4096" smtClean="0"/>
              <a:t>11/29/2021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51A381-78C5-47C4-B893-4C1F9363F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D158F1-2C80-43EB-B065-38D2B732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9D6E-BCB3-4290-8984-F066DF22C2B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63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0A608-845D-4362-8A37-5306C99FA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AF6C0E-755D-44D2-9B43-D95A15A5C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83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A1A5418-1CA6-4320-9F2C-0756EAADE24B}"/>
              </a:ext>
            </a:extLst>
          </p:cNvPr>
          <p:cNvSpPr/>
          <p:nvPr/>
        </p:nvSpPr>
        <p:spPr>
          <a:xfrm>
            <a:off x="719281" y="345066"/>
            <a:ext cx="10887363" cy="6357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11A861-CDFE-4871-AF7E-14CAD054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9282" y="345066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EA2F830-084E-4541-BE27-EFF8151C7DD9}"/>
              </a:ext>
            </a:extLst>
          </p:cNvPr>
          <p:cNvSpPr/>
          <p:nvPr/>
        </p:nvSpPr>
        <p:spPr>
          <a:xfrm>
            <a:off x="1100281" y="726065"/>
            <a:ext cx="10111509" cy="57266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90CF6D-66E7-4EEA-AB0E-F669126E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805" y="719573"/>
            <a:ext cx="381000" cy="38100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E303148-C2B2-4CB4-A562-213E0265B92F}"/>
              </a:ext>
            </a:extLst>
          </p:cNvPr>
          <p:cNvSpPr/>
          <p:nvPr/>
        </p:nvSpPr>
        <p:spPr>
          <a:xfrm>
            <a:off x="1480804" y="1100573"/>
            <a:ext cx="9356913" cy="51183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F997A7A-EB08-45AD-B640-C4005121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0805" y="110216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A1A5418-1CA6-4320-9F2C-0756EAADE24B}"/>
              </a:ext>
            </a:extLst>
          </p:cNvPr>
          <p:cNvSpPr/>
          <p:nvPr/>
        </p:nvSpPr>
        <p:spPr>
          <a:xfrm>
            <a:off x="719281" y="345066"/>
            <a:ext cx="10887363" cy="6357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11A861-CDFE-4871-AF7E-14CAD054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9282" y="345066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EA2F830-084E-4541-BE27-EFF8151C7DD9}"/>
              </a:ext>
            </a:extLst>
          </p:cNvPr>
          <p:cNvSpPr/>
          <p:nvPr/>
        </p:nvSpPr>
        <p:spPr>
          <a:xfrm>
            <a:off x="1100281" y="726065"/>
            <a:ext cx="10111509" cy="57266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90CF6D-66E7-4EEA-AB0E-F669126E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805" y="719573"/>
            <a:ext cx="381000" cy="3810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0A11D89-8F97-45BA-BB0B-B1EDB649BC54}"/>
              </a:ext>
            </a:extLst>
          </p:cNvPr>
          <p:cNvSpPr/>
          <p:nvPr/>
        </p:nvSpPr>
        <p:spPr>
          <a:xfrm>
            <a:off x="1641231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4E174BC-C297-437D-B6CB-EA18B163B322}"/>
              </a:ext>
            </a:extLst>
          </p:cNvPr>
          <p:cNvSpPr/>
          <p:nvPr/>
        </p:nvSpPr>
        <p:spPr>
          <a:xfrm>
            <a:off x="4916099" y="1360781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1C24612-4B46-4DC1-A212-09A960D3B8AF}"/>
              </a:ext>
            </a:extLst>
          </p:cNvPr>
          <p:cNvSpPr/>
          <p:nvPr/>
        </p:nvSpPr>
        <p:spPr>
          <a:xfrm>
            <a:off x="8190967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7244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A1A5418-1CA6-4320-9F2C-0756EAADE24B}"/>
              </a:ext>
            </a:extLst>
          </p:cNvPr>
          <p:cNvSpPr/>
          <p:nvPr/>
        </p:nvSpPr>
        <p:spPr>
          <a:xfrm>
            <a:off x="719281" y="345066"/>
            <a:ext cx="10887363" cy="6357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11A861-CDFE-4871-AF7E-14CAD054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9282" y="345066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EA2F830-084E-4541-BE27-EFF8151C7DD9}"/>
              </a:ext>
            </a:extLst>
          </p:cNvPr>
          <p:cNvSpPr/>
          <p:nvPr/>
        </p:nvSpPr>
        <p:spPr>
          <a:xfrm>
            <a:off x="1100281" y="726065"/>
            <a:ext cx="10111509" cy="57266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90CF6D-66E7-4EEA-AB0E-F669126E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805" y="719573"/>
            <a:ext cx="381000" cy="3810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0A11D89-8F97-45BA-BB0B-B1EDB649BC54}"/>
              </a:ext>
            </a:extLst>
          </p:cNvPr>
          <p:cNvSpPr/>
          <p:nvPr/>
        </p:nvSpPr>
        <p:spPr>
          <a:xfrm>
            <a:off x="1641231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4E174BC-C297-437D-B6CB-EA18B163B322}"/>
              </a:ext>
            </a:extLst>
          </p:cNvPr>
          <p:cNvSpPr/>
          <p:nvPr/>
        </p:nvSpPr>
        <p:spPr>
          <a:xfrm>
            <a:off x="4916099" y="1360781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1C24612-4B46-4DC1-A212-09A960D3B8AF}"/>
              </a:ext>
            </a:extLst>
          </p:cNvPr>
          <p:cNvSpPr/>
          <p:nvPr/>
        </p:nvSpPr>
        <p:spPr>
          <a:xfrm>
            <a:off x="8190967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D45831E-B092-44BD-BF17-0D15E4069241}"/>
              </a:ext>
            </a:extLst>
          </p:cNvPr>
          <p:cNvSpPr/>
          <p:nvPr/>
        </p:nvSpPr>
        <p:spPr>
          <a:xfrm>
            <a:off x="1480804" y="1108600"/>
            <a:ext cx="9356913" cy="51183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D1B570-C566-49E1-81A7-DF5FB6540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0805" y="1110188"/>
            <a:ext cx="381000" cy="381000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FDD0803E-CA2C-4BB9-BAB8-92077C2FF8E0}"/>
              </a:ext>
            </a:extLst>
          </p:cNvPr>
          <p:cNvSpPr/>
          <p:nvPr/>
        </p:nvSpPr>
        <p:spPr>
          <a:xfrm>
            <a:off x="1861805" y="1737448"/>
            <a:ext cx="2059564" cy="12871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4EFCEC-0846-4162-9E5C-A6D6B72F6A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2440" y="1739037"/>
            <a:ext cx="381000" cy="381000"/>
          </a:xfrm>
          <a:prstGeom prst="rect">
            <a:avLst/>
          </a:prstGeom>
        </p:spPr>
      </p:pic>
      <p:sp>
        <p:nvSpPr>
          <p:cNvPr id="19" name="Rectangle 32">
            <a:extLst>
              <a:ext uri="{FF2B5EF4-FFF2-40B4-BE49-F238E27FC236}">
                <a16:creationId xmlns:a16="http://schemas.microsoft.com/office/drawing/2014/main" id="{AC907698-69A0-44D4-BC0A-6D45EDF07CC2}"/>
              </a:ext>
            </a:extLst>
          </p:cNvPr>
          <p:cNvSpPr/>
          <p:nvPr/>
        </p:nvSpPr>
        <p:spPr>
          <a:xfrm>
            <a:off x="5146431" y="1737448"/>
            <a:ext cx="2059564" cy="12871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7697DB-DD95-44F3-9627-73A04C8BE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7066" y="1739037"/>
            <a:ext cx="381000" cy="381000"/>
          </a:xfrm>
          <a:prstGeom prst="rect">
            <a:avLst/>
          </a:prstGeom>
        </p:spPr>
      </p:pic>
      <p:sp>
        <p:nvSpPr>
          <p:cNvPr id="21" name="Rectangle 32">
            <a:extLst>
              <a:ext uri="{FF2B5EF4-FFF2-40B4-BE49-F238E27FC236}">
                <a16:creationId xmlns:a16="http://schemas.microsoft.com/office/drawing/2014/main" id="{C66AD909-32BB-40CD-A329-C58AAB057A34}"/>
              </a:ext>
            </a:extLst>
          </p:cNvPr>
          <p:cNvSpPr/>
          <p:nvPr/>
        </p:nvSpPr>
        <p:spPr>
          <a:xfrm>
            <a:off x="8428893" y="1737448"/>
            <a:ext cx="2059564" cy="12871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A211FA5-A99D-441E-A44D-013A7B091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9528" y="173903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A1A5418-1CA6-4320-9F2C-0756EAADE24B}"/>
              </a:ext>
            </a:extLst>
          </p:cNvPr>
          <p:cNvSpPr/>
          <p:nvPr/>
        </p:nvSpPr>
        <p:spPr>
          <a:xfrm>
            <a:off x="719281" y="345066"/>
            <a:ext cx="10887363" cy="6357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11A861-CDFE-4871-AF7E-14CAD054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9282" y="345066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EA2F830-084E-4541-BE27-EFF8151C7DD9}"/>
              </a:ext>
            </a:extLst>
          </p:cNvPr>
          <p:cNvSpPr/>
          <p:nvPr/>
        </p:nvSpPr>
        <p:spPr>
          <a:xfrm>
            <a:off x="1100281" y="726065"/>
            <a:ext cx="10111509" cy="57266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90CF6D-66E7-4EEA-AB0E-F669126E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805" y="719573"/>
            <a:ext cx="381000" cy="3810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0A11D89-8F97-45BA-BB0B-B1EDB649BC54}"/>
              </a:ext>
            </a:extLst>
          </p:cNvPr>
          <p:cNvSpPr/>
          <p:nvPr/>
        </p:nvSpPr>
        <p:spPr>
          <a:xfrm>
            <a:off x="1641231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4E174BC-C297-437D-B6CB-EA18B163B322}"/>
              </a:ext>
            </a:extLst>
          </p:cNvPr>
          <p:cNvSpPr/>
          <p:nvPr/>
        </p:nvSpPr>
        <p:spPr>
          <a:xfrm>
            <a:off x="4916099" y="1360781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1C24612-4B46-4DC1-A212-09A960D3B8AF}"/>
              </a:ext>
            </a:extLst>
          </p:cNvPr>
          <p:cNvSpPr/>
          <p:nvPr/>
        </p:nvSpPr>
        <p:spPr>
          <a:xfrm>
            <a:off x="8190967" y="1356449"/>
            <a:ext cx="2520228" cy="47711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D45831E-B092-44BD-BF17-0D15E4069241}"/>
              </a:ext>
            </a:extLst>
          </p:cNvPr>
          <p:cNvSpPr/>
          <p:nvPr/>
        </p:nvSpPr>
        <p:spPr>
          <a:xfrm>
            <a:off x="1480804" y="1108600"/>
            <a:ext cx="9356913" cy="51183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D1B570-C566-49E1-81A7-DF5FB6540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0805" y="1110188"/>
            <a:ext cx="381000" cy="381000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FDD0803E-CA2C-4BB9-BAB8-92077C2FF8E0}"/>
              </a:ext>
            </a:extLst>
          </p:cNvPr>
          <p:cNvSpPr/>
          <p:nvPr/>
        </p:nvSpPr>
        <p:spPr>
          <a:xfrm>
            <a:off x="1861805" y="1737448"/>
            <a:ext cx="2059564" cy="20025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4EFCEC-0846-4162-9E5C-A6D6B72F6A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2440" y="1739037"/>
            <a:ext cx="381000" cy="381000"/>
          </a:xfrm>
          <a:prstGeom prst="rect">
            <a:avLst/>
          </a:prstGeom>
        </p:spPr>
      </p:pic>
      <p:sp>
        <p:nvSpPr>
          <p:cNvPr id="19" name="Rectangle 32">
            <a:extLst>
              <a:ext uri="{FF2B5EF4-FFF2-40B4-BE49-F238E27FC236}">
                <a16:creationId xmlns:a16="http://schemas.microsoft.com/office/drawing/2014/main" id="{AC907698-69A0-44D4-BC0A-6D45EDF07CC2}"/>
              </a:ext>
            </a:extLst>
          </p:cNvPr>
          <p:cNvSpPr/>
          <p:nvPr/>
        </p:nvSpPr>
        <p:spPr>
          <a:xfrm>
            <a:off x="5146431" y="1737448"/>
            <a:ext cx="2059564" cy="20025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7697DB-DD95-44F3-9627-73A04C8BE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7066" y="1739037"/>
            <a:ext cx="381000" cy="381000"/>
          </a:xfrm>
          <a:prstGeom prst="rect">
            <a:avLst/>
          </a:prstGeom>
        </p:spPr>
      </p:pic>
      <p:sp>
        <p:nvSpPr>
          <p:cNvPr id="21" name="Rectangle 32">
            <a:extLst>
              <a:ext uri="{FF2B5EF4-FFF2-40B4-BE49-F238E27FC236}">
                <a16:creationId xmlns:a16="http://schemas.microsoft.com/office/drawing/2014/main" id="{C66AD909-32BB-40CD-A329-C58AAB057A34}"/>
              </a:ext>
            </a:extLst>
          </p:cNvPr>
          <p:cNvSpPr/>
          <p:nvPr/>
        </p:nvSpPr>
        <p:spPr>
          <a:xfrm>
            <a:off x="8428893" y="1737448"/>
            <a:ext cx="2059564" cy="20025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A211FA5-A99D-441E-A44D-013A7B091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9528" y="1739037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ED41A29F-D405-4F08-A85B-38B1F8F9992D}"/>
              </a:ext>
            </a:extLst>
          </p:cNvPr>
          <p:cNvSpPr/>
          <p:nvPr/>
        </p:nvSpPr>
        <p:spPr>
          <a:xfrm>
            <a:off x="1891879" y="3989390"/>
            <a:ext cx="2059564" cy="2033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1C649A8-2CD2-4F69-90D9-17E4BBC4E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641" y="3990978"/>
            <a:ext cx="381000" cy="3810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7C83434A-6C38-4D60-999E-4D4F388383BD}"/>
              </a:ext>
            </a:extLst>
          </p:cNvPr>
          <p:cNvSpPr/>
          <p:nvPr/>
        </p:nvSpPr>
        <p:spPr>
          <a:xfrm>
            <a:off x="5176505" y="3989390"/>
            <a:ext cx="2059564" cy="2033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82C46A4-706F-4279-9B44-6ED37CC99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1267" y="3990978"/>
            <a:ext cx="381000" cy="3810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4184D772-6073-4160-B019-D3BBA08A34D1}"/>
              </a:ext>
            </a:extLst>
          </p:cNvPr>
          <p:cNvSpPr/>
          <p:nvPr/>
        </p:nvSpPr>
        <p:spPr>
          <a:xfrm>
            <a:off x="8458967" y="3989390"/>
            <a:ext cx="2059564" cy="2033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08F8430-F87B-4B07-B1E3-26F9C1A92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3729" y="399097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AD45831E-B092-44BD-BF17-0D15E4069241}"/>
              </a:ext>
            </a:extLst>
          </p:cNvPr>
          <p:cNvSpPr/>
          <p:nvPr/>
        </p:nvSpPr>
        <p:spPr>
          <a:xfrm>
            <a:off x="381001" y="309416"/>
            <a:ext cx="11429999" cy="61617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D1B570-C566-49E1-81A7-DF5FB654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309416"/>
            <a:ext cx="458663" cy="458663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FDD0803E-CA2C-4BB9-BAB8-92077C2FF8E0}"/>
              </a:ext>
            </a:extLst>
          </p:cNvPr>
          <p:cNvSpPr/>
          <p:nvPr/>
        </p:nvSpPr>
        <p:spPr>
          <a:xfrm>
            <a:off x="839663" y="768079"/>
            <a:ext cx="3077307" cy="25538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4EFCEC-0846-4162-9E5C-A6D6B72F6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63" y="771256"/>
            <a:ext cx="381000" cy="381000"/>
          </a:xfrm>
          <a:prstGeom prst="rect">
            <a:avLst/>
          </a:prstGeom>
        </p:spPr>
      </p:pic>
      <p:sp>
        <p:nvSpPr>
          <p:cNvPr id="19" name="Rectangle 32">
            <a:extLst>
              <a:ext uri="{FF2B5EF4-FFF2-40B4-BE49-F238E27FC236}">
                <a16:creationId xmlns:a16="http://schemas.microsoft.com/office/drawing/2014/main" id="{AC907698-69A0-44D4-BC0A-6D45EDF07CC2}"/>
              </a:ext>
            </a:extLst>
          </p:cNvPr>
          <p:cNvSpPr/>
          <p:nvPr/>
        </p:nvSpPr>
        <p:spPr>
          <a:xfrm>
            <a:off x="4557346" y="768079"/>
            <a:ext cx="3077307" cy="25538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7697DB-DD95-44F3-9627-73A04C8BE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346" y="768079"/>
            <a:ext cx="381000" cy="381000"/>
          </a:xfrm>
          <a:prstGeom prst="rect">
            <a:avLst/>
          </a:prstGeom>
        </p:spPr>
      </p:pic>
      <p:sp>
        <p:nvSpPr>
          <p:cNvPr id="21" name="Rectangle 32">
            <a:extLst>
              <a:ext uri="{FF2B5EF4-FFF2-40B4-BE49-F238E27FC236}">
                <a16:creationId xmlns:a16="http://schemas.microsoft.com/office/drawing/2014/main" id="{C66AD909-32BB-40CD-A329-C58AAB057A34}"/>
              </a:ext>
            </a:extLst>
          </p:cNvPr>
          <p:cNvSpPr/>
          <p:nvPr/>
        </p:nvSpPr>
        <p:spPr>
          <a:xfrm>
            <a:off x="8275030" y="768079"/>
            <a:ext cx="3077307" cy="25538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A211FA5-A99D-441E-A44D-013A7B091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029" y="768079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ED41A29F-D405-4F08-A85B-38B1F8F9992D}"/>
              </a:ext>
            </a:extLst>
          </p:cNvPr>
          <p:cNvSpPr/>
          <p:nvPr/>
        </p:nvSpPr>
        <p:spPr>
          <a:xfrm>
            <a:off x="839661" y="3619608"/>
            <a:ext cx="3077306" cy="25538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1C649A8-2CD2-4F69-90D9-17E4BBC4E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423" y="3621197"/>
            <a:ext cx="381000" cy="3810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7C83434A-6C38-4D60-999E-4D4F388383BD}"/>
              </a:ext>
            </a:extLst>
          </p:cNvPr>
          <p:cNvSpPr/>
          <p:nvPr/>
        </p:nvSpPr>
        <p:spPr>
          <a:xfrm>
            <a:off x="4557345" y="3608387"/>
            <a:ext cx="3077307" cy="255089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82C46A4-706F-4279-9B44-6ED37CC99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7346" y="3608390"/>
            <a:ext cx="381000" cy="3810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4184D772-6073-4160-B019-D3BBA08A34D1}"/>
              </a:ext>
            </a:extLst>
          </p:cNvPr>
          <p:cNvSpPr/>
          <p:nvPr/>
        </p:nvSpPr>
        <p:spPr>
          <a:xfrm>
            <a:off x="8275030" y="3605456"/>
            <a:ext cx="3077306" cy="255089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08F8430-F87B-4B07-B1E3-26F9C1A92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030" y="360545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946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Nando Lutgerink</dc:creator>
  <cp:lastModifiedBy>Nando Lutgerink</cp:lastModifiedBy>
  <cp:revision>2</cp:revision>
  <dcterms:created xsi:type="dcterms:W3CDTF">2021-11-29T07:17:21Z</dcterms:created>
  <dcterms:modified xsi:type="dcterms:W3CDTF">2021-11-29T12:41:55Z</dcterms:modified>
</cp:coreProperties>
</file>