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WordPress Themes and Customization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Guide to Understanding and Customizing WordPress Themes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200">
                <a:solidFill>
                  <a:srgbClr val="003366"/>
                </a:solidFill>
              </a:defRPr>
            </a:pPr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r>
              <a:t>For more information, explore WordPress customization tools!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200">
                <a:solidFill>
                  <a:srgbClr val="003366"/>
                </a:solidFill>
              </a:defRPr>
            </a:pPr>
            <a: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r>
              <a:t>• Introduction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WordPress Themes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Installing &amp; Activating Themes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WordPress Customization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Using Page Builders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Plugins for Customization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Child Themes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200">
                <a:solidFill>
                  <a:srgbClr val="003366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r>
              <a:t>• WordPress is a free, open-source CMS for building websites.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Themes define a website’s look and layout.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WordPress supports blogs, businesses, and e-commerce sites.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200">
                <a:solidFill>
                  <a:srgbClr val="003366"/>
                </a:solidFill>
              </a:defRPr>
            </a:pPr>
            <a:r>
              <a:t>WordPress 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r>
              <a:t>• Pre-designed templates controlling site appearance.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Manage colors, fonts, and layouts.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Free, premium, or custom-built themes.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Lightweight themes improve performance.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Mobile-friendly and SEO-optimized themes are preferred.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200">
                <a:solidFill>
                  <a:srgbClr val="003366"/>
                </a:solidFill>
              </a:defRPr>
            </a:pPr>
            <a:r>
              <a:t>Installing &amp; Activating 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r>
              <a:t>1. Go to Appearance &gt; Themes &gt; Add New.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2. Search and install a theme from the repository.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3. Upload a theme (.zip) if purchased externally.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4. Activate and preview the theme before finalizing.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200">
                <a:solidFill>
                  <a:srgbClr val="003366"/>
                </a:solidFill>
              </a:defRPr>
            </a:pPr>
            <a:r>
              <a:t>WordPress Customization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r>
              <a:t>• Built-in WordPress Customizer: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   - Site Identity (Logo, Title, Tagline)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   - Colors and Typography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   - Menus and Widgets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   - Additional CSS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Using Page Builders like Elementor, WPBakery, Divi.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200">
                <a:solidFill>
                  <a:srgbClr val="003366"/>
                </a:solidFill>
              </a:defRPr>
            </a:pPr>
            <a:r>
              <a:t>Plugins for Customization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r>
              <a:t>• CSS Hero - Visual CSS Editor.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YellowPencil - Real-time editing.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Advanced Custom Fields - Adds custom fields to posts/pages.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200">
                <a:solidFill>
                  <a:srgbClr val="003366"/>
                </a:solidFill>
              </a:defRPr>
            </a:pPr>
            <a:r>
              <a:t>Child 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r>
              <a:t>• A child theme inherits styles from a parent theme.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Keeps changes safe from theme updates.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Allows deep customization while maintaining core design.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200">
                <a:solidFill>
                  <a:srgbClr val="003366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r>
              <a:t>• Themes define a website’s appearance.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Various customization methods: Customizer, Page Builders, Plugins.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Follow best practices for performance and security.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