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8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6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6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77E8D1F-91EB-DDEE-FEA8-787B287F1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65" b="8178"/>
          <a:stretch/>
        </p:blipFill>
        <p:spPr>
          <a:xfrm>
            <a:off x="19" y="29719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6E5B1-03DB-502D-6706-A99110DE7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3550" y="1483244"/>
            <a:ext cx="4186940" cy="1643447"/>
          </a:xfrm>
        </p:spPr>
        <p:txBody>
          <a:bodyPr anchor="b">
            <a:noAutofit/>
          </a:bodyPr>
          <a:lstStyle/>
          <a:p>
            <a:r>
              <a:rPr lang="en-US" sz="4000" dirty="0"/>
              <a:t>Predictive Analytics for Real Estate: Price Prediction of Houses using Machine Learning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97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</vt:lpstr>
      <vt:lpstr>The Serif Hand</vt:lpstr>
      <vt:lpstr>ChitchatVTI</vt:lpstr>
      <vt:lpstr>Predictive Analytics for Real Estate: Price Prediction of Houses using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Real Estate: Price Prediction of Houses using Machine Learning</dc:title>
  <dc:creator>Tajdar Begum</dc:creator>
  <cp:lastModifiedBy>Tajdar Begum</cp:lastModifiedBy>
  <cp:revision>1</cp:revision>
  <dcterms:created xsi:type="dcterms:W3CDTF">2023-06-09T02:20:43Z</dcterms:created>
  <dcterms:modified xsi:type="dcterms:W3CDTF">2023-06-09T02:25:57Z</dcterms:modified>
</cp:coreProperties>
</file>