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86" r:id="rId2"/>
    <p:sldId id="287" r:id="rId3"/>
    <p:sldId id="258" r:id="rId4"/>
    <p:sldId id="276" r:id="rId5"/>
    <p:sldId id="259" r:id="rId6"/>
    <p:sldId id="288" r:id="rId7"/>
    <p:sldId id="261" r:id="rId8"/>
    <p:sldId id="277" r:id="rId9"/>
    <p:sldId id="262" r:id="rId10"/>
    <p:sldId id="263" r:id="rId11"/>
    <p:sldId id="264" r:id="rId12"/>
    <p:sldId id="279" r:id="rId13"/>
    <p:sldId id="284" r:id="rId14"/>
    <p:sldId id="285" r:id="rId15"/>
    <p:sldId id="2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94" d="100"/>
          <a:sy n="94" d="100"/>
        </p:scale>
        <p:origin x="110" y="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wanth Reddy Bobbiti" userId="a5096032c7308f5f" providerId="LiveId" clId="{3411F918-082F-4EA4-B315-DC762856DE30}"/>
    <pc:docChg chg="custSel delSld modSld">
      <pc:chgData name="Yaswanth Reddy Bobbiti" userId="a5096032c7308f5f" providerId="LiveId" clId="{3411F918-082F-4EA4-B315-DC762856DE30}" dt="2025-04-07T04:35:30.334" v="22" actId="20577"/>
      <pc:docMkLst>
        <pc:docMk/>
      </pc:docMkLst>
      <pc:sldChg chg="addSp delSp modSp mod">
        <pc:chgData name="Yaswanth Reddy Bobbiti" userId="a5096032c7308f5f" providerId="LiveId" clId="{3411F918-082F-4EA4-B315-DC762856DE30}" dt="2025-04-07T04:33:18.993" v="0" actId="478"/>
        <pc:sldMkLst>
          <pc:docMk/>
          <pc:sldMk cId="3633487232" sldId="257"/>
        </pc:sldMkLst>
        <pc:spChg chg="del">
          <ac:chgData name="Yaswanth Reddy Bobbiti" userId="a5096032c7308f5f" providerId="LiveId" clId="{3411F918-082F-4EA4-B315-DC762856DE30}" dt="2025-04-07T04:33:18.993" v="0" actId="478"/>
          <ac:spMkLst>
            <pc:docMk/>
            <pc:sldMk cId="3633487232" sldId="257"/>
            <ac:spMk id="3" creationId="{00000000-0000-0000-0000-000000000000}"/>
          </ac:spMkLst>
        </pc:spChg>
        <pc:spChg chg="add mod">
          <ac:chgData name="Yaswanth Reddy Bobbiti" userId="a5096032c7308f5f" providerId="LiveId" clId="{3411F918-082F-4EA4-B315-DC762856DE30}" dt="2025-04-07T04:33:18.993" v="0" actId="478"/>
          <ac:spMkLst>
            <pc:docMk/>
            <pc:sldMk cId="3633487232" sldId="257"/>
            <ac:spMk id="5" creationId="{459BA1FC-29DE-8ECE-41EB-5CEA087F06D9}"/>
          </ac:spMkLst>
        </pc:spChg>
      </pc:sldChg>
      <pc:sldChg chg="addSp delSp modSp del mod">
        <pc:chgData name="Yaswanth Reddy Bobbiti" userId="a5096032c7308f5f" providerId="LiveId" clId="{3411F918-082F-4EA4-B315-DC762856DE30}" dt="2025-04-07T04:33:35.849" v="3" actId="47"/>
        <pc:sldMkLst>
          <pc:docMk/>
          <pc:sldMk cId="3767711167" sldId="258"/>
        </pc:sldMkLst>
        <pc:spChg chg="del">
          <ac:chgData name="Yaswanth Reddy Bobbiti" userId="a5096032c7308f5f" providerId="LiveId" clId="{3411F918-082F-4EA4-B315-DC762856DE30}" dt="2025-04-07T04:33:25.810" v="1" actId="478"/>
          <ac:spMkLst>
            <pc:docMk/>
            <pc:sldMk cId="3767711167" sldId="258"/>
            <ac:spMk id="3" creationId="{00000000-0000-0000-0000-000000000000}"/>
          </ac:spMkLst>
        </pc:spChg>
        <pc:spChg chg="add mod">
          <ac:chgData name="Yaswanth Reddy Bobbiti" userId="a5096032c7308f5f" providerId="LiveId" clId="{3411F918-082F-4EA4-B315-DC762856DE30}" dt="2025-04-07T04:33:25.810" v="1" actId="478"/>
          <ac:spMkLst>
            <pc:docMk/>
            <pc:sldMk cId="3767711167" sldId="258"/>
            <ac:spMk id="5" creationId="{E8CDBE03-E765-63E0-7C39-1EB5B7CCD688}"/>
          </ac:spMkLst>
        </pc:spChg>
      </pc:sldChg>
      <pc:sldChg chg="addSp delSp modSp mod">
        <pc:chgData name="Yaswanth Reddy Bobbiti" userId="a5096032c7308f5f" providerId="LiveId" clId="{3411F918-082F-4EA4-B315-DC762856DE30}" dt="2025-04-07T04:33:51.587" v="6" actId="478"/>
        <pc:sldMkLst>
          <pc:docMk/>
          <pc:sldMk cId="2659618667" sldId="259"/>
        </pc:sldMkLst>
        <pc:spChg chg="del">
          <ac:chgData name="Yaswanth Reddy Bobbiti" userId="a5096032c7308f5f" providerId="LiveId" clId="{3411F918-082F-4EA4-B315-DC762856DE30}" dt="2025-04-07T04:33:51.587" v="6" actId="478"/>
          <ac:spMkLst>
            <pc:docMk/>
            <pc:sldMk cId="2659618667" sldId="259"/>
            <ac:spMk id="3" creationId="{00000000-0000-0000-0000-000000000000}"/>
          </ac:spMkLst>
        </pc:spChg>
        <pc:spChg chg="add mod">
          <ac:chgData name="Yaswanth Reddy Bobbiti" userId="a5096032c7308f5f" providerId="LiveId" clId="{3411F918-082F-4EA4-B315-DC762856DE30}" dt="2025-04-07T04:33:51.587" v="6" actId="478"/>
          <ac:spMkLst>
            <pc:docMk/>
            <pc:sldMk cId="2659618667" sldId="259"/>
            <ac:spMk id="5" creationId="{4F148B44-1F5F-AB41-4AE6-061A43D4E530}"/>
          </ac:spMkLst>
        </pc:spChg>
      </pc:sldChg>
      <pc:sldChg chg="addSp delSp modSp mod">
        <pc:chgData name="Yaswanth Reddy Bobbiti" userId="a5096032c7308f5f" providerId="LiveId" clId="{3411F918-082F-4EA4-B315-DC762856DE30}" dt="2025-04-07T04:34:51.588" v="13" actId="478"/>
        <pc:sldMkLst>
          <pc:docMk/>
          <pc:sldMk cId="2666729557" sldId="260"/>
        </pc:sldMkLst>
        <pc:spChg chg="del">
          <ac:chgData name="Yaswanth Reddy Bobbiti" userId="a5096032c7308f5f" providerId="LiveId" clId="{3411F918-082F-4EA4-B315-DC762856DE30}" dt="2025-04-07T04:34:51.588" v="13" actId="478"/>
          <ac:spMkLst>
            <pc:docMk/>
            <pc:sldMk cId="2666729557" sldId="260"/>
            <ac:spMk id="3" creationId="{00000000-0000-0000-0000-000000000000}"/>
          </ac:spMkLst>
        </pc:spChg>
        <pc:spChg chg="add mod">
          <ac:chgData name="Yaswanth Reddy Bobbiti" userId="a5096032c7308f5f" providerId="LiveId" clId="{3411F918-082F-4EA4-B315-DC762856DE30}" dt="2025-04-07T04:34:51.588" v="13" actId="478"/>
          <ac:spMkLst>
            <pc:docMk/>
            <pc:sldMk cId="2666729557" sldId="260"/>
            <ac:spMk id="5" creationId="{9BBBB3C1-59F5-C82D-75BD-A8221825A458}"/>
          </ac:spMkLst>
        </pc:spChg>
      </pc:sldChg>
      <pc:sldChg chg="delSp mod">
        <pc:chgData name="Yaswanth Reddy Bobbiti" userId="a5096032c7308f5f" providerId="LiveId" clId="{3411F918-082F-4EA4-B315-DC762856DE30}" dt="2025-04-07T04:34:56.246" v="14" actId="478"/>
        <pc:sldMkLst>
          <pc:docMk/>
          <pc:sldMk cId="2314944744" sldId="261"/>
        </pc:sldMkLst>
        <pc:picChg chg="del">
          <ac:chgData name="Yaswanth Reddy Bobbiti" userId="a5096032c7308f5f" providerId="LiveId" clId="{3411F918-082F-4EA4-B315-DC762856DE30}" dt="2025-04-07T04:34:56.246" v="14" actId="478"/>
          <ac:picMkLst>
            <pc:docMk/>
            <pc:sldMk cId="2314944744" sldId="261"/>
            <ac:picMk id="4" creationId="{44C49940-72B8-70E9-BA18-08DF6FBAF2B4}"/>
          </ac:picMkLst>
        </pc:picChg>
      </pc:sldChg>
      <pc:sldChg chg="addSp delSp modSp mod">
        <pc:chgData name="Yaswanth Reddy Bobbiti" userId="a5096032c7308f5f" providerId="LiveId" clId="{3411F918-082F-4EA4-B315-DC762856DE30}" dt="2025-04-07T04:34:40.843" v="12" actId="478"/>
        <pc:sldMkLst>
          <pc:docMk/>
          <pc:sldMk cId="3677332887" sldId="262"/>
        </pc:sldMkLst>
        <pc:spChg chg="add mod">
          <ac:chgData name="Yaswanth Reddy Bobbiti" userId="a5096032c7308f5f" providerId="LiveId" clId="{3411F918-082F-4EA4-B315-DC762856DE30}" dt="2025-04-07T04:34:40.843" v="12" actId="478"/>
          <ac:spMkLst>
            <pc:docMk/>
            <pc:sldMk cId="3677332887" sldId="262"/>
            <ac:spMk id="5" creationId="{07A71102-DF3B-A467-DDF9-2E1365732B54}"/>
          </ac:spMkLst>
        </pc:spChg>
        <pc:picChg chg="del">
          <ac:chgData name="Yaswanth Reddy Bobbiti" userId="a5096032c7308f5f" providerId="LiveId" clId="{3411F918-082F-4EA4-B315-DC762856DE30}" dt="2025-04-07T04:34:40.843" v="12" actId="478"/>
          <ac:picMkLst>
            <pc:docMk/>
            <pc:sldMk cId="3677332887" sldId="262"/>
            <ac:picMk id="4" creationId="{A9D9BD17-7AD8-D970-BB45-F1B5B77C4D58}"/>
          </ac:picMkLst>
        </pc:picChg>
      </pc:sldChg>
      <pc:sldChg chg="addSp delSp modSp mod">
        <pc:chgData name="Yaswanth Reddy Bobbiti" userId="a5096032c7308f5f" providerId="LiveId" clId="{3411F918-082F-4EA4-B315-DC762856DE30}" dt="2025-04-07T04:34:36.108" v="11" actId="478"/>
        <pc:sldMkLst>
          <pc:docMk/>
          <pc:sldMk cId="1923928155" sldId="263"/>
        </pc:sldMkLst>
        <pc:spChg chg="del">
          <ac:chgData name="Yaswanth Reddy Bobbiti" userId="a5096032c7308f5f" providerId="LiveId" clId="{3411F918-082F-4EA4-B315-DC762856DE30}" dt="2025-04-07T04:34:36.108" v="11" actId="478"/>
          <ac:spMkLst>
            <pc:docMk/>
            <pc:sldMk cId="1923928155" sldId="263"/>
            <ac:spMk id="3" creationId="{00000000-0000-0000-0000-000000000000}"/>
          </ac:spMkLst>
        </pc:spChg>
        <pc:spChg chg="add mod">
          <ac:chgData name="Yaswanth Reddy Bobbiti" userId="a5096032c7308f5f" providerId="LiveId" clId="{3411F918-082F-4EA4-B315-DC762856DE30}" dt="2025-04-07T04:34:36.108" v="11" actId="478"/>
          <ac:spMkLst>
            <pc:docMk/>
            <pc:sldMk cId="1923928155" sldId="263"/>
            <ac:spMk id="5" creationId="{B6E5A791-7F0E-8662-DEE1-9F13F2B8FF44}"/>
          </ac:spMkLst>
        </pc:spChg>
      </pc:sldChg>
      <pc:sldChg chg="addSp delSp modSp mod">
        <pc:chgData name="Yaswanth Reddy Bobbiti" userId="a5096032c7308f5f" providerId="LiveId" clId="{3411F918-082F-4EA4-B315-DC762856DE30}" dt="2025-04-07T04:34:21.368" v="10" actId="478"/>
        <pc:sldMkLst>
          <pc:docMk/>
          <pc:sldMk cId="2238571193" sldId="264"/>
        </pc:sldMkLst>
        <pc:spChg chg="del">
          <ac:chgData name="Yaswanth Reddy Bobbiti" userId="a5096032c7308f5f" providerId="LiveId" clId="{3411F918-082F-4EA4-B315-DC762856DE30}" dt="2025-04-07T04:34:21.368" v="10" actId="478"/>
          <ac:spMkLst>
            <pc:docMk/>
            <pc:sldMk cId="2238571193" sldId="264"/>
            <ac:spMk id="3" creationId="{00000000-0000-0000-0000-000000000000}"/>
          </ac:spMkLst>
        </pc:spChg>
        <pc:spChg chg="add mod">
          <ac:chgData name="Yaswanth Reddy Bobbiti" userId="a5096032c7308f5f" providerId="LiveId" clId="{3411F918-082F-4EA4-B315-DC762856DE30}" dt="2025-04-07T04:34:21.368" v="10" actId="478"/>
          <ac:spMkLst>
            <pc:docMk/>
            <pc:sldMk cId="2238571193" sldId="264"/>
            <ac:spMk id="5" creationId="{7A823D86-D14E-8279-CA8C-801DB44D1E65}"/>
          </ac:spMkLst>
        </pc:spChg>
      </pc:sldChg>
      <pc:sldChg chg="addSp delSp modSp mod">
        <pc:chgData name="Yaswanth Reddy Bobbiti" userId="a5096032c7308f5f" providerId="LiveId" clId="{3411F918-082F-4EA4-B315-DC762856DE30}" dt="2025-04-07T04:33:44.277" v="5" actId="478"/>
        <pc:sldMkLst>
          <pc:docMk/>
          <pc:sldMk cId="1637666217" sldId="276"/>
        </pc:sldMkLst>
        <pc:spChg chg="add mod">
          <ac:chgData name="Yaswanth Reddy Bobbiti" userId="a5096032c7308f5f" providerId="LiveId" clId="{3411F918-082F-4EA4-B315-DC762856DE30}" dt="2025-04-07T04:33:44.277" v="5" actId="478"/>
          <ac:spMkLst>
            <pc:docMk/>
            <pc:sldMk cId="1637666217" sldId="276"/>
            <ac:spMk id="5" creationId="{4002790A-1B51-8572-E7C2-70A87211E597}"/>
          </ac:spMkLst>
        </pc:spChg>
        <pc:graphicFrameChg chg="del modGraphic">
          <ac:chgData name="Yaswanth Reddy Bobbiti" userId="a5096032c7308f5f" providerId="LiveId" clId="{3411F918-082F-4EA4-B315-DC762856DE30}" dt="2025-04-07T04:33:44.277" v="5" actId="478"/>
          <ac:graphicFrameMkLst>
            <pc:docMk/>
            <pc:sldMk cId="1637666217" sldId="276"/>
            <ac:graphicFrameMk id="4" creationId="{EB70453F-EB76-9477-5371-9BC949D91304}"/>
          </ac:graphicFrameMkLst>
        </pc:graphicFrameChg>
      </pc:sldChg>
      <pc:sldChg chg="addSp delSp modSp mod">
        <pc:chgData name="Yaswanth Reddy Bobbiti" userId="a5096032c7308f5f" providerId="LiveId" clId="{3411F918-082F-4EA4-B315-DC762856DE30}" dt="2025-04-07T04:35:02.918" v="15" actId="478"/>
        <pc:sldMkLst>
          <pc:docMk/>
          <pc:sldMk cId="825552305" sldId="277"/>
        </pc:sldMkLst>
        <pc:spChg chg="del">
          <ac:chgData name="Yaswanth Reddy Bobbiti" userId="a5096032c7308f5f" providerId="LiveId" clId="{3411F918-082F-4EA4-B315-DC762856DE30}" dt="2025-04-07T04:35:02.918" v="15" actId="478"/>
          <ac:spMkLst>
            <pc:docMk/>
            <pc:sldMk cId="825552305" sldId="277"/>
            <ac:spMk id="4" creationId="{807CF1E5-3C38-BE5B-C337-21287DF75CFB}"/>
          </ac:spMkLst>
        </pc:spChg>
        <pc:spChg chg="add mod">
          <ac:chgData name="Yaswanth Reddy Bobbiti" userId="a5096032c7308f5f" providerId="LiveId" clId="{3411F918-082F-4EA4-B315-DC762856DE30}" dt="2025-04-07T04:35:02.918" v="15" actId="478"/>
          <ac:spMkLst>
            <pc:docMk/>
            <pc:sldMk cId="825552305" sldId="277"/>
            <ac:spMk id="5" creationId="{68DE00B2-0967-F3D5-F77C-2FAA9F410669}"/>
          </ac:spMkLst>
        </pc:spChg>
      </pc:sldChg>
      <pc:sldChg chg="modSp mod">
        <pc:chgData name="Yaswanth Reddy Bobbiti" userId="a5096032c7308f5f" providerId="LiveId" clId="{3411F918-082F-4EA4-B315-DC762856DE30}" dt="2025-04-07T04:35:30.334" v="22" actId="20577"/>
        <pc:sldMkLst>
          <pc:docMk/>
          <pc:sldMk cId="0" sldId="278"/>
        </pc:sldMkLst>
        <pc:spChg chg="mod">
          <ac:chgData name="Yaswanth Reddy Bobbiti" userId="a5096032c7308f5f" providerId="LiveId" clId="{3411F918-082F-4EA4-B315-DC762856DE30}" dt="2025-04-07T04:35:30.334" v="22" actId="20577"/>
          <ac:spMkLst>
            <pc:docMk/>
            <pc:sldMk cId="0" sldId="278"/>
            <ac:spMk id="88" creationId="{00000000-0000-0000-0000-000000000000}"/>
          </ac:spMkLst>
        </pc:spChg>
      </pc:sldChg>
      <pc:sldChg chg="addSp delSp modSp mod">
        <pc:chgData name="Yaswanth Reddy Bobbiti" userId="a5096032c7308f5f" providerId="LiveId" clId="{3411F918-082F-4EA4-B315-DC762856DE30}" dt="2025-04-07T04:34:13.953" v="9" actId="478"/>
        <pc:sldMkLst>
          <pc:docMk/>
          <pc:sldMk cId="0" sldId="279"/>
        </pc:sldMkLst>
        <pc:spChg chg="add mod">
          <ac:chgData name="Yaswanth Reddy Bobbiti" userId="a5096032c7308f5f" providerId="LiveId" clId="{3411F918-082F-4EA4-B315-DC762856DE30}" dt="2025-04-07T04:34:13.953" v="9" actId="478"/>
          <ac:spMkLst>
            <pc:docMk/>
            <pc:sldMk cId="0" sldId="279"/>
            <ac:spMk id="3" creationId="{6AC7069C-9DFD-43A8-9DAD-A1DA228E5945}"/>
          </ac:spMkLst>
        </pc:spChg>
        <pc:spChg chg="del">
          <ac:chgData name="Yaswanth Reddy Bobbiti" userId="a5096032c7308f5f" providerId="LiveId" clId="{3411F918-082F-4EA4-B315-DC762856DE30}" dt="2025-04-07T04:34:13.953" v="9" actId="478"/>
          <ac:spMkLst>
            <pc:docMk/>
            <pc:sldMk cId="0" sldId="279"/>
            <ac:spMk id="145" creationId="{00000000-0000-0000-0000-000000000000}"/>
          </ac:spMkLst>
        </pc:spChg>
      </pc:sldChg>
      <pc:sldChg chg="addSp delSp modSp mod">
        <pc:chgData name="Yaswanth Reddy Bobbiti" userId="a5096032c7308f5f" providerId="LiveId" clId="{3411F918-082F-4EA4-B315-DC762856DE30}" dt="2025-04-07T04:33:33.585" v="2" actId="478"/>
        <pc:sldMkLst>
          <pc:docMk/>
          <pc:sldMk cId="386270421" sldId="283"/>
        </pc:sldMkLst>
        <pc:spChg chg="del">
          <ac:chgData name="Yaswanth Reddy Bobbiti" userId="a5096032c7308f5f" providerId="LiveId" clId="{3411F918-082F-4EA4-B315-DC762856DE30}" dt="2025-04-07T04:33:33.585" v="2" actId="478"/>
          <ac:spMkLst>
            <pc:docMk/>
            <pc:sldMk cId="386270421" sldId="283"/>
            <ac:spMk id="3" creationId="{00000000-0000-0000-0000-000000000000}"/>
          </ac:spMkLst>
        </pc:spChg>
        <pc:spChg chg="add mod">
          <ac:chgData name="Yaswanth Reddy Bobbiti" userId="a5096032c7308f5f" providerId="LiveId" clId="{3411F918-082F-4EA4-B315-DC762856DE30}" dt="2025-04-07T04:33:33.585" v="2" actId="478"/>
          <ac:spMkLst>
            <pc:docMk/>
            <pc:sldMk cId="386270421" sldId="283"/>
            <ac:spMk id="5" creationId="{45B7C109-7B9A-0C8E-CA2B-1345B36B1012}"/>
          </ac:spMkLst>
        </pc:spChg>
      </pc:sldChg>
      <pc:sldChg chg="addSp delSp modSp mod">
        <pc:chgData name="Yaswanth Reddy Bobbiti" userId="a5096032c7308f5f" providerId="LiveId" clId="{3411F918-082F-4EA4-B315-DC762856DE30}" dt="2025-04-07T04:34:07.341" v="8" actId="478"/>
        <pc:sldMkLst>
          <pc:docMk/>
          <pc:sldMk cId="3665117644" sldId="284"/>
        </pc:sldMkLst>
        <pc:spChg chg="add mod">
          <ac:chgData name="Yaswanth Reddy Bobbiti" userId="a5096032c7308f5f" providerId="LiveId" clId="{3411F918-082F-4EA4-B315-DC762856DE30}" dt="2025-04-07T04:34:07.341" v="8" actId="478"/>
          <ac:spMkLst>
            <pc:docMk/>
            <pc:sldMk cId="3665117644" sldId="284"/>
            <ac:spMk id="3" creationId="{6D4E9D58-D9FA-C5CF-B400-114D5B196FA3}"/>
          </ac:spMkLst>
        </pc:spChg>
        <pc:spChg chg="del">
          <ac:chgData name="Yaswanth Reddy Bobbiti" userId="a5096032c7308f5f" providerId="LiveId" clId="{3411F918-082F-4EA4-B315-DC762856DE30}" dt="2025-04-07T04:34:07.341" v="8" actId="478"/>
          <ac:spMkLst>
            <pc:docMk/>
            <pc:sldMk cId="3665117644" sldId="284"/>
            <ac:spMk id="145" creationId="{00000000-0000-0000-0000-000000000000}"/>
          </ac:spMkLst>
        </pc:spChg>
      </pc:sldChg>
      <pc:sldChg chg="addSp delSp modSp mod">
        <pc:chgData name="Yaswanth Reddy Bobbiti" userId="a5096032c7308f5f" providerId="LiveId" clId="{3411F918-082F-4EA4-B315-DC762856DE30}" dt="2025-04-07T04:34:01.033" v="7" actId="478"/>
        <pc:sldMkLst>
          <pc:docMk/>
          <pc:sldMk cId="3773342155" sldId="285"/>
        </pc:sldMkLst>
        <pc:spChg chg="add mod">
          <ac:chgData name="Yaswanth Reddy Bobbiti" userId="a5096032c7308f5f" providerId="LiveId" clId="{3411F918-082F-4EA4-B315-DC762856DE30}" dt="2025-04-07T04:34:01.033" v="7" actId="478"/>
          <ac:spMkLst>
            <pc:docMk/>
            <pc:sldMk cId="3773342155" sldId="285"/>
            <ac:spMk id="3" creationId="{E4383290-D481-8BD4-2AD7-A163EA7172BE}"/>
          </ac:spMkLst>
        </pc:spChg>
        <pc:spChg chg="del">
          <ac:chgData name="Yaswanth Reddy Bobbiti" userId="a5096032c7308f5f" providerId="LiveId" clId="{3411F918-082F-4EA4-B315-DC762856DE30}" dt="2025-04-07T04:34:01.033" v="7" actId="478"/>
          <ac:spMkLst>
            <pc:docMk/>
            <pc:sldMk cId="3773342155" sldId="285"/>
            <ac:spMk id="145" creationId="{AA6C938C-B4F3-D7BB-E551-DD4471FB543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05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B22BD0DF-7CD1-2FAE-E8B4-ABE43520FF75}"/>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C4B922CD-62FE-C6FF-799E-1829727E17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5B708B93-DE45-6766-279E-9012882A67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9697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thereum.org/en/whitepap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6AB837-9F7E-A605-4026-6D430C5C5126}"/>
              </a:ext>
            </a:extLst>
          </p:cNvPr>
          <p:cNvGraphicFramePr>
            <a:graphicFrameLocks noGrp="1"/>
          </p:cNvGraphicFramePr>
          <p:nvPr/>
        </p:nvGraphicFramePr>
        <p:xfrm>
          <a:off x="297927" y="2600330"/>
          <a:ext cx="5514300" cy="1604600"/>
        </p:xfrm>
        <a:graphic>
          <a:graphicData uri="http://schemas.openxmlformats.org/drawingml/2006/table">
            <a:tbl>
              <a:tblPr firstRow="1" bandRow="1"/>
              <a:tblGrid>
                <a:gridCol w="2757150">
                  <a:extLst>
                    <a:ext uri="{9D8B030D-6E8A-4147-A177-3AD203B41FA5}">
                      <a16:colId xmlns:a16="http://schemas.microsoft.com/office/drawing/2014/main" val="3412946103"/>
                    </a:ext>
                  </a:extLst>
                </a:gridCol>
                <a:gridCol w="2757150">
                  <a:extLst>
                    <a:ext uri="{9D8B030D-6E8A-4147-A177-3AD203B41FA5}">
                      <a16:colId xmlns:a16="http://schemas.microsoft.com/office/drawing/2014/main" val="859805910"/>
                    </a:ext>
                  </a:extLst>
                </a:gridCol>
              </a:tblGrid>
              <a:tr h="401150">
                <a:tc>
                  <a:txBody>
                    <a:bodyPr/>
                    <a:lstStyle/>
                    <a:p>
                      <a:endParaRPr lang="en-IN"/>
                    </a:p>
                  </a:txBody>
                  <a:tcPr/>
                </a:tc>
                <a:tc>
                  <a:txBody>
                    <a:bodyPr/>
                    <a:lstStyle/>
                    <a:p>
                      <a:endParaRPr lang="en-IN" dirty="0"/>
                    </a:p>
                  </a:txBody>
                  <a:tcPr/>
                </a:tc>
                <a:extLst>
                  <a:ext uri="{0D108BD9-81ED-4DB2-BD59-A6C34878D82A}">
                    <a16:rowId xmlns:a16="http://schemas.microsoft.com/office/drawing/2014/main" val="4054493093"/>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591548431"/>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454748547"/>
                  </a:ext>
                </a:extLst>
              </a:tr>
              <a:tr h="40115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37356296"/>
                  </a:ext>
                </a:extLst>
              </a:tr>
            </a:tbl>
          </a:graphicData>
        </a:graphic>
      </p:graphicFrame>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Developing a Blockchain-Based </a:t>
            </a:r>
            <a:r>
              <a:rPr lang="en-US" dirty="0" err="1"/>
              <a:t>eVault</a:t>
            </a:r>
            <a:r>
              <a:rPr lang="en-US" dirty="0"/>
              <a:t> </a:t>
            </a:r>
            <a:br>
              <a:rPr lang="en-US" dirty="0"/>
            </a:br>
            <a:r>
              <a:rPr lang="en-US" dirty="0"/>
              <a:t>for Legal Records</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a:solidFill>
                  <a:schemeClr val="tx1"/>
                </a:solidFill>
                <a:latin typeface="Cambria" panose="02040503050406030204" pitchFamily="18" charset="0"/>
                <a:ea typeface="Cambria" panose="02040503050406030204" pitchFamily="18" charset="0"/>
              </a:rPr>
              <a:t>CSE_CST_17</a:t>
            </a:r>
          </a:p>
          <a:p>
            <a:pPr marL="0" lvl="0" indent="0" algn="l" rtl="0">
              <a:spcBef>
                <a:spcPts val="400"/>
              </a:spcBef>
              <a:spcAft>
                <a:spcPts val="0"/>
              </a:spcAft>
              <a:buClr>
                <a:srgbClr val="17365D"/>
              </a:buClr>
              <a:buSzPts val="2000"/>
              <a:buNone/>
            </a:pPr>
            <a:endParaRPr lang="en-IN"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21262" y="2677101"/>
          <a:ext cx="5418675" cy="214890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700" u="none" strike="noStrike" cap="none" dirty="0">
                          <a:latin typeface="Cambria" panose="02040503050406030204" pitchFamily="18" charset="0"/>
                          <a:ea typeface="Cambria" panose="02040503050406030204" pitchFamily="18" charset="0"/>
                        </a:rPr>
                        <a:t>20211CST0006</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Nagaruru</a:t>
                      </a:r>
                      <a:r>
                        <a:rPr lang="en-US" sz="1700" u="none" strike="noStrike" cap="none" dirty="0">
                          <a:latin typeface="Cambria" panose="02040503050406030204" pitchFamily="18" charset="0"/>
                          <a:ea typeface="Cambria" panose="02040503050406030204" pitchFamily="18" charset="0"/>
                        </a:rPr>
                        <a:t> </a:t>
                      </a:r>
                      <a:r>
                        <a:rPr lang="en-US" sz="1700" u="none" strike="noStrike" cap="none" dirty="0" err="1">
                          <a:latin typeface="Cambria" panose="02040503050406030204" pitchFamily="18" charset="0"/>
                          <a:ea typeface="Cambria" panose="02040503050406030204" pitchFamily="18" charset="0"/>
                        </a:rPr>
                        <a:t>Sunandhan</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700" u="none" strike="noStrike" cap="none">
                          <a:latin typeface="Cambria" panose="02040503050406030204" pitchFamily="18" charset="0"/>
                          <a:ea typeface="Cambria" panose="02040503050406030204" pitchFamily="18" charset="0"/>
                        </a:rPr>
                        <a:t>20211CST0039</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   Bobbiti Yaswanth Reddy</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20211CST0041</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Kruthika</a:t>
                      </a:r>
                      <a:r>
                        <a:rPr lang="en-US" sz="1700" u="none" strike="noStrike" cap="none" dirty="0">
                          <a:latin typeface="Cambria" panose="02040503050406030204" pitchFamily="18" charset="0"/>
                          <a:ea typeface="Cambria" panose="02040503050406030204" pitchFamily="18" charset="0"/>
                        </a:rPr>
                        <a:t> S</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a:t>
            </a:r>
            <a:r>
              <a:rPr lang="en-IN" dirty="0"/>
              <a:t> </a:t>
            </a:r>
            <a:r>
              <a:rPr lang="en-IN" sz="1700" b="1" dirty="0">
                <a:latin typeface="Cambria" panose="02040503050406030204" pitchFamily="18" charset="0"/>
                <a:ea typeface="Cambria" panose="02040503050406030204" pitchFamily="18" charset="0"/>
              </a:rPr>
              <a:t>Shaik Salma Begum</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a:t>
            </a:r>
            <a:r>
              <a:rPr lang="en-GB" sz="2000" b="1" dirty="0">
                <a:solidFill>
                  <a:srgbClr val="17365D"/>
                </a:solidFill>
                <a:latin typeface="Cambria" panose="02040503050406030204" pitchFamily="18" charset="0"/>
                <a:ea typeface="Cambria" panose="02040503050406030204" pitchFamily="18" charset="0"/>
                <a:cs typeface="Verdana"/>
                <a:sym typeface="Verdana"/>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Saira Banu</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H M Manjula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5" name="Content Placeholder 4">
            <a:extLst>
              <a:ext uri="{FF2B5EF4-FFF2-40B4-BE49-F238E27FC236}">
                <a16:creationId xmlns:a16="http://schemas.microsoft.com/office/drawing/2014/main" id="{B6E5A791-7F0E-8662-DEE1-9F13F2B8FF44}"/>
              </a:ext>
            </a:extLst>
          </p:cNvPr>
          <p:cNvSpPr>
            <a:spLocks noGrp="1"/>
          </p:cNvSpPr>
          <p:nvPr>
            <p:ph idx="1"/>
          </p:nvPr>
        </p:nvSpPr>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Secure storage and retrieval of legal documents using blockchain.</a:t>
            </a:r>
          </a:p>
          <a:p>
            <a:pPr algn="just">
              <a:lnSpc>
                <a:spcPct val="150000"/>
              </a:lnSpc>
            </a:pPr>
            <a:r>
              <a:rPr lang="en-US" sz="2000" dirty="0">
                <a:latin typeface="Cambria" panose="02040503050406030204" pitchFamily="18" charset="0"/>
                <a:ea typeface="Cambria" panose="02040503050406030204" pitchFamily="18" charset="0"/>
              </a:rPr>
              <a:t>Tamper-proof document verification through cryptographic hashing.</a:t>
            </a:r>
          </a:p>
          <a:p>
            <a:pPr algn="just">
              <a:lnSpc>
                <a:spcPct val="150000"/>
              </a:lnSpc>
            </a:pPr>
            <a:r>
              <a:rPr lang="en-US" sz="2000" dirty="0">
                <a:latin typeface="Cambria" panose="02040503050406030204" pitchFamily="18" charset="0"/>
                <a:ea typeface="Cambria" panose="02040503050406030204" pitchFamily="18" charset="0"/>
              </a:rPr>
              <a:t>Role-based and attribute-based access control via smart contracts.</a:t>
            </a:r>
          </a:p>
          <a:p>
            <a:pPr algn="just">
              <a:lnSpc>
                <a:spcPct val="150000"/>
              </a:lnSpc>
            </a:pPr>
            <a:r>
              <a:rPr lang="en-IN" sz="2000" dirty="0">
                <a:latin typeface="Cambria" panose="02040503050406030204" pitchFamily="18" charset="0"/>
                <a:ea typeface="Cambria" panose="02040503050406030204" pitchFamily="18" charset="0"/>
              </a:rPr>
              <a:t>Transparent and immutable audit trails for all document actions.</a:t>
            </a:r>
            <a:endParaRPr lang="en-US" sz="2000" dirty="0">
              <a:latin typeface="Cambria" panose="02040503050406030204" pitchFamily="18" charset="0"/>
              <a:ea typeface="Cambria" panose="02040503050406030204" pitchFamily="18" charset="0"/>
            </a:endParaRPr>
          </a:p>
          <a:p>
            <a:pPr algn="just">
              <a:lnSpc>
                <a:spcPct val="150000"/>
              </a:lnSpc>
            </a:pPr>
            <a:r>
              <a:rPr lang="en-US" sz="2000" dirty="0">
                <a:latin typeface="Cambria" panose="02040503050406030204" pitchFamily="18" charset="0"/>
                <a:ea typeface="Cambria" panose="02040503050406030204" pitchFamily="18" charset="0"/>
              </a:rPr>
              <a:t>Scalable architecture using off-chain IPFS storage.</a:t>
            </a:r>
          </a:p>
          <a:p>
            <a:pPr algn="just">
              <a:lnSpc>
                <a:spcPct val="150000"/>
              </a:lnSpc>
            </a:pPr>
            <a:r>
              <a:rPr lang="en-US" sz="2000" dirty="0">
                <a:latin typeface="Cambria" panose="02040503050406030204" pitchFamily="18" charset="0"/>
                <a:ea typeface="Cambria" panose="02040503050406030204" pitchFamily="18" charset="0"/>
              </a:rPr>
              <a:t>Easy-to-use web and mobile interfaces for stakeholders.</a:t>
            </a:r>
          </a:p>
          <a:p>
            <a:pPr algn="just">
              <a:lnSpc>
                <a:spcPct val="150000"/>
              </a:lnSpc>
            </a:pPr>
            <a:r>
              <a:rPr lang="en-US" sz="2000" dirty="0">
                <a:latin typeface="Cambria" panose="02040503050406030204" pitchFamily="18" charset="0"/>
                <a:ea typeface="Cambria" panose="02040503050406030204" pitchFamily="18" charset="0"/>
              </a:rPr>
              <a:t>Enhanced trust and transparency in judicial processes.</a:t>
            </a:r>
          </a:p>
          <a:p>
            <a:pPr algn="just">
              <a:lnSpc>
                <a:spcPct val="150000"/>
              </a:lnSpc>
            </a:pPr>
            <a:r>
              <a:rPr lang="en-US" sz="2000" dirty="0">
                <a:latin typeface="Cambria" panose="02040503050406030204" pitchFamily="18" charset="0"/>
                <a:ea typeface="Cambria" panose="02040503050406030204" pitchFamily="18" charset="0"/>
              </a:rPr>
              <a:t>Reduced administrative burden and faster legal workflows.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Content Placeholder 4">
            <a:extLst>
              <a:ext uri="{FF2B5EF4-FFF2-40B4-BE49-F238E27FC236}">
                <a16:creationId xmlns:a16="http://schemas.microsoft.com/office/drawing/2014/main" id="{7A823D86-D14E-8279-CA8C-801DB44D1E65}"/>
              </a:ext>
            </a:extLst>
          </p:cNvPr>
          <p:cNvSpPr>
            <a:spLocks noGrp="1"/>
          </p:cNvSpPr>
          <p:nvPr>
            <p:ph idx="1"/>
          </p:nvPr>
        </p:nvSpPr>
        <p:spPr/>
        <p:txBody>
          <a:bodyPr/>
          <a:lstStyle/>
          <a:p>
            <a:pPr marL="0" indent="0" algn="just">
              <a:lnSpc>
                <a:spcPct val="150000"/>
              </a:lnSpc>
              <a:buNone/>
            </a:pPr>
            <a:r>
              <a:rPr lang="en-US" sz="2000" dirty="0">
                <a:latin typeface="Cambria" panose="02040503050406030204" pitchFamily="18" charset="0"/>
                <a:ea typeface="Cambria" panose="02040503050406030204" pitchFamily="18" charset="0"/>
              </a:rPr>
              <a:t>The blockchain-based e-Vault system enhances the security, transparency, and efficiency of legal document management. By leveraging smart contracts and decentralized storage, it offers tamper-proof audit trails and controlled access. The prototype demonstrates promising results, indicating its potential to transform traditional legal workflows and foster trust in judicial processes, paving the way for future digital legal innovations.</a:t>
            </a:r>
            <a:endParaRPr lang="en-GB" sz="20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AC7069C-9DFD-43A8-9DAD-A1DA228E5945}"/>
              </a:ext>
            </a:extLst>
          </p:cNvPr>
          <p:cNvSpPr>
            <a:spLocks noGrp="1"/>
          </p:cNvSpPr>
          <p:nvPr>
            <p:ph idx="1"/>
          </p:nvPr>
        </p:nvSpPr>
        <p:spPr/>
        <p:txBody>
          <a:bodyPr>
            <a:normAutofit fontScale="92500" lnSpcReduction="10000"/>
          </a:bodyPr>
          <a:lstStyle/>
          <a:p>
            <a:pPr marL="342900" lvl="0" indent="-342900" algn="just">
              <a:lnSpc>
                <a:spcPct val="150000"/>
              </a:lnSpc>
              <a:buFont typeface="+mj-lt"/>
              <a:buAutoNum type="arabicPeriod"/>
            </a:pPr>
            <a:r>
              <a:rPr lang="en-US" sz="2000" dirty="0">
                <a:solidFill>
                  <a:srgbClr val="000000"/>
                </a:solidFill>
                <a:effectLst/>
                <a:latin typeface="Cambria" panose="02040503050406030204" pitchFamily="18" charset="0"/>
                <a:ea typeface="Cambria" panose="02040503050406030204" pitchFamily="18" charset="0"/>
              </a:rPr>
              <a:t>J. N. Barlow, “Security considerations in electronic vault systems for data storage,” </a:t>
            </a:r>
            <a:r>
              <a:rPr lang="en-US" sz="2000" i="1" dirty="0">
                <a:solidFill>
                  <a:srgbClr val="000000"/>
                </a:solidFill>
                <a:effectLst/>
                <a:latin typeface="Cambria" panose="02040503050406030204" pitchFamily="18" charset="0"/>
                <a:ea typeface="Cambria" panose="02040503050406030204" pitchFamily="18" charset="0"/>
              </a:rPr>
              <a:t>J. Inf. </a:t>
            </a:r>
            <a:r>
              <a:rPr lang="en-US" sz="2000" i="1" dirty="0" err="1">
                <a:solidFill>
                  <a:srgbClr val="000000"/>
                </a:solidFill>
                <a:effectLst/>
                <a:latin typeface="Cambria" panose="02040503050406030204" pitchFamily="18" charset="0"/>
                <a:ea typeface="Cambria" panose="02040503050406030204" pitchFamily="18" charset="0"/>
              </a:rPr>
              <a:t>Secur</a:t>
            </a:r>
            <a:r>
              <a:rPr lang="en-US" sz="2000" i="1" dirty="0">
                <a:solidFill>
                  <a:srgbClr val="000000"/>
                </a:solidFill>
                <a:effectLst/>
                <a:latin typeface="Cambria" panose="02040503050406030204" pitchFamily="18" charset="0"/>
                <a:ea typeface="Cambria" panose="02040503050406030204" pitchFamily="18" charset="0"/>
              </a:rPr>
              <a:t>.</a:t>
            </a:r>
            <a:r>
              <a:rPr lang="en-US" sz="2000" dirty="0">
                <a:solidFill>
                  <a:srgbClr val="000000"/>
                </a:solidFill>
                <a:effectLst/>
                <a:latin typeface="Cambria" panose="02040503050406030204" pitchFamily="18" charset="0"/>
                <a:ea typeface="Cambria" panose="02040503050406030204" pitchFamily="18" charset="0"/>
              </a:rPr>
              <a:t>, vol. 2, no. 4, pp. 175–183, Nov. 2012.</a:t>
            </a:r>
            <a:endParaRPr lang="en-IN" sz="20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a:pPr>
            <a:r>
              <a:rPr lang="en-US" sz="2000" dirty="0">
                <a:solidFill>
                  <a:srgbClr val="000000"/>
                </a:solidFill>
                <a:effectLst/>
                <a:latin typeface="Cambria" panose="02040503050406030204" pitchFamily="18" charset="0"/>
                <a:ea typeface="Cambria" panose="02040503050406030204" pitchFamily="18" charset="0"/>
              </a:rPr>
              <a:t>A. Wright and P. De Filippi, “Lex </a:t>
            </a:r>
            <a:r>
              <a:rPr lang="en-US" sz="2000" dirty="0" err="1">
                <a:solidFill>
                  <a:srgbClr val="000000"/>
                </a:solidFill>
                <a:effectLst/>
                <a:latin typeface="Cambria" panose="02040503050406030204" pitchFamily="18" charset="0"/>
                <a:ea typeface="Cambria" panose="02040503050406030204" pitchFamily="18" charset="0"/>
              </a:rPr>
              <a:t>cryptographia</a:t>
            </a:r>
            <a:r>
              <a:rPr lang="en-US" sz="2000" dirty="0">
                <a:solidFill>
                  <a:srgbClr val="000000"/>
                </a:solidFill>
                <a:effectLst/>
                <a:latin typeface="Cambria" panose="02040503050406030204" pitchFamily="18" charset="0"/>
                <a:ea typeface="Cambria" panose="02040503050406030204" pitchFamily="18" charset="0"/>
              </a:rPr>
              <a:t>: Blockchain technology and the future of legal frameworks,” </a:t>
            </a:r>
            <a:r>
              <a:rPr lang="en-US" sz="2000" i="1" dirty="0">
                <a:solidFill>
                  <a:srgbClr val="000000"/>
                </a:solidFill>
                <a:effectLst/>
                <a:latin typeface="Cambria" panose="02040503050406030204" pitchFamily="18" charset="0"/>
                <a:ea typeface="Cambria" panose="02040503050406030204" pitchFamily="18" charset="0"/>
              </a:rPr>
              <a:t>SSRN Electron. J.</a:t>
            </a:r>
            <a:r>
              <a:rPr lang="en-US" sz="2000" dirty="0">
                <a:solidFill>
                  <a:srgbClr val="000000"/>
                </a:solidFill>
                <a:effectLst/>
                <a:latin typeface="Cambria" panose="02040503050406030204" pitchFamily="18" charset="0"/>
                <a:ea typeface="Cambria" panose="02040503050406030204" pitchFamily="18" charset="0"/>
              </a:rPr>
              <a:t>, Feb. 2015, </a:t>
            </a:r>
            <a:r>
              <a:rPr lang="en-US" sz="2000" dirty="0" err="1">
                <a:solidFill>
                  <a:srgbClr val="000000"/>
                </a:solidFill>
                <a:effectLst/>
                <a:latin typeface="Cambria" panose="02040503050406030204" pitchFamily="18" charset="0"/>
                <a:ea typeface="Cambria" panose="02040503050406030204" pitchFamily="18" charset="0"/>
              </a:rPr>
              <a:t>doi</a:t>
            </a:r>
            <a:r>
              <a:rPr lang="en-US" sz="2000" dirty="0">
                <a:solidFill>
                  <a:srgbClr val="000000"/>
                </a:solidFill>
                <a:effectLst/>
                <a:latin typeface="Cambria" panose="02040503050406030204" pitchFamily="18" charset="0"/>
                <a:ea typeface="Cambria" panose="02040503050406030204" pitchFamily="18" charset="0"/>
              </a:rPr>
              <a:t>: 10.2139/ssrn.2580664.</a:t>
            </a:r>
            <a:endParaRPr lang="en-IN" sz="20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a:pPr>
            <a:r>
              <a:rPr lang="en-US" sz="2000" dirty="0">
                <a:solidFill>
                  <a:srgbClr val="000000"/>
                </a:solidFill>
                <a:effectLst/>
                <a:latin typeface="Cambria" panose="02040503050406030204" pitchFamily="18" charset="0"/>
                <a:ea typeface="Cambria" panose="02040503050406030204" pitchFamily="18" charset="0"/>
              </a:rPr>
              <a:t>C. Cachin, “Hyperledger Fabric: Architecture and design principles,” in </a:t>
            </a:r>
            <a:r>
              <a:rPr lang="en-US" sz="2000" i="1" dirty="0">
                <a:solidFill>
                  <a:srgbClr val="000000"/>
                </a:solidFill>
                <a:effectLst/>
                <a:latin typeface="Cambria" panose="02040503050406030204" pitchFamily="18" charset="0"/>
                <a:ea typeface="Cambria" panose="02040503050406030204" pitchFamily="18" charset="0"/>
              </a:rPr>
              <a:t>Proc. Workshop </a:t>
            </a:r>
            <a:r>
              <a:rPr lang="en-US" sz="2000" i="1" dirty="0" err="1">
                <a:solidFill>
                  <a:srgbClr val="000000"/>
                </a:solidFill>
                <a:effectLst/>
                <a:latin typeface="Cambria" panose="02040503050406030204" pitchFamily="18" charset="0"/>
                <a:ea typeface="Cambria" panose="02040503050406030204" pitchFamily="18" charset="0"/>
              </a:rPr>
              <a:t>Distrib</a:t>
            </a:r>
            <a:r>
              <a:rPr lang="en-US" sz="2000" i="1" dirty="0">
                <a:solidFill>
                  <a:srgbClr val="000000"/>
                </a:solidFill>
                <a:effectLst/>
                <a:latin typeface="Cambria" panose="02040503050406030204" pitchFamily="18" charset="0"/>
                <a:ea typeface="Cambria" panose="02040503050406030204" pitchFamily="18" charset="0"/>
              </a:rPr>
              <a:t>. Cryptocurrencies Consensus Ledgers</a:t>
            </a:r>
            <a:r>
              <a:rPr lang="en-US" sz="2000" dirty="0">
                <a:solidFill>
                  <a:srgbClr val="000000"/>
                </a:solidFill>
                <a:effectLst/>
                <a:latin typeface="Cambria" panose="02040503050406030204" pitchFamily="18" charset="0"/>
                <a:ea typeface="Cambria" panose="02040503050406030204" pitchFamily="18" charset="0"/>
              </a:rPr>
              <a:t>, Chicago, IL, USA, Jul. 2016, pp. 1–8.</a:t>
            </a:r>
            <a:endParaRPr lang="en-IN" sz="20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a:pPr>
            <a:r>
              <a:rPr lang="en-US" sz="2000" dirty="0">
                <a:solidFill>
                  <a:srgbClr val="000000"/>
                </a:solidFill>
                <a:effectLst/>
                <a:latin typeface="Cambria" panose="02040503050406030204" pitchFamily="18" charset="0"/>
                <a:ea typeface="Cambria" panose="02040503050406030204" pitchFamily="18" charset="0"/>
              </a:rPr>
              <a:t>M. </a:t>
            </a:r>
            <a:r>
              <a:rPr lang="en-US" sz="2000" dirty="0" err="1">
                <a:solidFill>
                  <a:srgbClr val="000000"/>
                </a:solidFill>
                <a:effectLst/>
                <a:latin typeface="Cambria" panose="02040503050406030204" pitchFamily="18" charset="0"/>
                <a:ea typeface="Cambria" panose="02040503050406030204" pitchFamily="18" charset="0"/>
              </a:rPr>
              <a:t>Benchoufi</a:t>
            </a:r>
            <a:r>
              <a:rPr lang="en-US" sz="2000" dirty="0">
                <a:solidFill>
                  <a:srgbClr val="000000"/>
                </a:solidFill>
                <a:effectLst/>
                <a:latin typeface="Cambria" panose="02040503050406030204" pitchFamily="18" charset="0"/>
                <a:ea typeface="Cambria" panose="02040503050406030204" pitchFamily="18" charset="0"/>
              </a:rPr>
              <a:t>, R. Porcher, and P. </a:t>
            </a:r>
            <a:r>
              <a:rPr lang="en-US" sz="2000" dirty="0" err="1">
                <a:solidFill>
                  <a:srgbClr val="000000"/>
                </a:solidFill>
                <a:effectLst/>
                <a:latin typeface="Cambria" panose="02040503050406030204" pitchFamily="18" charset="0"/>
                <a:ea typeface="Cambria" panose="02040503050406030204" pitchFamily="18" charset="0"/>
              </a:rPr>
              <a:t>Ravaud</a:t>
            </a:r>
            <a:r>
              <a:rPr lang="en-US" sz="2000" dirty="0">
                <a:solidFill>
                  <a:srgbClr val="000000"/>
                </a:solidFill>
                <a:effectLst/>
                <a:latin typeface="Cambria" panose="02040503050406030204" pitchFamily="18" charset="0"/>
                <a:ea typeface="Cambria" panose="02040503050406030204" pitchFamily="18" charset="0"/>
              </a:rPr>
              <a:t>, “Blockchain for transparent consent management in clinical trials,” </a:t>
            </a:r>
            <a:r>
              <a:rPr lang="en-US" sz="2000" i="1" dirty="0">
                <a:solidFill>
                  <a:srgbClr val="000000"/>
                </a:solidFill>
                <a:effectLst/>
                <a:latin typeface="Cambria" panose="02040503050406030204" pitchFamily="18" charset="0"/>
                <a:ea typeface="Cambria" panose="02040503050406030204" pitchFamily="18" charset="0"/>
              </a:rPr>
              <a:t>F1000Research</a:t>
            </a:r>
            <a:r>
              <a:rPr lang="en-US" sz="2000" dirty="0">
                <a:solidFill>
                  <a:srgbClr val="000000"/>
                </a:solidFill>
                <a:effectLst/>
                <a:latin typeface="Cambria" panose="02040503050406030204" pitchFamily="18" charset="0"/>
                <a:ea typeface="Cambria" panose="02040503050406030204" pitchFamily="18" charset="0"/>
              </a:rPr>
              <a:t>, vol. 6, p. 66, Jan. 2017, </a:t>
            </a:r>
            <a:r>
              <a:rPr lang="en-US" sz="2000" dirty="0" err="1">
                <a:solidFill>
                  <a:srgbClr val="000000"/>
                </a:solidFill>
                <a:effectLst/>
                <a:latin typeface="Cambria" panose="02040503050406030204" pitchFamily="18" charset="0"/>
                <a:ea typeface="Cambria" panose="02040503050406030204" pitchFamily="18" charset="0"/>
              </a:rPr>
              <a:t>doi</a:t>
            </a:r>
            <a:r>
              <a:rPr lang="en-US" sz="2000" dirty="0">
                <a:solidFill>
                  <a:srgbClr val="000000"/>
                </a:solidFill>
                <a:effectLst/>
                <a:latin typeface="Cambria" panose="02040503050406030204" pitchFamily="18" charset="0"/>
                <a:ea typeface="Cambria" panose="02040503050406030204" pitchFamily="18" charset="0"/>
              </a:rPr>
              <a:t>: 10.12688/f1000research.10571.1.</a:t>
            </a:r>
            <a:endParaRPr lang="en-IN" sz="20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a:pPr>
            <a:r>
              <a:rPr lang="en-US" sz="2000" dirty="0">
                <a:solidFill>
                  <a:srgbClr val="000000"/>
                </a:solidFill>
                <a:effectLst/>
                <a:latin typeface="Cambria" panose="02040503050406030204" pitchFamily="18" charset="0"/>
                <a:ea typeface="Cambria" panose="02040503050406030204" pitchFamily="18" charset="0"/>
              </a:rPr>
              <a:t>M. Pilkington, “Blockchain applications and principles in digital transformation,” in </a:t>
            </a:r>
            <a:r>
              <a:rPr lang="en-US" sz="2000" i="1" dirty="0">
                <a:solidFill>
                  <a:srgbClr val="000000"/>
                </a:solidFill>
                <a:effectLst/>
                <a:latin typeface="Cambria" panose="02040503050406030204" pitchFamily="18" charset="0"/>
                <a:ea typeface="Cambria" panose="02040503050406030204" pitchFamily="18" charset="0"/>
              </a:rPr>
              <a:t>Research Handbook on Digital Transformations</a:t>
            </a:r>
            <a:r>
              <a:rPr lang="en-US" sz="2000" dirty="0">
                <a:solidFill>
                  <a:srgbClr val="000000"/>
                </a:solidFill>
                <a:effectLst/>
                <a:latin typeface="Cambria" panose="02040503050406030204" pitchFamily="18" charset="0"/>
                <a:ea typeface="Cambria" panose="02040503050406030204" pitchFamily="18" charset="0"/>
              </a:rPr>
              <a:t>, F. X. </a:t>
            </a:r>
            <a:r>
              <a:rPr lang="en-US" sz="2000" dirty="0" err="1">
                <a:solidFill>
                  <a:srgbClr val="000000"/>
                </a:solidFill>
                <a:effectLst/>
                <a:latin typeface="Cambria" panose="02040503050406030204" pitchFamily="18" charset="0"/>
                <a:ea typeface="Cambria" panose="02040503050406030204" pitchFamily="18" charset="0"/>
              </a:rPr>
              <a:t>Olleros</a:t>
            </a:r>
            <a:r>
              <a:rPr lang="en-US" sz="2000" dirty="0">
                <a:solidFill>
                  <a:srgbClr val="000000"/>
                </a:solidFill>
                <a:effectLst/>
                <a:latin typeface="Cambria" panose="02040503050406030204" pitchFamily="18" charset="0"/>
                <a:ea typeface="Cambria" panose="02040503050406030204" pitchFamily="18" charset="0"/>
              </a:rPr>
              <a:t> and M. </a:t>
            </a:r>
            <a:r>
              <a:rPr lang="en-US" sz="2000" dirty="0" err="1">
                <a:solidFill>
                  <a:srgbClr val="000000"/>
                </a:solidFill>
                <a:effectLst/>
                <a:latin typeface="Cambria" panose="02040503050406030204" pitchFamily="18" charset="0"/>
                <a:ea typeface="Cambria" panose="02040503050406030204" pitchFamily="18" charset="0"/>
              </a:rPr>
              <a:t>Zhegu</a:t>
            </a:r>
            <a:r>
              <a:rPr lang="en-US" sz="2000" dirty="0">
                <a:solidFill>
                  <a:srgbClr val="000000"/>
                </a:solidFill>
                <a:effectLst/>
                <a:latin typeface="Cambria" panose="02040503050406030204" pitchFamily="18" charset="0"/>
                <a:ea typeface="Cambria" panose="02040503050406030204" pitchFamily="18" charset="0"/>
              </a:rPr>
              <a:t>, Eds. Cheltenham, UK: Edward Elgar Publishing, 2016, pp. 225–253.</a:t>
            </a:r>
            <a:endParaRPr lang="en-IN" sz="2000" dirty="0">
              <a:solidFill>
                <a:srgbClr val="000000"/>
              </a:solidFill>
              <a:effectLst/>
              <a:latin typeface="Cambria" panose="02040503050406030204" pitchFamily="18" charset="0"/>
              <a:ea typeface="Cambria" panose="02040503050406030204" pitchFamily="18" charset="0"/>
            </a:endParaRP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6D4E9D58-D9FA-C5CF-B400-114D5B196FA3}"/>
              </a:ext>
            </a:extLst>
          </p:cNvPr>
          <p:cNvSpPr>
            <a:spLocks noGrp="1"/>
          </p:cNvSpPr>
          <p:nvPr>
            <p:ph idx="1"/>
          </p:nvPr>
        </p:nvSpPr>
        <p:spPr/>
        <p:txBody>
          <a:bodyPr>
            <a:normAutofit fontScale="85000" lnSpcReduction="10000"/>
          </a:bodyPr>
          <a:lstStyle/>
          <a:p>
            <a:pPr marL="457200" lvl="0" indent="-457200" algn="just">
              <a:lnSpc>
                <a:spcPct val="150000"/>
              </a:lnSpc>
              <a:buFont typeface="+mj-lt"/>
              <a:buAutoNum type="arabicPeriod" startAt="6"/>
            </a:pPr>
            <a:r>
              <a:rPr lang="en-US" sz="2400" dirty="0">
                <a:solidFill>
                  <a:srgbClr val="000000"/>
                </a:solidFill>
                <a:effectLst/>
                <a:latin typeface="Cambria" panose="02040503050406030204" pitchFamily="18" charset="0"/>
                <a:ea typeface="Cambria" panose="02040503050406030204" pitchFamily="18" charset="0"/>
              </a:rPr>
              <a:t>N. Szabo, “Smart contracts: Formalizing and securing digital agreements,” </a:t>
            </a:r>
            <a:r>
              <a:rPr lang="en-US" sz="2400" i="1" dirty="0">
                <a:solidFill>
                  <a:srgbClr val="000000"/>
                </a:solidFill>
                <a:effectLst/>
                <a:latin typeface="Cambria" panose="02040503050406030204" pitchFamily="18" charset="0"/>
                <a:ea typeface="Cambria" panose="02040503050406030204" pitchFamily="18" charset="0"/>
              </a:rPr>
              <a:t>First Monday</a:t>
            </a:r>
            <a:r>
              <a:rPr lang="en-US" sz="2400" dirty="0">
                <a:solidFill>
                  <a:srgbClr val="000000"/>
                </a:solidFill>
                <a:effectLst/>
                <a:latin typeface="Cambria" panose="02040503050406030204" pitchFamily="18" charset="0"/>
                <a:ea typeface="Cambria" panose="02040503050406030204" pitchFamily="18" charset="0"/>
              </a:rPr>
              <a:t>, vol.2, no. 9, Sep. 1997, </a:t>
            </a:r>
            <a:r>
              <a:rPr lang="en-US" sz="2400" dirty="0" err="1">
                <a:solidFill>
                  <a:srgbClr val="000000"/>
                </a:solidFill>
                <a:effectLst/>
                <a:latin typeface="Cambria" panose="02040503050406030204" pitchFamily="18" charset="0"/>
                <a:ea typeface="Cambria" panose="02040503050406030204" pitchFamily="18" charset="0"/>
              </a:rPr>
              <a:t>doi</a:t>
            </a:r>
            <a:r>
              <a:rPr lang="en-US" sz="2400" dirty="0">
                <a:solidFill>
                  <a:srgbClr val="000000"/>
                </a:solidFill>
                <a:effectLst/>
                <a:latin typeface="Cambria" panose="02040503050406030204" pitchFamily="18" charset="0"/>
                <a:ea typeface="Cambria" panose="02040503050406030204" pitchFamily="18" charset="0"/>
              </a:rPr>
              <a:t>: 10.5210/fm.v2i9.548.</a:t>
            </a:r>
            <a:endParaRPr lang="en-IN" sz="24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startAt="6"/>
            </a:pPr>
            <a:r>
              <a:rPr lang="en-US" sz="2400" dirty="0">
                <a:solidFill>
                  <a:srgbClr val="000000"/>
                </a:solidFill>
                <a:effectLst/>
                <a:latin typeface="Cambria" panose="02040503050406030204" pitchFamily="18" charset="0"/>
                <a:ea typeface="Cambria" panose="02040503050406030204" pitchFamily="18" charset="0"/>
              </a:rPr>
              <a:t>V. Buterin, “Ethereum: A next-generation smart contract platform,” </a:t>
            </a:r>
            <a:r>
              <a:rPr lang="en-US" sz="2400" i="1" dirty="0">
                <a:solidFill>
                  <a:srgbClr val="000000"/>
                </a:solidFill>
                <a:effectLst/>
                <a:latin typeface="Cambria" panose="02040503050406030204" pitchFamily="18" charset="0"/>
                <a:ea typeface="Cambria" panose="02040503050406030204" pitchFamily="18" charset="0"/>
              </a:rPr>
              <a:t>Ethereum White Paper</a:t>
            </a:r>
            <a:r>
              <a:rPr lang="en-US" sz="2400" dirty="0">
                <a:solidFill>
                  <a:srgbClr val="000000"/>
                </a:solidFill>
                <a:effectLst/>
                <a:latin typeface="Cambria" panose="02040503050406030204" pitchFamily="18" charset="0"/>
                <a:ea typeface="Cambria" panose="02040503050406030204" pitchFamily="18" charset="0"/>
              </a:rPr>
              <a:t>, Nov. 2014. [Online]. Available: </a:t>
            </a:r>
            <a:r>
              <a:rPr lang="en-US" sz="2400" u="sng" dirty="0">
                <a:solidFill>
                  <a:srgbClr val="000000"/>
                </a:solidFill>
                <a:effectLst/>
                <a:latin typeface="Cambria" panose="02040503050406030204" pitchFamily="18" charset="0"/>
                <a:ea typeface="Cambria" panose="02040503050406030204" pitchFamily="18" charset="0"/>
                <a:hlinkClick r:id="rId3"/>
              </a:rPr>
              <a:t>https://ethereum.org/en/whitepaper/</a:t>
            </a:r>
            <a:r>
              <a:rPr lang="en-US" sz="2400" dirty="0">
                <a:solidFill>
                  <a:srgbClr val="000000"/>
                </a:solidFill>
                <a:effectLst/>
                <a:latin typeface="Cambria" panose="02040503050406030204" pitchFamily="18" charset="0"/>
                <a:ea typeface="Cambria" panose="02040503050406030204" pitchFamily="18" charset="0"/>
              </a:rPr>
              <a:t>.</a:t>
            </a:r>
            <a:endParaRPr lang="en-IN" sz="24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startAt="6"/>
            </a:pPr>
            <a:r>
              <a:rPr lang="en-US" sz="2400" dirty="0">
                <a:solidFill>
                  <a:srgbClr val="000000"/>
                </a:solidFill>
                <a:effectLst/>
                <a:latin typeface="Cambria" panose="02040503050406030204" pitchFamily="18" charset="0"/>
                <a:ea typeface="Cambria" panose="02040503050406030204" pitchFamily="18" charset="0"/>
              </a:rPr>
              <a:t>J. Benet, “IPFS: Content-addressed, peer-to-peer file system,” </a:t>
            </a:r>
            <a:r>
              <a:rPr lang="en-US" sz="2400" i="1" dirty="0" err="1">
                <a:solidFill>
                  <a:srgbClr val="000000"/>
                </a:solidFill>
                <a:effectLst/>
                <a:latin typeface="Cambria" panose="02040503050406030204" pitchFamily="18" charset="0"/>
                <a:ea typeface="Cambria" panose="02040503050406030204" pitchFamily="18" charset="0"/>
              </a:rPr>
              <a:t>arXiv</a:t>
            </a:r>
            <a:r>
              <a:rPr lang="en-US" sz="2400" i="1" dirty="0">
                <a:solidFill>
                  <a:srgbClr val="000000"/>
                </a:solidFill>
                <a:effectLst/>
                <a:latin typeface="Cambria" panose="02040503050406030204" pitchFamily="18" charset="0"/>
                <a:ea typeface="Cambria" panose="02040503050406030204" pitchFamily="18" charset="0"/>
              </a:rPr>
              <a:t> preprint arXiv:1407.3561</a:t>
            </a:r>
            <a:r>
              <a:rPr lang="en-US" sz="2400" dirty="0">
                <a:solidFill>
                  <a:srgbClr val="000000"/>
                </a:solidFill>
                <a:effectLst/>
                <a:latin typeface="Cambria" panose="02040503050406030204" pitchFamily="18" charset="0"/>
                <a:ea typeface="Cambria" panose="02040503050406030204" pitchFamily="18" charset="0"/>
              </a:rPr>
              <a:t>, Jul. 2014.</a:t>
            </a:r>
            <a:endParaRPr lang="en-IN" sz="24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startAt="6"/>
            </a:pPr>
            <a:r>
              <a:rPr lang="en-US" sz="2400" dirty="0">
                <a:solidFill>
                  <a:srgbClr val="000000"/>
                </a:solidFill>
                <a:effectLst/>
                <a:latin typeface="Cambria" panose="02040503050406030204" pitchFamily="18" charset="0"/>
                <a:ea typeface="Cambria" panose="02040503050406030204" pitchFamily="18" charset="0"/>
              </a:rPr>
              <a:t>M. Castro and B. </a:t>
            </a:r>
            <a:r>
              <a:rPr lang="en-US" sz="2400" dirty="0" err="1">
                <a:solidFill>
                  <a:srgbClr val="000000"/>
                </a:solidFill>
                <a:effectLst/>
                <a:latin typeface="Cambria" panose="02040503050406030204" pitchFamily="18" charset="0"/>
                <a:ea typeface="Cambria" panose="02040503050406030204" pitchFamily="18" charset="0"/>
              </a:rPr>
              <a:t>Liskov</a:t>
            </a:r>
            <a:r>
              <a:rPr lang="en-US" sz="2400" dirty="0">
                <a:solidFill>
                  <a:srgbClr val="000000"/>
                </a:solidFill>
                <a:effectLst/>
                <a:latin typeface="Cambria" panose="02040503050406030204" pitchFamily="18" charset="0"/>
                <a:ea typeface="Cambria" panose="02040503050406030204" pitchFamily="18" charset="0"/>
              </a:rPr>
              <a:t>, “Practical Byzantine Fault Tolerance for distributed systems,” in </a:t>
            </a:r>
            <a:r>
              <a:rPr lang="en-US" sz="2400" i="1" dirty="0">
                <a:solidFill>
                  <a:srgbClr val="000000"/>
                </a:solidFill>
                <a:effectLst/>
                <a:latin typeface="Cambria" panose="02040503050406030204" pitchFamily="18" charset="0"/>
                <a:ea typeface="Cambria" panose="02040503050406030204" pitchFamily="18" charset="0"/>
              </a:rPr>
              <a:t>Proc. 3rd Symp. Oper. Syst. Design Implementation</a:t>
            </a:r>
            <a:r>
              <a:rPr lang="en-US" sz="2400" dirty="0">
                <a:solidFill>
                  <a:srgbClr val="000000"/>
                </a:solidFill>
                <a:effectLst/>
                <a:latin typeface="Cambria" panose="02040503050406030204" pitchFamily="18" charset="0"/>
                <a:ea typeface="Cambria" panose="02040503050406030204" pitchFamily="18" charset="0"/>
              </a:rPr>
              <a:t>, New Orleans, LA, USA, Feb. 1999, pp. 173–186.</a:t>
            </a:r>
            <a:endParaRPr lang="en-IN" sz="2400" dirty="0">
              <a:solidFill>
                <a:srgbClr val="000000"/>
              </a:solidFill>
              <a:effectLst/>
              <a:latin typeface="Cambria" panose="02040503050406030204" pitchFamily="18" charset="0"/>
              <a:ea typeface="Cambria" panose="02040503050406030204" pitchFamily="18" charset="0"/>
            </a:endParaRPr>
          </a:p>
          <a:p>
            <a:pPr marL="342900" lvl="0" indent="-342900" algn="just">
              <a:lnSpc>
                <a:spcPct val="150000"/>
              </a:lnSpc>
              <a:buFont typeface="+mj-lt"/>
              <a:buAutoNum type="arabicPeriod" startAt="6"/>
            </a:pPr>
            <a:r>
              <a:rPr lang="en-US" sz="2400" dirty="0">
                <a:solidFill>
                  <a:srgbClr val="000000"/>
                </a:solidFill>
                <a:effectLst/>
                <a:latin typeface="Cambria" panose="02040503050406030204" pitchFamily="18" charset="0"/>
                <a:ea typeface="Cambria" panose="02040503050406030204" pitchFamily="18" charset="0"/>
              </a:rPr>
              <a:t>D. Ongaro and J. Ousterhout, “Raft: A consensus algorithm for understandable replication,” in </a:t>
            </a:r>
            <a:r>
              <a:rPr lang="en-US" sz="2400" i="1" dirty="0">
                <a:solidFill>
                  <a:srgbClr val="000000"/>
                </a:solidFill>
                <a:effectLst/>
                <a:latin typeface="Cambria" panose="02040503050406030204" pitchFamily="18" charset="0"/>
                <a:ea typeface="Cambria" panose="02040503050406030204" pitchFamily="18" charset="0"/>
              </a:rPr>
              <a:t>Proc. USENIX Annu. Tech. Conf.</a:t>
            </a:r>
            <a:r>
              <a:rPr lang="en-US" sz="2400" dirty="0">
                <a:solidFill>
                  <a:srgbClr val="000000"/>
                </a:solidFill>
                <a:effectLst/>
                <a:latin typeface="Cambria" panose="02040503050406030204" pitchFamily="18" charset="0"/>
                <a:ea typeface="Cambria" panose="02040503050406030204" pitchFamily="18" charset="0"/>
              </a:rPr>
              <a:t>, Philadelphia, PA, USA, Jun. 2014, pp. 305–320.</a:t>
            </a:r>
            <a:endParaRPr lang="en-IN" sz="2400" dirty="0">
              <a:solidFill>
                <a:srgbClr val="000000"/>
              </a:solidFill>
              <a:effectLst/>
              <a:latin typeface="Cambria" panose="02040503050406030204" pitchFamily="18" charset="0"/>
              <a:ea typeface="Cambria" panose="02040503050406030204" pitchFamily="18" charset="0"/>
            </a:endParaRPr>
          </a:p>
          <a:p>
            <a:pPr marL="0" indent="0" algn="just">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6511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94DC2E26-4AD0-D615-E548-1CF8DE613871}"/>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753B64E2-792C-CE08-33A1-9DFF490B471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Publication Details</a:t>
            </a:r>
            <a:endParaRPr dirty="0">
              <a:latin typeface="Cambria" panose="02040503050406030204" pitchFamily="18" charset="0"/>
              <a:ea typeface="Cambria" panose="02040503050406030204" pitchFamily="18" charset="0"/>
            </a:endParaRPr>
          </a:p>
        </p:txBody>
      </p:sp>
      <p:sp>
        <p:nvSpPr>
          <p:cNvPr id="2" name="Google Shape;145;p22">
            <a:extLst>
              <a:ext uri="{FF2B5EF4-FFF2-40B4-BE49-F238E27FC236}">
                <a16:creationId xmlns:a16="http://schemas.microsoft.com/office/drawing/2014/main" id="{F9C83F9B-5E86-6A9A-A82F-DA99AE35E8E9}"/>
              </a:ext>
            </a:extLst>
          </p:cNvPr>
          <p:cNvSpPr txBox="1">
            <a:spLocks noGrp="1"/>
          </p:cNvSpPr>
          <p:nvPr>
            <p:ph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152400" indent="0">
              <a:lnSpc>
                <a:spcPct val="150000"/>
              </a:lnSpc>
              <a:spcBef>
                <a:spcPts val="0"/>
              </a:spcBef>
              <a:buNone/>
            </a:pPr>
            <a:r>
              <a:rPr lang="en-IN" sz="2000" dirty="0">
                <a:latin typeface="Cambria" panose="02040503050406030204" pitchFamily="18" charset="0"/>
                <a:ea typeface="Cambria" panose="02040503050406030204" pitchFamily="18" charset="0"/>
              </a:rPr>
              <a:t>Journal Name : Springer, SCOPUS Indexed</a:t>
            </a:r>
          </a:p>
          <a:p>
            <a:pPr marL="152400" indent="0">
              <a:lnSpc>
                <a:spcPct val="150000"/>
              </a:lnSpc>
              <a:spcBef>
                <a:spcPts val="0"/>
              </a:spcBef>
              <a:buNone/>
            </a:pPr>
            <a:r>
              <a:rPr lang="en-IN" sz="2000" dirty="0">
                <a:latin typeface="Cambria" panose="02040503050406030204" pitchFamily="18" charset="0"/>
                <a:ea typeface="Cambria" panose="02040503050406030204" pitchFamily="18" charset="0"/>
              </a:rPr>
              <a:t>Status : Accepted</a:t>
            </a:r>
          </a:p>
          <a:p>
            <a:pPr marL="152400" indent="0">
              <a:lnSpc>
                <a:spcPct val="150000"/>
              </a:lnSpc>
              <a:spcBef>
                <a:spcPts val="0"/>
              </a:spcBef>
              <a:buNone/>
            </a:pPr>
            <a:r>
              <a:rPr lang="en-US" sz="2000" dirty="0">
                <a:latin typeface="Cambria" panose="02040503050406030204" pitchFamily="18" charset="0"/>
                <a:ea typeface="Cambria" panose="02040503050406030204" pitchFamily="18" charset="0"/>
              </a:rPr>
              <a:t>Chapter Title: Block Juris Vault - Emphasizes blockchain-based legal storage</a:t>
            </a:r>
            <a:endParaRPr lang="en-IN" sz="2000" dirty="0">
              <a:latin typeface="Cambria" panose="02040503050406030204" pitchFamily="18" charset="0"/>
              <a:ea typeface="Cambria" panose="02040503050406030204" pitchFamily="18" charset="0"/>
            </a:endParaRPr>
          </a:p>
          <a:p>
            <a:pPr marL="152400" indent="0">
              <a:lnSpc>
                <a:spcPct val="150000"/>
              </a:lnSpc>
              <a:spcBef>
                <a:spcPts val="0"/>
              </a:spcBef>
              <a:buNone/>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7334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Content Placeholder 2"/>
          <p:cNvSpPr>
            <a:spLocks noGrp="1"/>
          </p:cNvSpPr>
          <p:nvPr>
            <p:ph idx="1"/>
          </p:nvPr>
        </p:nvSpPr>
        <p:spPr>
          <a:xfrm>
            <a:off x="812800" y="1143001"/>
            <a:ext cx="10668000" cy="4952997"/>
          </a:xfrm>
        </p:spPr>
        <p:txBody>
          <a:bodyPr>
            <a:normAutofit/>
          </a:bodyPr>
          <a:lstStyle/>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Traditional legal record systems face issues like data tampering, unauthorized access, and slow retrieval processes.</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These challenges affect judicial efficiency and reduce trust in legal institutions.</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This project proposes a blockchain-based e-Vault to provide secure, tamper-proof, and transparent document management.</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It uses smart contracts for automated access control and audit logging, ensuring only authorized access.</a:t>
            </a:r>
          </a:p>
          <a:p>
            <a:pPr marL="457200" indent="-457200" algn="just">
              <a:lnSpc>
                <a:spcPct val="150000"/>
              </a:lnSpc>
              <a:buFont typeface="+mj-lt"/>
              <a:buAutoNum type="arabicPeriod"/>
            </a:pPr>
            <a:r>
              <a:rPr lang="en-US" sz="2000" dirty="0">
                <a:latin typeface="Cambria" panose="02040503050406030204" pitchFamily="18" charset="0"/>
                <a:ea typeface="Cambria" panose="02040503050406030204" pitchFamily="18" charset="0"/>
              </a:rPr>
              <a:t>A hybrid design with blockchain and off-chain storage ensures both data integrity and system scalability.</a:t>
            </a:r>
            <a:endParaRPr lang="en-GB"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0256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Google Shape;115;p17">
            <a:extLst>
              <a:ext uri="{FF2B5EF4-FFF2-40B4-BE49-F238E27FC236}">
                <a16:creationId xmlns:a16="http://schemas.microsoft.com/office/drawing/2014/main" id="{4A385B7F-B84E-851B-8CF6-CF9DA1A268A1}"/>
              </a:ext>
            </a:extLst>
          </p:cNvPr>
          <p:cNvSpPr txBox="1">
            <a:spLocks/>
          </p:cNvSpPr>
          <p:nvPr/>
        </p:nvSpPr>
        <p:spPr>
          <a:xfrm>
            <a:off x="812800" y="984738"/>
            <a:ext cx="10668001" cy="52363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609600" indent="-457200" algn="just">
              <a:lnSpc>
                <a:spcPct val="150000"/>
              </a:lnSpc>
              <a:spcBef>
                <a:spcPts val="0"/>
              </a:spcBef>
              <a:spcAft>
                <a:spcPts val="100"/>
              </a:spcAft>
              <a:buSzPct val="100000"/>
              <a:buFont typeface="+mj-lt"/>
              <a:buAutoNum type="arabicPeriod"/>
            </a:pPr>
            <a:r>
              <a:rPr lang="en-US" sz="2000" dirty="0">
                <a:latin typeface="Cambria" panose="02040503050406030204" pitchFamily="18" charset="0"/>
                <a:ea typeface="Cambria" panose="02040503050406030204" pitchFamily="18" charset="0"/>
              </a:rPr>
              <a:t>NyaYa: Blockchain-based Electronic Law Record Management Scheme for Judicial Investigations </a:t>
            </a:r>
            <a:r>
              <a:rPr lang="en-US" sz="2000" dirty="0" err="1">
                <a:latin typeface="Cambria" panose="02040503050406030204" pitchFamily="18" charset="0"/>
                <a:ea typeface="Cambria" panose="02040503050406030204" pitchFamily="18" charset="0"/>
              </a:rPr>
              <a:t>Pronaya</a:t>
            </a:r>
            <a:r>
              <a:rPr lang="en-US" sz="2000" dirty="0">
                <a:latin typeface="Cambria" panose="02040503050406030204" pitchFamily="18" charset="0"/>
                <a:ea typeface="Cambria" panose="02040503050406030204" pitchFamily="18" charset="0"/>
              </a:rPr>
              <a:t> Bhattacharya, Deepti Saraswat, Sudeep </a:t>
            </a:r>
            <a:r>
              <a:rPr lang="en-US" sz="2000" dirty="0" err="1">
                <a:latin typeface="Cambria" panose="02040503050406030204" pitchFamily="18" charset="0"/>
                <a:ea typeface="Cambria" panose="02040503050406030204" pitchFamily="18" charset="0"/>
              </a:rPr>
              <a:t>Tanwar</a:t>
            </a:r>
            <a:r>
              <a:rPr lang="en-US" sz="2000" dirty="0">
                <a:latin typeface="Cambria" panose="02040503050406030204" pitchFamily="18" charset="0"/>
                <a:ea typeface="Cambria" panose="02040503050406030204" pitchFamily="18" charset="0"/>
              </a:rPr>
              <a:t> (2021).</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Blockchain Technology for Secure and Transparent Legal Record Management </a:t>
            </a:r>
            <a:r>
              <a:rPr lang="en-IN" sz="2000" b="0" i="0" dirty="0">
                <a:solidFill>
                  <a:schemeClr val="tx1"/>
                </a:solidFill>
                <a:effectLst/>
                <a:latin typeface="Cambria" panose="02040503050406030204" pitchFamily="18" charset="0"/>
                <a:ea typeface="Cambria" panose="02040503050406030204" pitchFamily="18" charset="0"/>
              </a:rPr>
              <a:t>Satoshi Nakamoto (2008).</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Smart Contracts for Access Control and Permissions in Blockchain Systems </a:t>
            </a:r>
            <a:r>
              <a:rPr lang="en-IN" sz="2000" b="0" i="0" dirty="0" err="1">
                <a:solidFill>
                  <a:schemeClr val="tx1"/>
                </a:solidFill>
                <a:effectLst/>
                <a:latin typeface="Cambria" panose="02040503050406030204" pitchFamily="18" charset="0"/>
                <a:ea typeface="Cambria" panose="02040503050406030204" pitchFamily="18" charset="0"/>
              </a:rPr>
              <a:t>Vitalik</a:t>
            </a:r>
            <a:r>
              <a:rPr lang="en-IN" sz="2000" b="0" i="0" dirty="0">
                <a:solidFill>
                  <a:schemeClr val="tx1"/>
                </a:solidFill>
                <a:effectLst/>
                <a:latin typeface="Cambria" panose="02040503050406030204" pitchFamily="18" charset="0"/>
                <a:ea typeface="Cambria" panose="02040503050406030204" pitchFamily="18" charset="0"/>
              </a:rPr>
              <a:t> </a:t>
            </a:r>
            <a:r>
              <a:rPr lang="en-IN" sz="2000" b="0" i="0" dirty="0" err="1">
                <a:solidFill>
                  <a:schemeClr val="tx1"/>
                </a:solidFill>
                <a:effectLst/>
                <a:latin typeface="Cambria" panose="02040503050406030204" pitchFamily="18" charset="0"/>
                <a:ea typeface="Cambria" panose="02040503050406030204" pitchFamily="18" charset="0"/>
              </a:rPr>
              <a:t>Buterin</a:t>
            </a:r>
            <a:r>
              <a:rPr lang="en-IN" sz="2000" b="0" i="0" dirty="0">
                <a:solidFill>
                  <a:schemeClr val="tx1"/>
                </a:solidFill>
                <a:effectLst/>
                <a:latin typeface="Cambria" panose="02040503050406030204" pitchFamily="18" charset="0"/>
                <a:ea typeface="Cambria" panose="02040503050406030204" pitchFamily="18" charset="0"/>
              </a:rPr>
              <a:t> (2014).</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User-Friendly Interfaces for Blockchain Applications </a:t>
            </a:r>
            <a:r>
              <a:rPr lang="en-IN" sz="2000" i="0" dirty="0" err="1">
                <a:solidFill>
                  <a:schemeClr val="tx1"/>
                </a:solidFill>
                <a:effectLst/>
                <a:latin typeface="Cambria" panose="02040503050406030204" pitchFamily="18" charset="0"/>
                <a:ea typeface="Cambria" panose="02040503050406030204" pitchFamily="18" charset="0"/>
              </a:rPr>
              <a:t>Mougayar</a:t>
            </a:r>
            <a:r>
              <a:rPr lang="en-IN" sz="2000" i="0" dirty="0">
                <a:solidFill>
                  <a:schemeClr val="tx1"/>
                </a:solidFill>
                <a:effectLst/>
                <a:latin typeface="Cambria" panose="02040503050406030204" pitchFamily="18" charset="0"/>
                <a:ea typeface="Cambria" panose="02040503050406030204" pitchFamily="18" charset="0"/>
              </a:rPr>
              <a:t> W (2016).</a:t>
            </a:r>
          </a:p>
          <a:p>
            <a:pPr marL="609600" indent="-457200" algn="just">
              <a:lnSpc>
                <a:spcPct val="150000"/>
              </a:lnSpc>
              <a:spcBef>
                <a:spcPts val="0"/>
              </a:spcBef>
              <a:spcAft>
                <a:spcPts val="100"/>
              </a:spcAft>
              <a:buSzPct val="100000"/>
              <a:buFont typeface="+mj-lt"/>
              <a:buAutoNum type="arabicPeriod"/>
            </a:pPr>
            <a:r>
              <a:rPr lang="en-US" sz="2000" i="0" dirty="0">
                <a:solidFill>
                  <a:schemeClr val="tx1"/>
                </a:solidFill>
                <a:effectLst/>
                <a:latin typeface="Cambria" panose="02040503050406030204" pitchFamily="18" charset="0"/>
                <a:ea typeface="Cambria" panose="02040503050406030204" pitchFamily="18" charset="0"/>
              </a:rPr>
              <a:t>Interoperability of Blockchain Systems with Existing Databases </a:t>
            </a:r>
            <a:r>
              <a:rPr lang="pl-PL" sz="2000" i="0" dirty="0">
                <a:solidFill>
                  <a:schemeClr val="tx1"/>
                </a:solidFill>
                <a:effectLst/>
                <a:latin typeface="Cambria" panose="02040503050406030204" pitchFamily="18" charset="0"/>
                <a:ea typeface="Cambria" panose="02040503050406030204" pitchFamily="18" charset="0"/>
              </a:rPr>
              <a:t>Cachin C</a:t>
            </a:r>
            <a:r>
              <a:rPr lang="en-US" sz="2000" i="0" dirty="0">
                <a:solidFill>
                  <a:schemeClr val="tx1"/>
                </a:solidFill>
                <a:effectLst/>
                <a:latin typeface="Cambria" panose="02040503050406030204" pitchFamily="18" charset="0"/>
                <a:ea typeface="Cambria" panose="02040503050406030204" pitchFamily="18" charset="0"/>
              </a:rPr>
              <a:t> </a:t>
            </a:r>
            <a:r>
              <a:rPr lang="pl-PL" sz="2000" i="0" dirty="0">
                <a:solidFill>
                  <a:schemeClr val="tx1"/>
                </a:solidFill>
                <a:effectLst/>
                <a:latin typeface="Cambria" panose="02040503050406030204" pitchFamily="18" charset="0"/>
                <a:ea typeface="Cambria" panose="02040503050406030204" pitchFamily="18" charset="0"/>
              </a:rPr>
              <a:t>&amp; Vukoli</a:t>
            </a:r>
            <a:r>
              <a:rPr lang="en-US" sz="2000" i="0" dirty="0">
                <a:solidFill>
                  <a:schemeClr val="tx1"/>
                </a:solidFill>
                <a:effectLst/>
                <a:latin typeface="Cambria" panose="02040503050406030204" pitchFamily="18" charset="0"/>
                <a:ea typeface="Cambria" panose="02040503050406030204" pitchFamily="18" charset="0"/>
              </a:rPr>
              <a:t>c</a:t>
            </a:r>
            <a:r>
              <a:rPr lang="pl-PL" sz="2000" i="0" dirty="0">
                <a:solidFill>
                  <a:schemeClr val="tx1"/>
                </a:solidFill>
                <a:effectLst/>
                <a:latin typeface="Cambria" panose="02040503050406030204" pitchFamily="18" charset="0"/>
                <a:ea typeface="Cambria" panose="02040503050406030204" pitchFamily="18" charset="0"/>
              </a:rPr>
              <a:t> M</a:t>
            </a:r>
            <a:r>
              <a:rPr lang="en-US" sz="2000" i="0" dirty="0">
                <a:solidFill>
                  <a:schemeClr val="tx1"/>
                </a:solidFill>
                <a:effectLst/>
                <a:latin typeface="Cambria" panose="02040503050406030204" pitchFamily="18" charset="0"/>
                <a:ea typeface="Cambria" panose="02040503050406030204" pitchFamily="18" charset="0"/>
              </a:rPr>
              <a:t> </a:t>
            </a:r>
            <a:r>
              <a:rPr lang="pl-PL" sz="2000" i="0" dirty="0">
                <a:solidFill>
                  <a:schemeClr val="tx1"/>
                </a:solidFill>
                <a:effectLst/>
                <a:latin typeface="Cambria" panose="02040503050406030204" pitchFamily="18" charset="0"/>
                <a:ea typeface="Cambria" panose="02040503050406030204" pitchFamily="18" charset="0"/>
              </a:rPr>
              <a:t>(2017)</a:t>
            </a:r>
            <a:r>
              <a:rPr lang="en-US" sz="2000" i="0" dirty="0">
                <a:solidFill>
                  <a:schemeClr val="tx1"/>
                </a:solidFill>
                <a:effectLst/>
                <a:latin typeface="Cambria" panose="02040503050406030204" pitchFamily="18" charset="0"/>
                <a:ea typeface="Cambria" panose="02040503050406030204" pitchFamily="18" charset="0"/>
              </a:rPr>
              <a:t>.</a:t>
            </a:r>
            <a:endParaRPr lang="en-IN" sz="2000" i="0" dirty="0">
              <a:solidFill>
                <a:schemeClr val="tx1"/>
              </a:solidFill>
              <a:effectLst/>
              <a:latin typeface="Cambria" panose="02040503050406030204" pitchFamily="18" charset="0"/>
              <a:ea typeface="Cambria" panose="02040503050406030204" pitchFamily="18" charset="0"/>
            </a:endParaRPr>
          </a:p>
          <a:p>
            <a:pPr marL="609600" indent="-457200" algn="just">
              <a:lnSpc>
                <a:spcPct val="150000"/>
              </a:lnSpc>
              <a:spcBef>
                <a:spcPts val="0"/>
              </a:spcBef>
              <a:spcAft>
                <a:spcPts val="100"/>
              </a:spcAft>
              <a:buSzPct val="100000"/>
              <a:buFont typeface="+mj-lt"/>
              <a:buAutoNum type="arabicPeriod"/>
            </a:pPr>
            <a:r>
              <a:rPr lang="en-US" sz="2000" dirty="0" err="1">
                <a:latin typeface="Cambria" panose="02040503050406030204" pitchFamily="18" charset="0"/>
                <a:ea typeface="Cambria" panose="02040503050406030204" pitchFamily="18" charset="0"/>
              </a:rPr>
              <a:t>Recordism</a:t>
            </a:r>
            <a:r>
              <a:rPr lang="en-US" sz="2000" dirty="0">
                <a:latin typeface="Cambria" panose="02040503050406030204" pitchFamily="18" charset="0"/>
                <a:ea typeface="Cambria" panose="02040503050406030204" pitchFamily="18" charset="0"/>
              </a:rPr>
              <a:t>: A Social-Scientific Prospect of Blockchain from Social, Legal, Financial, and Technological Perspectives</a:t>
            </a:r>
            <a:r>
              <a:rPr lang="en-IN" sz="2000" dirty="0">
                <a:solidFill>
                  <a:schemeClr val="tx1"/>
                </a:solidFill>
                <a:latin typeface="Cambria" panose="02040503050406030204" pitchFamily="18" charset="0"/>
                <a:ea typeface="Cambria" panose="02040503050406030204" pitchFamily="18" charset="0"/>
              </a:rPr>
              <a:t> </a:t>
            </a:r>
            <a:r>
              <a:rPr lang="en-IN" sz="2000" dirty="0">
                <a:latin typeface="Cambria" panose="02040503050406030204" pitchFamily="18" charset="0"/>
                <a:ea typeface="Cambria" panose="02040503050406030204" pitchFamily="18" charset="0"/>
              </a:rPr>
              <a:t>Zihao Li, Hao Xu, Yang Fang, Boyuan Zhao, Lei Zhang</a:t>
            </a:r>
            <a:r>
              <a:rPr lang="en-IN" sz="2000" dirty="0">
                <a:solidFill>
                  <a:schemeClr val="tx1"/>
                </a:solidFill>
                <a:latin typeface="Cambria" panose="02040503050406030204" pitchFamily="18" charset="0"/>
                <a:ea typeface="Cambria" panose="02040503050406030204" pitchFamily="18" charset="0"/>
              </a:rPr>
              <a:t> (2022).</a:t>
            </a:r>
            <a:endParaRPr lang="en-IN" sz="2000" i="0" dirty="0">
              <a:solidFill>
                <a:schemeClr val="tx1"/>
              </a:solidFill>
              <a:effectLst/>
              <a:latin typeface="Cambria" panose="02040503050406030204" pitchFamily="18" charset="0"/>
              <a:ea typeface="Cambria" panose="02040503050406030204" pitchFamily="18" charset="0"/>
            </a:endParaRPr>
          </a:p>
          <a:p>
            <a:pPr marL="152400" indent="0" algn="just">
              <a:lnSpc>
                <a:spcPct val="150000"/>
              </a:lnSpc>
              <a:spcBef>
                <a:spcPts val="0"/>
              </a:spcBef>
              <a:buSzPct val="100000"/>
              <a:buNone/>
            </a:pPr>
            <a:endParaRPr lang="en-US" sz="2000"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Research Gaps Identified</a:t>
            </a:r>
            <a:endParaRPr lang="en-IN" dirty="0"/>
          </a:p>
        </p:txBody>
      </p:sp>
      <p:sp>
        <p:nvSpPr>
          <p:cNvPr id="5" name="Content Placeholder 4">
            <a:extLst>
              <a:ext uri="{FF2B5EF4-FFF2-40B4-BE49-F238E27FC236}">
                <a16:creationId xmlns:a16="http://schemas.microsoft.com/office/drawing/2014/main" id="{4002790A-1B51-8572-E7C2-70A87211E597}"/>
              </a:ext>
            </a:extLst>
          </p:cNvPr>
          <p:cNvSpPr>
            <a:spLocks noGrp="1"/>
          </p:cNvSpPr>
          <p:nvPr>
            <p:ph idx="1"/>
          </p:nvPr>
        </p:nvSpPr>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Lack of Robust Immutability.</a:t>
            </a:r>
          </a:p>
          <a:p>
            <a:pPr algn="just">
              <a:lnSpc>
                <a:spcPct val="150000"/>
              </a:lnSpc>
            </a:pPr>
            <a:r>
              <a:rPr lang="en-US" sz="2000" dirty="0">
                <a:latin typeface="Cambria" panose="02040503050406030204" pitchFamily="18" charset="0"/>
                <a:ea typeface="Cambria" panose="02040503050406030204" pitchFamily="18" charset="0"/>
              </a:rPr>
              <a:t>Inadequate Access Control Mechanisms.</a:t>
            </a:r>
          </a:p>
          <a:p>
            <a:pPr algn="just">
              <a:lnSpc>
                <a:spcPct val="150000"/>
              </a:lnSpc>
            </a:pPr>
            <a:r>
              <a:rPr lang="en-US" sz="2000" dirty="0">
                <a:latin typeface="Cambria" panose="02040503050406030204" pitchFamily="18" charset="0"/>
                <a:ea typeface="Cambria" panose="02040503050406030204" pitchFamily="18" charset="0"/>
              </a:rPr>
              <a:t>Limited Interoperability with Existing Legal Infrastructure.</a:t>
            </a:r>
          </a:p>
          <a:p>
            <a:pPr algn="just">
              <a:lnSpc>
                <a:spcPct val="150000"/>
              </a:lnSpc>
            </a:pPr>
            <a:r>
              <a:rPr lang="en-US" sz="2000" dirty="0">
                <a:latin typeface="Cambria" panose="02040503050406030204" pitchFamily="18" charset="0"/>
                <a:ea typeface="Cambria" panose="02040503050406030204" pitchFamily="18" charset="0"/>
              </a:rPr>
              <a:t>Scalability Constraints in Blockchain Implementations.</a:t>
            </a:r>
          </a:p>
          <a:p>
            <a:pPr algn="just">
              <a:lnSpc>
                <a:spcPct val="150000"/>
              </a:lnSpc>
            </a:pPr>
            <a:r>
              <a:rPr lang="en-US" sz="2000" dirty="0">
                <a:latin typeface="Cambria" panose="02040503050406030204" pitchFamily="18" charset="0"/>
                <a:ea typeface="Cambria" panose="02040503050406030204" pitchFamily="18" charset="0"/>
              </a:rPr>
              <a:t>Regulatory Compliance and User Adoption Challenges.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6" name="Content Placeholder 5">
            <a:extLst>
              <a:ext uri="{FF2B5EF4-FFF2-40B4-BE49-F238E27FC236}">
                <a16:creationId xmlns:a16="http://schemas.microsoft.com/office/drawing/2014/main" id="{D6832B29-8463-CD35-BE52-BD7ABBAA2A39}"/>
              </a:ext>
            </a:extLst>
          </p:cNvPr>
          <p:cNvSpPr>
            <a:spLocks noGrp="1"/>
          </p:cNvSpPr>
          <p:nvPr>
            <p:ph idx="1"/>
          </p:nvPr>
        </p:nvSpPr>
        <p:spPr>
          <a:xfrm>
            <a:off x="812800" y="1143001"/>
            <a:ext cx="10668000" cy="4952997"/>
          </a:xfrm>
        </p:spPr>
        <p:txBody>
          <a:bodyPr>
            <a:normAutofit/>
          </a:bodyPr>
          <a:lstStyle/>
          <a:p>
            <a:pPr algn="just">
              <a:lnSpc>
                <a:spcPct val="150000"/>
              </a:lnSpc>
            </a:pPr>
            <a:r>
              <a:rPr lang="en-US" sz="2000" dirty="0">
                <a:latin typeface="Cambria" panose="02040503050406030204" pitchFamily="18" charset="0"/>
                <a:ea typeface="Cambria" panose="02040503050406030204" pitchFamily="18" charset="0"/>
              </a:rPr>
              <a:t>The system uses a permissioned blockchain to record document metadata and cryptographic hashes, ensuring tamper-proof tracking.</a:t>
            </a:r>
          </a:p>
          <a:p>
            <a:pPr algn="just">
              <a:lnSpc>
                <a:spcPct val="150000"/>
              </a:lnSpc>
            </a:pPr>
            <a:r>
              <a:rPr lang="en-US" sz="2000" dirty="0">
                <a:latin typeface="Cambria" panose="02040503050406030204" pitchFamily="18" charset="0"/>
                <a:ea typeface="Cambria" panose="02040503050406030204" pitchFamily="18" charset="0"/>
              </a:rPr>
              <a:t>Smart contracts are implemented to automate access control, allowing only authorized users to perform actions based on their roles.</a:t>
            </a:r>
          </a:p>
          <a:p>
            <a:pPr algn="just">
              <a:lnSpc>
                <a:spcPct val="150000"/>
              </a:lnSpc>
            </a:pPr>
            <a:r>
              <a:rPr lang="en-US" sz="2000" dirty="0">
                <a:latin typeface="Cambria" panose="02040503050406030204" pitchFamily="18" charset="0"/>
                <a:ea typeface="Cambria" panose="02040503050406030204" pitchFamily="18" charset="0"/>
              </a:rPr>
              <a:t>Actual legal documents are encrypted and stored off-chain in a distributed file system like IPFS to maintain scalability and privacy.</a:t>
            </a:r>
          </a:p>
          <a:p>
            <a:pPr algn="just">
              <a:lnSpc>
                <a:spcPct val="150000"/>
              </a:lnSpc>
            </a:pPr>
            <a:r>
              <a:rPr lang="en-US" sz="2000" dirty="0">
                <a:latin typeface="Cambria" panose="02040503050406030204" pitchFamily="18" charset="0"/>
                <a:ea typeface="Cambria" panose="02040503050406030204" pitchFamily="18" charset="0"/>
              </a:rPr>
              <a:t>Users interact with the system through a web-based interface that supports uploading, retrieving, and sharing of documents securely.</a:t>
            </a:r>
          </a:p>
          <a:p>
            <a:pPr algn="just">
              <a:lnSpc>
                <a:spcPct val="150000"/>
              </a:lnSpc>
            </a:pPr>
            <a:r>
              <a:rPr lang="en-US" sz="2000" dirty="0">
                <a:latin typeface="Cambria" panose="02040503050406030204" pitchFamily="18" charset="0"/>
                <a:ea typeface="Cambria" panose="02040503050406030204" pitchFamily="18" charset="0"/>
              </a:rPr>
              <a:t>Integration with existing legal systems is enabled through APIs, allowing seamless communication with court databases and case management tools.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Secure and tamper-proof document storage.</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Transparent audit trails.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Granular access control using smart contracts.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Interoperability with legacy systems.</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High scalability and regulatory compliance.</a:t>
            </a:r>
          </a:p>
          <a:p>
            <a:pPr algn="just">
              <a:lnSpc>
                <a:spcPct val="150000"/>
              </a:lnSpc>
              <a:buFont typeface="Arial" panose="020B0604020202020204" pitchFamily="34" charset="0"/>
              <a:buChar char="•"/>
            </a:pPr>
            <a:r>
              <a:rPr lang="en-IN" sz="2000" dirty="0">
                <a:latin typeface="Cambria" panose="02040503050406030204" pitchFamily="18" charset="0"/>
                <a:ea typeface="Cambria" panose="02040503050406030204" pitchFamily="18" charset="0"/>
              </a:rPr>
              <a:t>Promote user adoption through intuitive interfaces.</a:t>
            </a:r>
          </a:p>
          <a:p>
            <a:pPr algn="just">
              <a:lnSpc>
                <a:spcPct val="150000"/>
              </a:lnSpc>
            </a:pPr>
            <a:endParaRPr lang="en-GB"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629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&amp; Implementation</a:t>
            </a:r>
          </a:p>
        </p:txBody>
      </p:sp>
      <p:pic>
        <p:nvPicPr>
          <p:cNvPr id="7" name="Picture 6">
            <a:extLst>
              <a:ext uri="{FF2B5EF4-FFF2-40B4-BE49-F238E27FC236}">
                <a16:creationId xmlns:a16="http://schemas.microsoft.com/office/drawing/2014/main" id="{44313922-0625-A85F-9E2B-0F1F382C3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955" y="974691"/>
            <a:ext cx="4418350" cy="5255288"/>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GB" dirty="0"/>
              <a:t>System Design &amp; Implementation</a:t>
            </a:r>
            <a:endParaRPr lang="en-IN" dirty="0"/>
          </a:p>
        </p:txBody>
      </p:sp>
      <p:sp>
        <p:nvSpPr>
          <p:cNvPr id="5" name="Content Placeholder 4">
            <a:extLst>
              <a:ext uri="{FF2B5EF4-FFF2-40B4-BE49-F238E27FC236}">
                <a16:creationId xmlns:a16="http://schemas.microsoft.com/office/drawing/2014/main" id="{68DE00B2-0967-F3D5-F77C-2FAA9F410669}"/>
              </a:ext>
            </a:extLst>
          </p:cNvPr>
          <p:cNvSpPr>
            <a:spLocks noGrp="1"/>
          </p:cNvSpPr>
          <p:nvPr>
            <p:ph idx="1"/>
          </p:nvPr>
        </p:nvSpPr>
        <p:spPr/>
        <p:txBody>
          <a:bodyPr>
            <a:normAutofit/>
          </a:bodyPr>
          <a:lstStyle/>
          <a:p>
            <a:pPr algn="just">
              <a:lnSpc>
                <a:spcPct val="150000"/>
              </a:lnSpc>
            </a:pPr>
            <a:r>
              <a:rPr lang="en-IN" sz="2000" b="1" dirty="0">
                <a:latin typeface="Cambria" panose="02040503050406030204" pitchFamily="18" charset="0"/>
                <a:ea typeface="Cambria" panose="02040503050406030204" pitchFamily="18" charset="0"/>
              </a:rPr>
              <a:t>Modular Architecture: </a:t>
            </a:r>
            <a:r>
              <a:rPr lang="en-IN" sz="2000" dirty="0">
                <a:latin typeface="Cambria" panose="02040503050406030204" pitchFamily="18" charset="0"/>
                <a:ea typeface="Cambria" panose="02040503050406030204" pitchFamily="18" charset="0"/>
              </a:rPr>
              <a:t>Combines user interface, Flask backend, Ethereum smart contracts, and IPFS for secure legal document handling.</a:t>
            </a:r>
          </a:p>
          <a:p>
            <a:pPr algn="just">
              <a:lnSpc>
                <a:spcPct val="150000"/>
              </a:lnSpc>
            </a:pPr>
            <a:r>
              <a:rPr lang="en-IN" sz="2000" b="1" dirty="0">
                <a:latin typeface="Cambria" panose="02040503050406030204" pitchFamily="18" charset="0"/>
                <a:ea typeface="Cambria" panose="02040503050406030204" pitchFamily="18" charset="0"/>
              </a:rPr>
              <a:t>Smart Contract Enforcement: </a:t>
            </a:r>
            <a:r>
              <a:rPr lang="en-IN" sz="2000" dirty="0">
                <a:latin typeface="Cambria" panose="02040503050406030204" pitchFamily="18" charset="0"/>
                <a:ea typeface="Cambria" panose="02040503050406030204" pitchFamily="18" charset="0"/>
              </a:rPr>
              <a:t>Manages document ownership, access rights, and audit trails directly on the blockchain.</a:t>
            </a:r>
          </a:p>
          <a:p>
            <a:pPr algn="just">
              <a:lnSpc>
                <a:spcPct val="150000"/>
              </a:lnSpc>
            </a:pPr>
            <a:r>
              <a:rPr lang="en-IN" sz="2000" b="1" dirty="0">
                <a:latin typeface="Cambria" panose="02040503050406030204" pitchFamily="18" charset="0"/>
                <a:ea typeface="Cambria" panose="02040503050406030204" pitchFamily="18" charset="0"/>
              </a:rPr>
              <a:t>Off-Chain Storage: </a:t>
            </a:r>
            <a:r>
              <a:rPr lang="en-IN" sz="2000" dirty="0">
                <a:latin typeface="Cambria" panose="02040503050406030204" pitchFamily="18" charset="0"/>
                <a:ea typeface="Cambria" panose="02040503050406030204" pitchFamily="18" charset="0"/>
              </a:rPr>
              <a:t>Encrypts documents with AES-256 and stores them in IPFS, ensuring tamper-proof, scalable file management.</a:t>
            </a:r>
          </a:p>
          <a:p>
            <a:pPr algn="just">
              <a:lnSpc>
                <a:spcPct val="150000"/>
              </a:lnSpc>
            </a:pPr>
            <a:r>
              <a:rPr lang="en-IN" sz="2000" b="1" dirty="0">
                <a:latin typeface="Cambria" panose="02040503050406030204" pitchFamily="18" charset="0"/>
                <a:ea typeface="Cambria" panose="02040503050406030204" pitchFamily="18" charset="0"/>
              </a:rPr>
              <a:t>API Integration: </a:t>
            </a:r>
            <a:r>
              <a:rPr lang="en-IN" sz="2000" dirty="0">
                <a:latin typeface="Cambria" panose="02040503050406030204" pitchFamily="18" charset="0"/>
                <a:ea typeface="Cambria" panose="02040503050406030204" pitchFamily="18" charset="0"/>
              </a:rPr>
              <a:t>RESTful APIs connect with legacy legal systems to enable upload, retrieval, and permission-sharing seamlessly.</a:t>
            </a:r>
          </a:p>
          <a:p>
            <a:pPr algn="just">
              <a:lnSpc>
                <a:spcPct val="150000"/>
              </a:lnSpc>
            </a:pPr>
            <a:r>
              <a:rPr lang="en-IN" sz="2000" b="1" dirty="0">
                <a:latin typeface="Cambria" panose="02040503050406030204" pitchFamily="18" charset="0"/>
                <a:ea typeface="Cambria" panose="02040503050406030204" pitchFamily="18" charset="0"/>
              </a:rPr>
              <a:t>Performance &amp; Security: </a:t>
            </a:r>
            <a:r>
              <a:rPr lang="en-IN" sz="2000" dirty="0">
                <a:latin typeface="Cambria" panose="02040503050406030204" pitchFamily="18" charset="0"/>
                <a:ea typeface="Cambria" panose="02040503050406030204" pitchFamily="18" charset="0"/>
              </a:rPr>
              <a:t>Achieves ~300 TPS, 2–3s upload time, and robust access control through blockchain-verified permissions.</a:t>
            </a:r>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Content Placeholder 3">
            <a:extLst>
              <a:ext uri="{FF2B5EF4-FFF2-40B4-BE49-F238E27FC236}">
                <a16:creationId xmlns:a16="http://schemas.microsoft.com/office/drawing/2014/main" id="{F92C9F14-7F71-9517-D2A0-0E71245C739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69293" y="1309160"/>
            <a:ext cx="8940800" cy="4483510"/>
          </a:xfrm>
          <a:prstGeom prst="rect">
            <a:avLst/>
          </a:prstGeom>
          <a:noFill/>
          <a:ln>
            <a:noFill/>
          </a:ln>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1582</TotalTime>
  <Words>1121</Words>
  <Application>Microsoft Office PowerPoint</Application>
  <PresentationFormat>Widescreen</PresentationFormat>
  <Paragraphs>89</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Calibri</vt:lpstr>
      <vt:lpstr>Cambria</vt:lpstr>
      <vt:lpstr>Verdana</vt:lpstr>
      <vt:lpstr>Bioinformatics</vt:lpstr>
      <vt:lpstr>Developing a Blockchain-Based eVault  for Legal Records</vt:lpstr>
      <vt:lpstr>Introduction</vt:lpstr>
      <vt:lpstr>Literature Review</vt:lpstr>
      <vt:lpstr>Research Gaps Identified</vt:lpstr>
      <vt:lpstr>Proposed Methodology</vt:lpstr>
      <vt:lpstr>Objectives</vt:lpstr>
      <vt:lpstr>System Design &amp; Implementation</vt:lpstr>
      <vt:lpstr>System Design &amp; Implementation</vt:lpstr>
      <vt:lpstr>Timeline of Project</vt:lpstr>
      <vt:lpstr>Outcomes</vt:lpstr>
      <vt:lpstr>Conclusion</vt:lpstr>
      <vt:lpstr>References </vt:lpstr>
      <vt:lpstr>References </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Yaswanth Reddy Bobbiti</cp:lastModifiedBy>
  <cp:revision>41</cp:revision>
  <dcterms:created xsi:type="dcterms:W3CDTF">2023-03-16T03:26:27Z</dcterms:created>
  <dcterms:modified xsi:type="dcterms:W3CDTF">2025-05-20T15:13:34Z</dcterms:modified>
</cp:coreProperties>
</file>