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8"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Reddy Bobbiti" userId="a5096032c7308f5f" providerId="LiveId" clId="{9A94D6EA-E9D4-4282-B76B-4F6CD6C9D3FB}"/>
    <pc:docChg chg="undo redo custSel addSld delSld modSld">
      <pc:chgData name="Yaswanth Reddy Bobbiti" userId="a5096032c7308f5f" providerId="LiveId" clId="{9A94D6EA-E9D4-4282-B76B-4F6CD6C9D3FB}" dt="2025-05-19T17:02:23.897" v="477" actId="123"/>
      <pc:docMkLst>
        <pc:docMk/>
      </pc:docMkLst>
      <pc:sldChg chg="del">
        <pc:chgData name="Yaswanth Reddy Bobbiti" userId="a5096032c7308f5f" providerId="LiveId" clId="{9A94D6EA-E9D4-4282-B76B-4F6CD6C9D3FB}" dt="2025-05-19T14:15:36.958" v="1" actId="47"/>
        <pc:sldMkLst>
          <pc:docMk/>
          <pc:sldMk cId="0" sldId="256"/>
        </pc:sldMkLst>
      </pc:sldChg>
      <pc:sldChg chg="addSp delSp modSp mod">
        <pc:chgData name="Yaswanth Reddy Bobbiti" userId="a5096032c7308f5f" providerId="LiveId" clId="{9A94D6EA-E9D4-4282-B76B-4F6CD6C9D3FB}" dt="2025-05-19T16:25:16.373" v="176"/>
        <pc:sldMkLst>
          <pc:docMk/>
          <pc:sldMk cId="3633487232" sldId="257"/>
        </pc:sldMkLst>
        <pc:spChg chg="del">
          <ac:chgData name="Yaswanth Reddy Bobbiti" userId="a5096032c7308f5f" providerId="LiveId" clId="{9A94D6EA-E9D4-4282-B76B-4F6CD6C9D3FB}" dt="2025-05-19T16:25:15.645" v="175" actId="478"/>
          <ac:spMkLst>
            <pc:docMk/>
            <pc:sldMk cId="3633487232" sldId="257"/>
            <ac:spMk id="3" creationId="{00000000-0000-0000-0000-000000000000}"/>
          </ac:spMkLst>
        </pc:spChg>
        <pc:spChg chg="add mod">
          <ac:chgData name="Yaswanth Reddy Bobbiti" userId="a5096032c7308f5f" providerId="LiveId" clId="{9A94D6EA-E9D4-4282-B76B-4F6CD6C9D3FB}" dt="2025-05-19T16:25:16.373" v="176"/>
          <ac:spMkLst>
            <pc:docMk/>
            <pc:sldMk cId="3633487232" sldId="257"/>
            <ac:spMk id="4" creationId="{00000000-0000-0000-0000-000000000000}"/>
          </ac:spMkLst>
        </pc:spChg>
      </pc:sldChg>
      <pc:sldChg chg="addSp delSp modSp mod">
        <pc:chgData name="Yaswanth Reddy Bobbiti" userId="a5096032c7308f5f" providerId="LiveId" clId="{9A94D6EA-E9D4-4282-B76B-4F6CD6C9D3FB}" dt="2025-05-19T16:34:18.693" v="217" actId="1076"/>
        <pc:sldMkLst>
          <pc:docMk/>
          <pc:sldMk cId="3767711167" sldId="258"/>
        </pc:sldMkLst>
        <pc:spChg chg="del">
          <ac:chgData name="Yaswanth Reddy Bobbiti" userId="a5096032c7308f5f" providerId="LiveId" clId="{9A94D6EA-E9D4-4282-B76B-4F6CD6C9D3FB}" dt="2025-05-19T16:31:35.056" v="196" actId="478"/>
          <ac:spMkLst>
            <pc:docMk/>
            <pc:sldMk cId="3767711167" sldId="258"/>
            <ac:spMk id="3" creationId="{00000000-0000-0000-0000-000000000000}"/>
          </ac:spMkLst>
        </pc:spChg>
        <pc:spChg chg="add mod">
          <ac:chgData name="Yaswanth Reddy Bobbiti" userId="a5096032c7308f5f" providerId="LiveId" clId="{9A94D6EA-E9D4-4282-B76B-4F6CD6C9D3FB}" dt="2025-05-19T16:31:30.532" v="195"/>
          <ac:spMkLst>
            <pc:docMk/>
            <pc:sldMk cId="3767711167" sldId="258"/>
            <ac:spMk id="4" creationId="{B43A3686-CC45-15D4-144E-A62848365546}"/>
          </ac:spMkLst>
        </pc:spChg>
        <pc:spChg chg="add mod">
          <ac:chgData name="Yaswanth Reddy Bobbiti" userId="a5096032c7308f5f" providerId="LiveId" clId="{9A94D6EA-E9D4-4282-B76B-4F6CD6C9D3FB}" dt="2025-05-19T16:34:18.693" v="217" actId="1076"/>
          <ac:spMkLst>
            <pc:docMk/>
            <pc:sldMk cId="3767711167" sldId="258"/>
            <ac:spMk id="5" creationId="{4A385B7F-B84E-851B-8CF6-CF9DA1A268A1}"/>
          </ac:spMkLst>
        </pc:spChg>
      </pc:sldChg>
      <pc:sldChg chg="addSp delSp modSp mod">
        <pc:chgData name="Yaswanth Reddy Bobbiti" userId="a5096032c7308f5f" providerId="LiveId" clId="{9A94D6EA-E9D4-4282-B76B-4F6CD6C9D3FB}" dt="2025-05-19T16:27:52.456" v="194" actId="2710"/>
        <pc:sldMkLst>
          <pc:docMk/>
          <pc:sldMk cId="2659618667" sldId="259"/>
        </pc:sldMkLst>
        <pc:spChg chg="add del mod">
          <ac:chgData name="Yaswanth Reddy Bobbiti" userId="a5096032c7308f5f" providerId="LiveId" clId="{9A94D6EA-E9D4-4282-B76B-4F6CD6C9D3FB}" dt="2025-05-19T16:25:09.304" v="174" actId="21"/>
          <ac:spMkLst>
            <pc:docMk/>
            <pc:sldMk cId="2659618667" sldId="259"/>
            <ac:spMk id="3" creationId="{00000000-0000-0000-0000-000000000000}"/>
          </ac:spMkLst>
        </pc:spChg>
        <pc:spChg chg="add mod">
          <ac:chgData name="Yaswanth Reddy Bobbiti" userId="a5096032c7308f5f" providerId="LiveId" clId="{9A94D6EA-E9D4-4282-B76B-4F6CD6C9D3FB}" dt="2025-05-19T16:23:44.290" v="158"/>
          <ac:spMkLst>
            <pc:docMk/>
            <pc:sldMk cId="2659618667" sldId="259"/>
            <ac:spMk id="4" creationId="{31B4DE25-A5BB-1818-C6E2-3F0D8FC5959E}"/>
          </ac:spMkLst>
        </pc:spChg>
        <pc:spChg chg="add mod">
          <ac:chgData name="Yaswanth Reddy Bobbiti" userId="a5096032c7308f5f" providerId="LiveId" clId="{9A94D6EA-E9D4-4282-B76B-4F6CD6C9D3FB}" dt="2025-05-19T16:27:52.456" v="194" actId="2710"/>
          <ac:spMkLst>
            <pc:docMk/>
            <pc:sldMk cId="2659618667" sldId="259"/>
            <ac:spMk id="6" creationId="{95ED0DF7-0E92-4D91-22B1-B7384EDD5C9F}"/>
          </ac:spMkLst>
        </pc:spChg>
      </pc:sldChg>
      <pc:sldChg chg="modSp mod">
        <pc:chgData name="Yaswanth Reddy Bobbiti" userId="a5096032c7308f5f" providerId="LiveId" clId="{9A94D6EA-E9D4-4282-B76B-4F6CD6C9D3FB}" dt="2025-05-19T17:02:23.897" v="477" actId="123"/>
        <pc:sldMkLst>
          <pc:docMk/>
          <pc:sldMk cId="2666729557" sldId="260"/>
        </pc:sldMkLst>
        <pc:spChg chg="mod">
          <ac:chgData name="Yaswanth Reddy Bobbiti" userId="a5096032c7308f5f" providerId="LiveId" clId="{9A94D6EA-E9D4-4282-B76B-4F6CD6C9D3FB}" dt="2025-05-19T17:02:23.897" v="477" actId="123"/>
          <ac:spMkLst>
            <pc:docMk/>
            <pc:sldMk cId="2666729557" sldId="260"/>
            <ac:spMk id="3" creationId="{00000000-0000-0000-0000-000000000000}"/>
          </ac:spMkLst>
        </pc:spChg>
      </pc:sldChg>
      <pc:sldChg chg="addSp delSp modSp mod">
        <pc:chgData name="Yaswanth Reddy Bobbiti" userId="a5096032c7308f5f" providerId="LiveId" clId="{9A94D6EA-E9D4-4282-B76B-4F6CD6C9D3FB}" dt="2025-05-19T17:00:04.120" v="469" actId="1076"/>
        <pc:sldMkLst>
          <pc:docMk/>
          <pc:sldMk cId="2314944744" sldId="261"/>
        </pc:sldMkLst>
        <pc:spChg chg="del mod">
          <ac:chgData name="Yaswanth Reddy Bobbiti" userId="a5096032c7308f5f" providerId="LiveId" clId="{9A94D6EA-E9D4-4282-B76B-4F6CD6C9D3FB}" dt="2025-05-19T16:56:29.059" v="408"/>
          <ac:spMkLst>
            <pc:docMk/>
            <pc:sldMk cId="2314944744" sldId="261"/>
            <ac:spMk id="3" creationId="{00000000-0000-0000-0000-000000000000}"/>
          </ac:spMkLst>
        </pc:spChg>
        <pc:spChg chg="add">
          <ac:chgData name="Yaswanth Reddy Bobbiti" userId="a5096032c7308f5f" providerId="LiveId" clId="{9A94D6EA-E9D4-4282-B76B-4F6CD6C9D3FB}" dt="2025-05-19T16:50:09.568" v="330"/>
          <ac:spMkLst>
            <pc:docMk/>
            <pc:sldMk cId="2314944744" sldId="261"/>
            <ac:spMk id="5" creationId="{CABFFBD2-8E2C-11EF-7A54-68F929C0538A}"/>
          </ac:spMkLst>
        </pc:spChg>
        <pc:spChg chg="add">
          <ac:chgData name="Yaswanth Reddy Bobbiti" userId="a5096032c7308f5f" providerId="LiveId" clId="{9A94D6EA-E9D4-4282-B76B-4F6CD6C9D3FB}" dt="2025-05-19T16:50:09.568" v="330"/>
          <ac:spMkLst>
            <pc:docMk/>
            <pc:sldMk cId="2314944744" sldId="261"/>
            <ac:spMk id="7" creationId="{CAB95B37-CD81-20B5-F5EA-90F7AE43564D}"/>
          </ac:spMkLst>
        </pc:spChg>
        <pc:spChg chg="add">
          <ac:chgData name="Yaswanth Reddy Bobbiti" userId="a5096032c7308f5f" providerId="LiveId" clId="{9A94D6EA-E9D4-4282-B76B-4F6CD6C9D3FB}" dt="2025-05-19T16:50:09.568" v="330"/>
          <ac:spMkLst>
            <pc:docMk/>
            <pc:sldMk cId="2314944744" sldId="261"/>
            <ac:spMk id="8" creationId="{440DF543-33E7-00DB-1732-9922EA77D6A9}"/>
          </ac:spMkLst>
        </pc:spChg>
        <pc:spChg chg="add">
          <ac:chgData name="Yaswanth Reddy Bobbiti" userId="a5096032c7308f5f" providerId="LiveId" clId="{9A94D6EA-E9D4-4282-B76B-4F6CD6C9D3FB}" dt="2025-05-19T16:50:09.568" v="330"/>
          <ac:spMkLst>
            <pc:docMk/>
            <pc:sldMk cId="2314944744" sldId="261"/>
            <ac:spMk id="10" creationId="{63AE9A12-F7BD-FA48-BD7E-013299D865FB}"/>
          </ac:spMkLst>
        </pc:spChg>
        <pc:spChg chg="add">
          <ac:chgData name="Yaswanth Reddy Bobbiti" userId="a5096032c7308f5f" providerId="LiveId" clId="{9A94D6EA-E9D4-4282-B76B-4F6CD6C9D3FB}" dt="2025-05-19T16:50:09.568" v="330"/>
          <ac:spMkLst>
            <pc:docMk/>
            <pc:sldMk cId="2314944744" sldId="261"/>
            <ac:spMk id="11" creationId="{5ABED285-971F-2A2A-97AA-82B2C78B6C04}"/>
          </ac:spMkLst>
        </pc:spChg>
        <pc:spChg chg="add">
          <ac:chgData name="Yaswanth Reddy Bobbiti" userId="a5096032c7308f5f" providerId="LiveId" clId="{9A94D6EA-E9D4-4282-B76B-4F6CD6C9D3FB}" dt="2025-05-19T16:50:09.568" v="330"/>
          <ac:spMkLst>
            <pc:docMk/>
            <pc:sldMk cId="2314944744" sldId="261"/>
            <ac:spMk id="12" creationId="{D0B7FDCD-CE02-68A0-F5C1-713262A5BC17}"/>
          </ac:spMkLst>
        </pc:spChg>
        <pc:spChg chg="add">
          <ac:chgData name="Yaswanth Reddy Bobbiti" userId="a5096032c7308f5f" providerId="LiveId" clId="{9A94D6EA-E9D4-4282-B76B-4F6CD6C9D3FB}" dt="2025-05-19T16:50:09.568" v="330"/>
          <ac:spMkLst>
            <pc:docMk/>
            <pc:sldMk cId="2314944744" sldId="261"/>
            <ac:spMk id="14" creationId="{9D6737E7-A72D-7826-845C-32AD8AF453AF}"/>
          </ac:spMkLst>
        </pc:spChg>
        <pc:spChg chg="add">
          <ac:chgData name="Yaswanth Reddy Bobbiti" userId="a5096032c7308f5f" providerId="LiveId" clId="{9A94D6EA-E9D4-4282-B76B-4F6CD6C9D3FB}" dt="2025-05-19T16:50:09.568" v="330"/>
          <ac:spMkLst>
            <pc:docMk/>
            <pc:sldMk cId="2314944744" sldId="261"/>
            <ac:spMk id="15" creationId="{1BCD3D39-50EE-72AD-7016-AD6A821573B2}"/>
          </ac:spMkLst>
        </pc:spChg>
        <pc:spChg chg="add">
          <ac:chgData name="Yaswanth Reddy Bobbiti" userId="a5096032c7308f5f" providerId="LiveId" clId="{9A94D6EA-E9D4-4282-B76B-4F6CD6C9D3FB}" dt="2025-05-19T16:50:09.568" v="330"/>
          <ac:spMkLst>
            <pc:docMk/>
            <pc:sldMk cId="2314944744" sldId="261"/>
            <ac:spMk id="16" creationId="{9FBD80B5-C337-1449-812C-93EBBA20B30E}"/>
          </ac:spMkLst>
        </pc:spChg>
        <pc:spChg chg="add">
          <ac:chgData name="Yaswanth Reddy Bobbiti" userId="a5096032c7308f5f" providerId="LiveId" clId="{9A94D6EA-E9D4-4282-B76B-4F6CD6C9D3FB}" dt="2025-05-19T16:50:09.568" v="330"/>
          <ac:spMkLst>
            <pc:docMk/>
            <pc:sldMk cId="2314944744" sldId="261"/>
            <ac:spMk id="17" creationId="{97974495-18C4-42CE-46C2-4DE731009062}"/>
          </ac:spMkLst>
        </pc:spChg>
        <pc:spChg chg="add mod">
          <ac:chgData name="Yaswanth Reddy Bobbiti" userId="a5096032c7308f5f" providerId="LiveId" clId="{9A94D6EA-E9D4-4282-B76B-4F6CD6C9D3FB}" dt="2025-05-19T17:00:04.120" v="469" actId="1076"/>
          <ac:spMkLst>
            <pc:docMk/>
            <pc:sldMk cId="2314944744" sldId="261"/>
            <ac:spMk id="19" creationId="{8D1FD075-74F2-23EC-1DFA-05D898A73A45}"/>
          </ac:spMkLst>
        </pc:spChg>
      </pc:sldChg>
      <pc:sldChg chg="addSp delSp modSp mod">
        <pc:chgData name="Yaswanth Reddy Bobbiti" userId="a5096032c7308f5f" providerId="LiveId" clId="{9A94D6EA-E9D4-4282-B76B-4F6CD6C9D3FB}" dt="2025-05-19T16:02:49.766" v="137" actId="1076"/>
        <pc:sldMkLst>
          <pc:docMk/>
          <pc:sldMk cId="3677332887" sldId="262"/>
        </pc:sldMkLst>
        <pc:spChg chg="del">
          <ac:chgData name="Yaswanth Reddy Bobbiti" userId="a5096032c7308f5f" providerId="LiveId" clId="{9A94D6EA-E9D4-4282-B76B-4F6CD6C9D3FB}" dt="2025-05-19T16:02:26.047" v="133"/>
          <ac:spMkLst>
            <pc:docMk/>
            <pc:sldMk cId="3677332887" sldId="262"/>
            <ac:spMk id="3" creationId="{00000000-0000-0000-0000-000000000000}"/>
          </ac:spMkLst>
        </pc:spChg>
        <pc:picChg chg="add mod">
          <ac:chgData name="Yaswanth Reddy Bobbiti" userId="a5096032c7308f5f" providerId="LiveId" clId="{9A94D6EA-E9D4-4282-B76B-4F6CD6C9D3FB}" dt="2025-05-19T16:02:49.766" v="137" actId="1076"/>
          <ac:picMkLst>
            <pc:docMk/>
            <pc:sldMk cId="3677332887" sldId="262"/>
            <ac:picMk id="4" creationId="{FCEFF73B-1E64-20DA-EA6C-AE82355602E6}"/>
          </ac:picMkLst>
        </pc:picChg>
      </pc:sldChg>
      <pc:sldChg chg="modSp mod">
        <pc:chgData name="Yaswanth Reddy Bobbiti" userId="a5096032c7308f5f" providerId="LiveId" clId="{9A94D6EA-E9D4-4282-B76B-4F6CD6C9D3FB}" dt="2025-05-19T17:01:29.829" v="475" actId="123"/>
        <pc:sldMkLst>
          <pc:docMk/>
          <pc:sldMk cId="1923928155" sldId="263"/>
        </pc:sldMkLst>
        <pc:spChg chg="mod">
          <ac:chgData name="Yaswanth Reddy Bobbiti" userId="a5096032c7308f5f" providerId="LiveId" clId="{9A94D6EA-E9D4-4282-B76B-4F6CD6C9D3FB}" dt="2025-05-19T17:01:29.829" v="475" actId="123"/>
          <ac:spMkLst>
            <pc:docMk/>
            <pc:sldMk cId="1923928155" sldId="263"/>
            <ac:spMk id="3" creationId="{00000000-0000-0000-0000-000000000000}"/>
          </ac:spMkLst>
        </pc:spChg>
      </pc:sldChg>
      <pc:sldChg chg="modSp mod">
        <pc:chgData name="Yaswanth Reddy Bobbiti" userId="a5096032c7308f5f" providerId="LiveId" clId="{9A94D6EA-E9D4-4282-B76B-4F6CD6C9D3FB}" dt="2025-05-19T16:36:28.679" v="223" actId="5793"/>
        <pc:sldMkLst>
          <pc:docMk/>
          <pc:sldMk cId="2238571193" sldId="264"/>
        </pc:sldMkLst>
        <pc:spChg chg="mod">
          <ac:chgData name="Yaswanth Reddy Bobbiti" userId="a5096032c7308f5f" providerId="LiveId" clId="{9A94D6EA-E9D4-4282-B76B-4F6CD6C9D3FB}" dt="2025-05-19T16:36:28.679" v="223" actId="5793"/>
          <ac:spMkLst>
            <pc:docMk/>
            <pc:sldMk cId="2238571193" sldId="264"/>
            <ac:spMk id="3" creationId="{00000000-0000-0000-0000-000000000000}"/>
          </ac:spMkLst>
        </pc:spChg>
      </pc:sldChg>
      <pc:sldChg chg="modSp mod">
        <pc:chgData name="Yaswanth Reddy Bobbiti" userId="a5096032c7308f5f" providerId="LiveId" clId="{9A94D6EA-E9D4-4282-B76B-4F6CD6C9D3FB}" dt="2025-05-19T17:00:43.441" v="471" actId="123"/>
        <pc:sldMkLst>
          <pc:docMk/>
          <pc:sldMk cId="3613863315" sldId="265"/>
        </pc:sldMkLst>
        <pc:spChg chg="mod">
          <ac:chgData name="Yaswanth Reddy Bobbiti" userId="a5096032c7308f5f" providerId="LiveId" clId="{9A94D6EA-E9D4-4282-B76B-4F6CD6C9D3FB}" dt="2025-05-19T17:00:43.441" v="471" actId="123"/>
          <ac:spMkLst>
            <pc:docMk/>
            <pc:sldMk cId="3613863315" sldId="265"/>
            <ac:spMk id="3" creationId="{00000000-0000-0000-0000-000000000000}"/>
          </ac:spMkLst>
        </pc:spChg>
      </pc:sldChg>
      <pc:sldChg chg="modSp mod">
        <pc:chgData name="Yaswanth Reddy Bobbiti" userId="a5096032c7308f5f" providerId="LiveId" clId="{9A94D6EA-E9D4-4282-B76B-4F6CD6C9D3FB}" dt="2025-05-19T14:16:53.572" v="8" actId="255"/>
        <pc:sldMkLst>
          <pc:docMk/>
          <pc:sldMk cId="2856357337" sldId="268"/>
        </pc:sldMkLst>
        <pc:spChg chg="mod">
          <ac:chgData name="Yaswanth Reddy Bobbiti" userId="a5096032c7308f5f" providerId="LiveId" clId="{9A94D6EA-E9D4-4282-B76B-4F6CD6C9D3FB}" dt="2025-05-19T14:16:53.572" v="8" actId="255"/>
          <ac:spMkLst>
            <pc:docMk/>
            <pc:sldMk cId="2856357337" sldId="268"/>
            <ac:spMk id="5" creationId="{00000000-0000-0000-0000-000000000000}"/>
          </ac:spMkLst>
        </pc:spChg>
      </pc:sldChg>
      <pc:sldChg chg="addSp delSp modSp mod">
        <pc:chgData name="Yaswanth Reddy Bobbiti" userId="a5096032c7308f5f" providerId="LiveId" clId="{9A94D6EA-E9D4-4282-B76B-4F6CD6C9D3FB}" dt="2025-05-19T17:01:15.230" v="474" actId="1076"/>
        <pc:sldMkLst>
          <pc:docMk/>
          <pc:sldMk cId="3795449471" sldId="274"/>
        </pc:sldMkLst>
        <pc:spChg chg="add mod">
          <ac:chgData name="Yaswanth Reddy Bobbiti" userId="a5096032c7308f5f" providerId="LiveId" clId="{9A94D6EA-E9D4-4282-B76B-4F6CD6C9D3FB}" dt="2025-05-19T14:30:40.313" v="26"/>
          <ac:spMkLst>
            <pc:docMk/>
            <pc:sldMk cId="3795449471" sldId="274"/>
            <ac:spMk id="3" creationId="{CFD29E37-7E27-5627-375E-DF27C8D238FC}"/>
          </ac:spMkLst>
        </pc:spChg>
        <pc:spChg chg="add del mod">
          <ac:chgData name="Yaswanth Reddy Bobbiti" userId="a5096032c7308f5f" providerId="LiveId" clId="{9A94D6EA-E9D4-4282-B76B-4F6CD6C9D3FB}" dt="2025-05-19T17:01:15.230" v="474" actId="1076"/>
          <ac:spMkLst>
            <pc:docMk/>
            <pc:sldMk cId="3795449471" sldId="274"/>
            <ac:spMk id="6" creationId="{EA944A2A-59CE-0D28-76C1-2B1B38111B31}"/>
          </ac:spMkLst>
        </pc:spChg>
        <pc:picChg chg="add mod">
          <ac:chgData name="Yaswanth Reddy Bobbiti" userId="a5096032c7308f5f" providerId="LiveId" clId="{9A94D6EA-E9D4-4282-B76B-4F6CD6C9D3FB}" dt="2025-05-19T15:43:15.088" v="108" actId="1076"/>
          <ac:picMkLst>
            <pc:docMk/>
            <pc:sldMk cId="3795449471" sldId="274"/>
            <ac:picMk id="5" creationId="{9F25DC12-7D98-EA96-D503-8FE0C851D5DB}"/>
          </ac:picMkLst>
        </pc:picChg>
        <pc:picChg chg="add del">
          <ac:chgData name="Yaswanth Reddy Bobbiti" userId="a5096032c7308f5f" providerId="LiveId" clId="{9A94D6EA-E9D4-4282-B76B-4F6CD6C9D3FB}" dt="2025-05-19T14:30:38.374" v="24" actId="478"/>
          <ac:picMkLst>
            <pc:docMk/>
            <pc:sldMk cId="3795449471" sldId="274"/>
            <ac:picMk id="8" creationId="{90DEF78C-A0C4-EB04-02C4-4052E05259EB}"/>
          </ac:picMkLst>
        </pc:picChg>
      </pc:sldChg>
      <pc:sldChg chg="addSp delSp modSp mod">
        <pc:chgData name="Yaswanth Reddy Bobbiti" userId="a5096032c7308f5f" providerId="LiveId" clId="{9A94D6EA-E9D4-4282-B76B-4F6CD6C9D3FB}" dt="2025-05-19T16:45:41.504" v="329" actId="1037"/>
        <pc:sldMkLst>
          <pc:docMk/>
          <pc:sldMk cId="593898751" sldId="275"/>
        </pc:sldMkLst>
        <pc:spChg chg="del mod">
          <ac:chgData name="Yaswanth Reddy Bobbiti" userId="a5096032c7308f5f" providerId="LiveId" clId="{9A94D6EA-E9D4-4282-B76B-4F6CD6C9D3FB}" dt="2025-05-19T16:11:35.663" v="147" actId="21"/>
          <ac:spMkLst>
            <pc:docMk/>
            <pc:sldMk cId="593898751" sldId="275"/>
            <ac:spMk id="3" creationId="{E247C48A-A695-CEA8-2CD0-BD39108BAB2F}"/>
          </ac:spMkLst>
        </pc:spChg>
        <pc:spChg chg="add del mod">
          <ac:chgData name="Yaswanth Reddy Bobbiti" userId="a5096032c7308f5f" providerId="LiveId" clId="{9A94D6EA-E9D4-4282-B76B-4F6CD6C9D3FB}" dt="2025-05-19T16:43:24.512" v="227" actId="931"/>
          <ac:spMkLst>
            <pc:docMk/>
            <pc:sldMk cId="593898751" sldId="275"/>
            <ac:spMk id="5" creationId="{1A392463-E229-C829-F5AF-255EB759F41C}"/>
          </ac:spMkLst>
        </pc:spChg>
        <pc:picChg chg="add mod">
          <ac:chgData name="Yaswanth Reddy Bobbiti" userId="a5096032c7308f5f" providerId="LiveId" clId="{9A94D6EA-E9D4-4282-B76B-4F6CD6C9D3FB}" dt="2025-05-19T16:45:41.504" v="329" actId="1037"/>
          <ac:picMkLst>
            <pc:docMk/>
            <pc:sldMk cId="593898751" sldId="275"/>
            <ac:picMk id="7" creationId="{BE4DC8C8-6AA3-D1C0-110C-9BCC4B4AF313}"/>
          </ac:picMkLst>
        </pc:picChg>
        <pc:cxnChg chg="add mod">
          <ac:chgData name="Yaswanth Reddy Bobbiti" userId="a5096032c7308f5f" providerId="LiveId" clId="{9A94D6EA-E9D4-4282-B76B-4F6CD6C9D3FB}" dt="2025-05-19T16:45:41.504" v="329" actId="1037"/>
          <ac:cxnSpMkLst>
            <pc:docMk/>
            <pc:sldMk cId="593898751" sldId="275"/>
            <ac:cxnSpMk id="9" creationId="{FB7CADDB-3339-AFFB-E98C-A9DA33EA2785}"/>
          </ac:cxnSpMkLst>
        </pc:cxnChg>
      </pc:sldChg>
      <pc:sldChg chg="modSp mod">
        <pc:chgData name="Yaswanth Reddy Bobbiti" userId="a5096032c7308f5f" providerId="LiveId" clId="{9A94D6EA-E9D4-4282-B76B-4F6CD6C9D3FB}" dt="2025-05-19T17:02:06.107" v="476" actId="123"/>
        <pc:sldMkLst>
          <pc:docMk/>
          <pc:sldMk cId="1637666217" sldId="276"/>
        </pc:sldMkLst>
        <pc:spChg chg="mod">
          <ac:chgData name="Yaswanth Reddy Bobbiti" userId="a5096032c7308f5f" providerId="LiveId" clId="{9A94D6EA-E9D4-4282-B76B-4F6CD6C9D3FB}" dt="2025-05-19T17:02:06.107" v="476" actId="123"/>
          <ac:spMkLst>
            <pc:docMk/>
            <pc:sldMk cId="1637666217" sldId="276"/>
            <ac:spMk id="3" creationId="{6B8BBEEA-9AE3-9AD1-DBF4-A2CC98EF1B9B}"/>
          </ac:spMkLst>
        </pc:spChg>
      </pc:sldChg>
      <pc:sldChg chg="addSp delSp modSp mod">
        <pc:chgData name="Yaswanth Reddy Bobbiti" userId="a5096032c7308f5f" providerId="LiveId" clId="{9A94D6EA-E9D4-4282-B76B-4F6CD6C9D3FB}" dt="2025-05-19T17:00:32.306" v="470" actId="123"/>
        <pc:sldMkLst>
          <pc:docMk/>
          <pc:sldMk cId="825552305" sldId="277"/>
        </pc:sldMkLst>
        <pc:spChg chg="del">
          <ac:chgData name="Yaswanth Reddy Bobbiti" userId="a5096032c7308f5f" providerId="LiveId" clId="{9A94D6EA-E9D4-4282-B76B-4F6CD6C9D3FB}" dt="2025-05-19T16:11:44.399" v="150" actId="478"/>
          <ac:spMkLst>
            <pc:docMk/>
            <pc:sldMk cId="825552305" sldId="277"/>
            <ac:spMk id="3" creationId="{15C84BCC-0DB1-FDE0-3402-D7F5BF535CDB}"/>
          </ac:spMkLst>
        </pc:spChg>
        <pc:spChg chg="add mod">
          <ac:chgData name="Yaswanth Reddy Bobbiti" userId="a5096032c7308f5f" providerId="LiveId" clId="{9A94D6EA-E9D4-4282-B76B-4F6CD6C9D3FB}" dt="2025-05-19T16:11:41.967" v="149"/>
          <ac:spMkLst>
            <pc:docMk/>
            <pc:sldMk cId="825552305" sldId="277"/>
            <ac:spMk id="4" creationId="{E247C48A-A695-CEA8-2CD0-BD39108BAB2F}"/>
          </ac:spMkLst>
        </pc:spChg>
        <pc:spChg chg="add mod">
          <ac:chgData name="Yaswanth Reddy Bobbiti" userId="a5096032c7308f5f" providerId="LiveId" clId="{9A94D6EA-E9D4-4282-B76B-4F6CD6C9D3FB}" dt="2025-05-19T17:00:32.306" v="470" actId="123"/>
          <ac:spMkLst>
            <pc:docMk/>
            <pc:sldMk cId="825552305" sldId="277"/>
            <ac:spMk id="5" creationId="{5FA59775-26A4-CAD1-0EC4-9D02D6C4DA67}"/>
          </ac:spMkLst>
        </pc:spChg>
      </pc:sldChg>
      <pc:sldChg chg="modSp add mod">
        <pc:chgData name="Yaswanth Reddy Bobbiti" userId="a5096032c7308f5f" providerId="LiveId" clId="{9A94D6EA-E9D4-4282-B76B-4F6CD6C9D3FB}" dt="2025-05-19T14:15:40.468" v="3" actId="20577"/>
        <pc:sldMkLst>
          <pc:docMk/>
          <pc:sldMk cId="0" sldId="278"/>
        </pc:sldMkLst>
        <pc:spChg chg="mod">
          <ac:chgData name="Yaswanth Reddy Bobbiti" userId="a5096032c7308f5f" providerId="LiveId" clId="{9A94D6EA-E9D4-4282-B76B-4F6CD6C9D3FB}" dt="2025-05-19T14:15:40.468" v="3" actId="20577"/>
          <ac:spMkLst>
            <pc:docMk/>
            <pc:sldMk cId="0" sldId="278"/>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anda898/Developing-a-Blockchain-Based-eVault-for-Legal-Recor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6AB837-9F7E-A605-4026-6D430C5C5126}"/>
              </a:ext>
            </a:extLst>
          </p:cNvPr>
          <p:cNvGraphicFramePr>
            <a:graphicFrameLocks noGrp="1"/>
          </p:cNvGraphicFramePr>
          <p:nvPr/>
        </p:nvGraphicFramePr>
        <p:xfrm>
          <a:off x="297927" y="2600330"/>
          <a:ext cx="5514300" cy="1604600"/>
        </p:xfrm>
        <a:graphic>
          <a:graphicData uri="http://schemas.openxmlformats.org/drawingml/2006/table">
            <a:tbl>
              <a:tblPr firstRow="1" bandRow="1"/>
              <a:tblGrid>
                <a:gridCol w="2757150">
                  <a:extLst>
                    <a:ext uri="{9D8B030D-6E8A-4147-A177-3AD203B41FA5}">
                      <a16:colId xmlns:a16="http://schemas.microsoft.com/office/drawing/2014/main" val="3412946103"/>
                    </a:ext>
                  </a:extLst>
                </a:gridCol>
                <a:gridCol w="2757150">
                  <a:extLst>
                    <a:ext uri="{9D8B030D-6E8A-4147-A177-3AD203B41FA5}">
                      <a16:colId xmlns:a16="http://schemas.microsoft.com/office/drawing/2014/main" val="859805910"/>
                    </a:ext>
                  </a:extLst>
                </a:gridCol>
              </a:tblGrid>
              <a:tr h="401150">
                <a:tc>
                  <a:txBody>
                    <a:bodyPr/>
                    <a:lstStyle/>
                    <a:p>
                      <a:endParaRPr lang="en-IN"/>
                    </a:p>
                  </a:txBody>
                  <a:tcPr/>
                </a:tc>
                <a:tc>
                  <a:txBody>
                    <a:bodyPr/>
                    <a:lstStyle/>
                    <a:p>
                      <a:endParaRPr lang="en-IN" dirty="0"/>
                    </a:p>
                  </a:txBody>
                  <a:tcPr/>
                </a:tc>
                <a:extLst>
                  <a:ext uri="{0D108BD9-81ED-4DB2-BD59-A6C34878D82A}">
                    <a16:rowId xmlns:a16="http://schemas.microsoft.com/office/drawing/2014/main" val="4054493093"/>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591548431"/>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454748547"/>
                  </a:ext>
                </a:extLst>
              </a:tr>
              <a:tr h="4011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37356296"/>
                  </a:ext>
                </a:extLst>
              </a:tr>
            </a:tbl>
          </a:graphicData>
        </a:graphic>
      </p:graphicFrame>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Developing a Blockchain-Based </a:t>
            </a:r>
            <a:r>
              <a:rPr lang="en-US" dirty="0" err="1"/>
              <a:t>eVault</a:t>
            </a:r>
            <a:r>
              <a:rPr lang="en-US" dirty="0"/>
              <a:t> </a:t>
            </a:r>
            <a:br>
              <a:rPr lang="en-US" dirty="0"/>
            </a:br>
            <a:r>
              <a:rPr lang="en-US" dirty="0"/>
              <a:t>for Legal Records</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solidFill>
                  <a:schemeClr val="tx1"/>
                </a:solidFill>
                <a:latin typeface="Cambria" panose="02040503050406030204" pitchFamily="18" charset="0"/>
                <a:ea typeface="Cambria" panose="02040503050406030204" pitchFamily="18" charset="0"/>
              </a:rPr>
              <a:t>CSE_CST_17</a:t>
            </a: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21262" y="2677101"/>
          <a:ext cx="5418675" cy="214890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700" u="none" strike="noStrike" cap="none" dirty="0">
                          <a:latin typeface="Cambria" panose="02040503050406030204" pitchFamily="18" charset="0"/>
                          <a:ea typeface="Cambria" panose="02040503050406030204" pitchFamily="18" charset="0"/>
                        </a:rPr>
                        <a:t>20211CST0006</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Nagaruru</a:t>
                      </a:r>
                      <a:r>
                        <a:rPr lang="en-US" sz="1700" u="none" strike="noStrike" cap="none" dirty="0">
                          <a:latin typeface="Cambria" panose="02040503050406030204" pitchFamily="18" charset="0"/>
                          <a:ea typeface="Cambria" panose="02040503050406030204" pitchFamily="18" charset="0"/>
                        </a:rPr>
                        <a:t> </a:t>
                      </a:r>
                      <a:r>
                        <a:rPr lang="en-US" sz="1700" u="none" strike="noStrike" cap="none" dirty="0" err="1">
                          <a:latin typeface="Cambria" panose="02040503050406030204" pitchFamily="18" charset="0"/>
                          <a:ea typeface="Cambria" panose="02040503050406030204" pitchFamily="18" charset="0"/>
                        </a:rPr>
                        <a:t>Sunandhan</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700" u="none" strike="noStrike" cap="none">
                          <a:latin typeface="Cambria" panose="02040503050406030204" pitchFamily="18" charset="0"/>
                          <a:ea typeface="Cambria" panose="02040503050406030204" pitchFamily="18" charset="0"/>
                        </a:rPr>
                        <a:t>20211CST0039</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   Bobbiti Yaswanth Reddy</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20211CST0041</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Kruthika</a:t>
                      </a:r>
                      <a:r>
                        <a:rPr lang="en-US" sz="1700" u="none" strike="noStrike" cap="none" dirty="0">
                          <a:latin typeface="Cambria" panose="02040503050406030204" pitchFamily="18" charset="0"/>
                          <a:ea typeface="Cambria" panose="02040503050406030204" pitchFamily="18" charset="0"/>
                        </a:rPr>
                        <a:t> S</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a:t>
            </a:r>
            <a:r>
              <a:rPr lang="en-IN" dirty="0"/>
              <a:t> </a:t>
            </a:r>
            <a:r>
              <a:rPr lang="en-IN" sz="1700" b="1" dirty="0">
                <a:latin typeface="Cambria" panose="02040503050406030204" pitchFamily="18" charset="0"/>
                <a:ea typeface="Cambria" panose="02040503050406030204" pitchFamily="18" charset="0"/>
              </a:rPr>
              <a:t>Shaik Salma Begum</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a:t>
            </a:r>
            <a:r>
              <a:rPr lang="en-GB" sz="2000" b="1" dirty="0">
                <a:solidFill>
                  <a:srgbClr val="17365D"/>
                </a:solidFill>
                <a:latin typeface="Cambria" panose="02040503050406030204" pitchFamily="18" charset="0"/>
                <a:ea typeface="Cambria" panose="02040503050406030204" pitchFamily="18" charset="0"/>
                <a:cs typeface="Verdana"/>
                <a:sym typeface="Verdana"/>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Saira Banu</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H M Manjula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FCEFF73B-1E64-20DA-EA6C-AE82355602E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69293" y="1309160"/>
            <a:ext cx="8940800" cy="448351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Immutable and secure legal record storage.</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Role-based access with automated smart contract permissions.</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Improved transparency and auditability.</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Seamless integration with court systems.</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Scalable architecture for high-volume judicial environments.</a:t>
            </a:r>
          </a:p>
          <a:p>
            <a:pPr algn="just"/>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The blockchain-based e-Vault system enhances the security, transparency, and efficiency of legal document management. By leveraging smart contracts and decentralized storage, it offers tamper-proof audit trails and controlled access. The prototype demonstrates promising results, indicating its potential to transform traditional legal workflows and foster trust in judicial processes, paving the way for future digital legal innovations.</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000" dirty="0">
                <a:latin typeface="Cambria" panose="02040503050406030204" pitchFamily="18" charset="0"/>
                <a:ea typeface="Cambria" panose="02040503050406030204" pitchFamily="18" charset="0"/>
                <a:hlinkClick r:id="rId3"/>
              </a:rPr>
              <a:t>https://github.com/nanda898/Developing-a-Blockchain-Based-eVault-for-Legal-Records</a:t>
            </a: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lgn="just">
              <a:lnSpc>
                <a:spcPct val="150000"/>
              </a:lnSpc>
              <a:buFont typeface="+mj-lt"/>
              <a:buAutoNum type="arabicPeriod"/>
            </a:pPr>
            <a:r>
              <a:rPr lang="en-IN" sz="2000" dirty="0">
                <a:latin typeface="Cambria" panose="02040503050406030204" pitchFamily="18" charset="0"/>
                <a:ea typeface="Cambria" panose="02040503050406030204" pitchFamily="18" charset="0"/>
              </a:rPr>
              <a:t>Barlow, J.N. (2012). </a:t>
            </a:r>
            <a:r>
              <a:rPr lang="en-IN" sz="2000" i="1" dirty="0">
                <a:latin typeface="Cambria" panose="02040503050406030204" pitchFamily="18" charset="0"/>
                <a:ea typeface="Cambria" panose="02040503050406030204" pitchFamily="18" charset="0"/>
              </a:rPr>
              <a:t>Data Storage Security and </a:t>
            </a:r>
            <a:r>
              <a:rPr lang="en-IN" sz="2000" i="1" dirty="0" err="1">
                <a:latin typeface="Cambria" panose="02040503050406030204" pitchFamily="18" charset="0"/>
                <a:ea typeface="Cambria" panose="02040503050406030204" pitchFamily="18" charset="0"/>
              </a:rPr>
              <a:t>eVault</a:t>
            </a:r>
            <a:r>
              <a:rPr lang="en-IN" sz="2000" i="1" dirty="0">
                <a:latin typeface="Cambria" panose="02040503050406030204" pitchFamily="18" charset="0"/>
                <a:ea typeface="Cambria" panose="02040503050406030204" pitchFamily="18" charset="0"/>
              </a:rPr>
              <a:t> Solutions</a:t>
            </a:r>
            <a:r>
              <a:rPr lang="en-IN" sz="2000" dirty="0">
                <a:latin typeface="Cambria" panose="02040503050406030204" pitchFamily="18" charset="0"/>
                <a:ea typeface="Cambria" panose="02040503050406030204" pitchFamily="18" charset="0"/>
              </a:rPr>
              <a:t>.</a:t>
            </a:r>
          </a:p>
          <a:p>
            <a:pPr algn="just">
              <a:lnSpc>
                <a:spcPct val="150000"/>
              </a:lnSpc>
              <a:buFont typeface="+mj-lt"/>
              <a:buAutoNum type="arabicPeriod"/>
            </a:pPr>
            <a:r>
              <a:rPr lang="en-IN" sz="2000" dirty="0">
                <a:latin typeface="Cambria" panose="02040503050406030204" pitchFamily="18" charset="0"/>
                <a:ea typeface="Cambria" panose="02040503050406030204" pitchFamily="18" charset="0"/>
              </a:rPr>
              <a:t>Wright &amp; De Filippi (2015). </a:t>
            </a:r>
            <a:r>
              <a:rPr lang="en-IN" sz="2000" i="1" dirty="0">
                <a:latin typeface="Cambria" panose="02040503050406030204" pitchFamily="18" charset="0"/>
                <a:ea typeface="Cambria" panose="02040503050406030204" pitchFamily="18" charset="0"/>
              </a:rPr>
              <a:t>Lex </a:t>
            </a:r>
            <a:r>
              <a:rPr lang="en-IN" sz="2000" i="1" dirty="0" err="1">
                <a:latin typeface="Cambria" panose="02040503050406030204" pitchFamily="18" charset="0"/>
                <a:ea typeface="Cambria" panose="02040503050406030204" pitchFamily="18" charset="0"/>
              </a:rPr>
              <a:t>Cryptographia</a:t>
            </a:r>
            <a:r>
              <a:rPr lang="en-IN" sz="2000" dirty="0">
                <a:latin typeface="Cambria" panose="02040503050406030204" pitchFamily="18" charset="0"/>
                <a:ea typeface="Cambria" panose="02040503050406030204" pitchFamily="18" charset="0"/>
              </a:rPr>
              <a:t>.</a:t>
            </a:r>
          </a:p>
          <a:p>
            <a:pPr algn="just">
              <a:lnSpc>
                <a:spcPct val="150000"/>
              </a:lnSpc>
              <a:buFont typeface="+mj-lt"/>
              <a:buAutoNum type="arabicPeriod"/>
            </a:pPr>
            <a:r>
              <a:rPr lang="en-IN" sz="2000" dirty="0">
                <a:latin typeface="Cambria" panose="02040503050406030204" pitchFamily="18" charset="0"/>
                <a:ea typeface="Cambria" panose="02040503050406030204" pitchFamily="18" charset="0"/>
              </a:rPr>
              <a:t>Cachin, C. (2016). </a:t>
            </a:r>
            <a:r>
              <a:rPr lang="en-IN" sz="2000" i="1" dirty="0">
                <a:latin typeface="Cambria" panose="02040503050406030204" pitchFamily="18" charset="0"/>
                <a:ea typeface="Cambria" panose="02040503050406030204" pitchFamily="18" charset="0"/>
              </a:rPr>
              <a:t>Hyperledger Fabric Architecture</a:t>
            </a:r>
            <a:r>
              <a:rPr lang="en-IN" sz="2000" dirty="0">
                <a:latin typeface="Cambria" panose="02040503050406030204" pitchFamily="18" charset="0"/>
                <a:ea typeface="Cambria" panose="02040503050406030204" pitchFamily="18" charset="0"/>
              </a:rPr>
              <a:t>.</a:t>
            </a:r>
          </a:p>
          <a:p>
            <a:pPr algn="just">
              <a:lnSpc>
                <a:spcPct val="150000"/>
              </a:lnSpc>
              <a:buFont typeface="+mj-lt"/>
              <a:buAutoNum type="arabicPeriod"/>
            </a:pPr>
            <a:r>
              <a:rPr lang="en-IN" sz="2000" dirty="0" err="1">
                <a:latin typeface="Cambria" panose="02040503050406030204" pitchFamily="18" charset="0"/>
                <a:ea typeface="Cambria" panose="02040503050406030204" pitchFamily="18" charset="0"/>
              </a:rPr>
              <a:t>Benchoufi</a:t>
            </a:r>
            <a:r>
              <a:rPr lang="en-IN" sz="2000" dirty="0">
                <a:latin typeface="Cambria" panose="02040503050406030204" pitchFamily="18" charset="0"/>
                <a:ea typeface="Cambria" panose="02040503050406030204" pitchFamily="18" charset="0"/>
              </a:rPr>
              <a:t> et al. (2017). </a:t>
            </a:r>
            <a:r>
              <a:rPr lang="en-IN" sz="2000" i="1" dirty="0">
                <a:latin typeface="Cambria" panose="02040503050406030204" pitchFamily="18" charset="0"/>
                <a:ea typeface="Cambria" panose="02040503050406030204" pitchFamily="18" charset="0"/>
              </a:rPr>
              <a:t>Blockchain in Clinical Trials</a:t>
            </a:r>
            <a:r>
              <a:rPr lang="en-IN" sz="2000" dirty="0">
                <a:latin typeface="Cambria" panose="02040503050406030204" pitchFamily="18" charset="0"/>
                <a:ea typeface="Cambria" panose="02040503050406030204" pitchFamily="18" charset="0"/>
              </a:rPr>
              <a:t>.</a:t>
            </a:r>
          </a:p>
          <a:p>
            <a:pPr algn="just">
              <a:lnSpc>
                <a:spcPct val="150000"/>
              </a:lnSpc>
              <a:buFont typeface="+mj-lt"/>
              <a:buAutoNum type="arabicPeriod"/>
            </a:pPr>
            <a:r>
              <a:rPr lang="en-IN" sz="2000" dirty="0">
                <a:latin typeface="Cambria" panose="02040503050406030204" pitchFamily="18" charset="0"/>
                <a:ea typeface="Cambria" panose="02040503050406030204" pitchFamily="18" charset="0"/>
              </a:rPr>
              <a:t>Pilkington, M. (2016). </a:t>
            </a:r>
            <a:r>
              <a:rPr lang="en-IN" sz="2000" i="1" dirty="0">
                <a:latin typeface="Cambria" panose="02040503050406030204" pitchFamily="18" charset="0"/>
                <a:ea typeface="Cambria" panose="02040503050406030204" pitchFamily="18" charset="0"/>
              </a:rPr>
              <a:t>Blockchain Principles and Applications</a:t>
            </a:r>
            <a:r>
              <a:rPr lang="en-GB" sz="2000" i="1"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1104901"/>
            <a:ext cx="620786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just"/>
            <a:r>
              <a:rPr lang="en-IN" sz="2000" b="1" dirty="0">
                <a:latin typeface="Cambria" panose="02040503050406030204" pitchFamily="18" charset="0"/>
                <a:ea typeface="Cambria" panose="02040503050406030204" pitchFamily="18" charset="0"/>
              </a:rPr>
              <a:t>Goal 9 – Innovation &amp; Infrastructure</a:t>
            </a:r>
            <a:r>
              <a:rPr lang="en-IN" sz="2000" dirty="0">
                <a:latin typeface="Cambria" panose="02040503050406030204" pitchFamily="18" charset="0"/>
                <a:ea typeface="Cambria" panose="02040503050406030204" pitchFamily="18" charset="0"/>
              </a:rPr>
              <a:t>:</a:t>
            </a:r>
          </a:p>
          <a:p>
            <a:pPr marL="400050" lvl="1" indent="0" algn="just">
              <a:spcAft>
                <a:spcPts val="200"/>
              </a:spcAft>
              <a:buNone/>
            </a:pPr>
            <a:r>
              <a:rPr lang="en-US" dirty="0">
                <a:latin typeface="Cambria" panose="02040503050406030204" pitchFamily="18" charset="0"/>
                <a:ea typeface="Cambria" panose="02040503050406030204" pitchFamily="18" charset="0"/>
              </a:rPr>
              <a:t>Implements blockchain and smart contracts to build secure, resilient legal systems.</a:t>
            </a:r>
            <a:endParaRPr lang="en-IN" dirty="0">
              <a:latin typeface="Cambria" panose="02040503050406030204" pitchFamily="18" charset="0"/>
              <a:ea typeface="Cambria" panose="02040503050406030204" pitchFamily="18" charset="0"/>
            </a:endParaRPr>
          </a:p>
          <a:p>
            <a:pPr algn="just">
              <a:spcAft>
                <a:spcPts val="200"/>
              </a:spcAft>
            </a:pPr>
            <a:r>
              <a:rPr lang="en-IN" sz="2000" b="1" dirty="0">
                <a:latin typeface="Cambria" panose="02040503050406030204" pitchFamily="18" charset="0"/>
                <a:ea typeface="Cambria" panose="02040503050406030204" pitchFamily="18" charset="0"/>
              </a:rPr>
              <a:t>Goal 10 – Reduced Inequalities:</a:t>
            </a:r>
          </a:p>
          <a:p>
            <a:pPr marL="400050" lvl="1" indent="0" algn="just">
              <a:spcAft>
                <a:spcPts val="200"/>
              </a:spcAft>
              <a:buNone/>
            </a:pPr>
            <a:r>
              <a:rPr lang="en-US" dirty="0">
                <a:latin typeface="Cambria" panose="02040503050406030204" pitchFamily="18" charset="0"/>
                <a:ea typeface="Cambria" panose="02040503050406030204" pitchFamily="18" charset="0"/>
              </a:rPr>
              <a:t>Improves access to justice and transparency, benefiting marginalized communities.</a:t>
            </a:r>
            <a:endParaRPr lang="en-IN" b="1" dirty="0">
              <a:latin typeface="Cambria" panose="02040503050406030204" pitchFamily="18" charset="0"/>
              <a:ea typeface="Cambria" panose="02040503050406030204" pitchFamily="18" charset="0"/>
            </a:endParaRPr>
          </a:p>
          <a:p>
            <a:pPr algn="just">
              <a:spcAft>
                <a:spcPts val="200"/>
              </a:spcAft>
            </a:pPr>
            <a:r>
              <a:rPr lang="en-US" sz="2000" b="1" dirty="0">
                <a:latin typeface="Cambria" panose="02040503050406030204" pitchFamily="18" charset="0"/>
                <a:ea typeface="Cambria" panose="02040503050406030204" pitchFamily="18" charset="0"/>
              </a:rPr>
              <a:t>Goal 16 – Peace &amp; Strong Institutions:</a:t>
            </a:r>
          </a:p>
          <a:p>
            <a:pPr marL="400050" lvl="1" indent="0" algn="just">
              <a:spcAft>
                <a:spcPts val="200"/>
              </a:spcAft>
              <a:buNone/>
            </a:pPr>
            <a:r>
              <a:rPr lang="en-US" dirty="0">
                <a:latin typeface="Cambria" panose="02040503050406030204" pitchFamily="18" charset="0"/>
                <a:ea typeface="Cambria" panose="02040503050406030204" pitchFamily="18" charset="0"/>
              </a:rPr>
              <a:t>Enhances legal integrity with tamper-proof document storage, reducing corruption.</a:t>
            </a:r>
          </a:p>
          <a:p>
            <a:pPr algn="just">
              <a:spcAft>
                <a:spcPts val="200"/>
              </a:spcAft>
            </a:pPr>
            <a:r>
              <a:rPr lang="en-IN" sz="2000" b="1" dirty="0">
                <a:latin typeface="Cambria" panose="02040503050406030204" pitchFamily="18" charset="0"/>
                <a:ea typeface="Cambria" panose="02040503050406030204" pitchFamily="18" charset="0"/>
              </a:rPr>
              <a:t>Goal 17 – Partnerships:</a:t>
            </a:r>
          </a:p>
          <a:p>
            <a:pPr marL="400050" lvl="1" indent="0" algn="just">
              <a:spcAft>
                <a:spcPts val="200"/>
              </a:spcAft>
              <a:buNone/>
            </a:pPr>
            <a:r>
              <a:rPr lang="en-US" dirty="0">
                <a:latin typeface="Cambria" panose="02040503050406030204" pitchFamily="18" charset="0"/>
                <a:ea typeface="Cambria" panose="02040503050406030204" pitchFamily="18" charset="0"/>
              </a:rPr>
              <a:t>Promotes collaboration among legal entities through shared digital infrastructure.</a:t>
            </a:r>
          </a:p>
        </p:txBody>
      </p:sp>
      <p:pic>
        <p:nvPicPr>
          <p:cNvPr id="5" name="Picture 4">
            <a:extLst>
              <a:ext uri="{FF2B5EF4-FFF2-40B4-BE49-F238E27FC236}">
                <a16:creationId xmlns:a16="http://schemas.microsoft.com/office/drawing/2014/main" id="{9F25DC12-7D98-EA96-D503-8FE0C851D5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0660" y="1561291"/>
            <a:ext cx="5018405" cy="3283585"/>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Content Placeholder 2"/>
          <p:cNvSpPr>
            <a:spLocks noGrp="1"/>
          </p:cNvSpPr>
          <p:nvPr>
            <p:ph idx="1"/>
          </p:nvPr>
        </p:nvSpPr>
        <p:spPr>
          <a:xfrm>
            <a:off x="812800" y="1143001"/>
            <a:ext cx="10668000" cy="4952997"/>
          </a:xfrm>
        </p:spPr>
        <p:txBody>
          <a:bodyPr>
            <a:normAutofit/>
          </a:bodyPr>
          <a:lstStyle/>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Traditional legal record systems face issues like data tampering, unauthorized access, and slow retrieval processes.</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These challenges affect judicial efficiency and reduce trust in legal institutions.</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This project proposes a blockchain-based e-Vault to provide secure, tamper-proof, and transparent document management.</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It uses smart contracts for automated access control and audit logging, ensuring only authorized access.</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A hybrid design with blockchain and off-chain storage ensures both data integrity and system scalability.</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Google Shape;115;p17">
            <a:extLst>
              <a:ext uri="{FF2B5EF4-FFF2-40B4-BE49-F238E27FC236}">
                <a16:creationId xmlns:a16="http://schemas.microsoft.com/office/drawing/2014/main" id="{4A385B7F-B84E-851B-8CF6-CF9DA1A268A1}"/>
              </a:ext>
            </a:extLst>
          </p:cNvPr>
          <p:cNvSpPr txBox="1">
            <a:spLocks/>
          </p:cNvSpPr>
          <p:nvPr/>
        </p:nvSpPr>
        <p:spPr>
          <a:xfrm>
            <a:off x="812800" y="984738"/>
            <a:ext cx="10668001" cy="52363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609600" indent="-457200" algn="just">
              <a:lnSpc>
                <a:spcPct val="150000"/>
              </a:lnSpc>
              <a:spcBef>
                <a:spcPts val="0"/>
              </a:spcBef>
              <a:spcAft>
                <a:spcPts val="100"/>
              </a:spcAft>
              <a:buSzPct val="100000"/>
              <a:buFont typeface="+mj-lt"/>
              <a:buAutoNum type="arabicPeriod"/>
            </a:pPr>
            <a:r>
              <a:rPr lang="en-US" sz="2000" dirty="0">
                <a:latin typeface="Cambria" panose="02040503050406030204" pitchFamily="18" charset="0"/>
                <a:ea typeface="Cambria" panose="02040503050406030204" pitchFamily="18" charset="0"/>
              </a:rPr>
              <a:t>NyaYa: Blockchain-based Electronic Law Record Management Scheme for Judicial Investigations </a:t>
            </a:r>
            <a:r>
              <a:rPr lang="en-US" sz="2000" dirty="0" err="1">
                <a:latin typeface="Cambria" panose="02040503050406030204" pitchFamily="18" charset="0"/>
                <a:ea typeface="Cambria" panose="02040503050406030204" pitchFamily="18" charset="0"/>
              </a:rPr>
              <a:t>Pronaya</a:t>
            </a:r>
            <a:r>
              <a:rPr lang="en-US" sz="2000" dirty="0">
                <a:latin typeface="Cambria" panose="02040503050406030204" pitchFamily="18" charset="0"/>
                <a:ea typeface="Cambria" panose="02040503050406030204" pitchFamily="18" charset="0"/>
              </a:rPr>
              <a:t> Bhattacharya, Deepti Saraswat, Sudeep </a:t>
            </a:r>
            <a:r>
              <a:rPr lang="en-US" sz="2000" dirty="0" err="1">
                <a:latin typeface="Cambria" panose="02040503050406030204" pitchFamily="18" charset="0"/>
                <a:ea typeface="Cambria" panose="02040503050406030204" pitchFamily="18" charset="0"/>
              </a:rPr>
              <a:t>Tanwar</a:t>
            </a:r>
            <a:r>
              <a:rPr lang="en-US" sz="2000" dirty="0">
                <a:latin typeface="Cambria" panose="02040503050406030204" pitchFamily="18" charset="0"/>
                <a:ea typeface="Cambria" panose="02040503050406030204" pitchFamily="18" charset="0"/>
              </a:rPr>
              <a:t> (2021).</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Blockchain Technology for Secure and Transparent Legal Record Management </a:t>
            </a:r>
            <a:r>
              <a:rPr lang="en-IN" sz="2000" b="0" i="0" dirty="0">
                <a:solidFill>
                  <a:schemeClr val="tx1"/>
                </a:solidFill>
                <a:effectLst/>
                <a:latin typeface="Cambria" panose="02040503050406030204" pitchFamily="18" charset="0"/>
                <a:ea typeface="Cambria" panose="02040503050406030204" pitchFamily="18" charset="0"/>
              </a:rPr>
              <a:t>Satoshi Nakamoto (2008).</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Smart Contracts for Access Control and Permissions in Blockchain Systems </a:t>
            </a:r>
            <a:r>
              <a:rPr lang="en-IN" sz="2000" b="0" i="0" dirty="0" err="1">
                <a:solidFill>
                  <a:schemeClr val="tx1"/>
                </a:solidFill>
                <a:effectLst/>
                <a:latin typeface="Cambria" panose="02040503050406030204" pitchFamily="18" charset="0"/>
                <a:ea typeface="Cambria" panose="02040503050406030204" pitchFamily="18" charset="0"/>
              </a:rPr>
              <a:t>Vitalik</a:t>
            </a:r>
            <a:r>
              <a:rPr lang="en-IN" sz="2000" b="0" i="0" dirty="0">
                <a:solidFill>
                  <a:schemeClr val="tx1"/>
                </a:solidFill>
                <a:effectLst/>
                <a:latin typeface="Cambria" panose="02040503050406030204" pitchFamily="18" charset="0"/>
                <a:ea typeface="Cambria" panose="02040503050406030204" pitchFamily="18" charset="0"/>
              </a:rPr>
              <a:t> </a:t>
            </a:r>
            <a:r>
              <a:rPr lang="en-IN" sz="2000" b="0" i="0" dirty="0" err="1">
                <a:solidFill>
                  <a:schemeClr val="tx1"/>
                </a:solidFill>
                <a:effectLst/>
                <a:latin typeface="Cambria" panose="02040503050406030204" pitchFamily="18" charset="0"/>
                <a:ea typeface="Cambria" panose="02040503050406030204" pitchFamily="18" charset="0"/>
              </a:rPr>
              <a:t>Buterin</a:t>
            </a:r>
            <a:r>
              <a:rPr lang="en-IN" sz="2000" b="0" i="0" dirty="0">
                <a:solidFill>
                  <a:schemeClr val="tx1"/>
                </a:solidFill>
                <a:effectLst/>
                <a:latin typeface="Cambria" panose="02040503050406030204" pitchFamily="18" charset="0"/>
                <a:ea typeface="Cambria" panose="02040503050406030204" pitchFamily="18" charset="0"/>
              </a:rPr>
              <a:t> (2014).</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User-Friendly Interfaces for Blockchain Applications </a:t>
            </a:r>
            <a:r>
              <a:rPr lang="en-IN" sz="2000" i="0" dirty="0" err="1">
                <a:solidFill>
                  <a:schemeClr val="tx1"/>
                </a:solidFill>
                <a:effectLst/>
                <a:latin typeface="Cambria" panose="02040503050406030204" pitchFamily="18" charset="0"/>
                <a:ea typeface="Cambria" panose="02040503050406030204" pitchFamily="18" charset="0"/>
              </a:rPr>
              <a:t>Mougayar</a:t>
            </a:r>
            <a:r>
              <a:rPr lang="en-IN" sz="2000" i="0" dirty="0">
                <a:solidFill>
                  <a:schemeClr val="tx1"/>
                </a:solidFill>
                <a:effectLst/>
                <a:latin typeface="Cambria" panose="02040503050406030204" pitchFamily="18" charset="0"/>
                <a:ea typeface="Cambria" panose="02040503050406030204" pitchFamily="18" charset="0"/>
              </a:rPr>
              <a:t> W (2016).</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Interoperability of Blockchain Systems with Existing Databases </a:t>
            </a:r>
            <a:r>
              <a:rPr lang="pl-PL" sz="2000" i="0" dirty="0">
                <a:solidFill>
                  <a:schemeClr val="tx1"/>
                </a:solidFill>
                <a:effectLst/>
                <a:latin typeface="Cambria" panose="02040503050406030204" pitchFamily="18" charset="0"/>
                <a:ea typeface="Cambria" panose="02040503050406030204" pitchFamily="18" charset="0"/>
              </a:rPr>
              <a:t>Cachin C</a:t>
            </a:r>
            <a:r>
              <a:rPr lang="en-US" sz="2000" i="0" dirty="0">
                <a:solidFill>
                  <a:schemeClr val="tx1"/>
                </a:solidFill>
                <a:effectLst/>
                <a:latin typeface="Cambria" panose="02040503050406030204" pitchFamily="18" charset="0"/>
                <a:ea typeface="Cambria" panose="02040503050406030204" pitchFamily="18" charset="0"/>
              </a:rPr>
              <a:t> </a:t>
            </a:r>
            <a:r>
              <a:rPr lang="pl-PL" sz="2000" i="0" dirty="0">
                <a:solidFill>
                  <a:schemeClr val="tx1"/>
                </a:solidFill>
                <a:effectLst/>
                <a:latin typeface="Cambria" panose="02040503050406030204" pitchFamily="18" charset="0"/>
                <a:ea typeface="Cambria" panose="02040503050406030204" pitchFamily="18" charset="0"/>
              </a:rPr>
              <a:t>&amp; Vukoli</a:t>
            </a:r>
            <a:r>
              <a:rPr lang="en-US" sz="2000" i="0" dirty="0">
                <a:solidFill>
                  <a:schemeClr val="tx1"/>
                </a:solidFill>
                <a:effectLst/>
                <a:latin typeface="Cambria" panose="02040503050406030204" pitchFamily="18" charset="0"/>
                <a:ea typeface="Cambria" panose="02040503050406030204" pitchFamily="18" charset="0"/>
              </a:rPr>
              <a:t>c</a:t>
            </a:r>
            <a:r>
              <a:rPr lang="pl-PL" sz="2000" i="0" dirty="0">
                <a:solidFill>
                  <a:schemeClr val="tx1"/>
                </a:solidFill>
                <a:effectLst/>
                <a:latin typeface="Cambria" panose="02040503050406030204" pitchFamily="18" charset="0"/>
                <a:ea typeface="Cambria" panose="02040503050406030204" pitchFamily="18" charset="0"/>
              </a:rPr>
              <a:t> M</a:t>
            </a:r>
            <a:r>
              <a:rPr lang="en-US" sz="2000" i="0" dirty="0">
                <a:solidFill>
                  <a:schemeClr val="tx1"/>
                </a:solidFill>
                <a:effectLst/>
                <a:latin typeface="Cambria" panose="02040503050406030204" pitchFamily="18" charset="0"/>
                <a:ea typeface="Cambria" panose="02040503050406030204" pitchFamily="18" charset="0"/>
              </a:rPr>
              <a:t> </a:t>
            </a:r>
            <a:r>
              <a:rPr lang="pl-PL" sz="2000" i="0" dirty="0">
                <a:solidFill>
                  <a:schemeClr val="tx1"/>
                </a:solidFill>
                <a:effectLst/>
                <a:latin typeface="Cambria" panose="02040503050406030204" pitchFamily="18" charset="0"/>
                <a:ea typeface="Cambria" panose="02040503050406030204" pitchFamily="18" charset="0"/>
              </a:rPr>
              <a:t>(2017)</a:t>
            </a:r>
            <a:r>
              <a:rPr lang="en-US" sz="2000" i="0" dirty="0">
                <a:solidFill>
                  <a:schemeClr val="tx1"/>
                </a:solidFill>
                <a:effectLst/>
                <a:latin typeface="Cambria" panose="02040503050406030204" pitchFamily="18" charset="0"/>
                <a:ea typeface="Cambria" panose="02040503050406030204" pitchFamily="18" charset="0"/>
              </a:rPr>
              <a:t>.</a:t>
            </a:r>
            <a:endParaRPr lang="en-IN" sz="2000" i="0" dirty="0">
              <a:solidFill>
                <a:schemeClr val="tx1"/>
              </a:solidFill>
              <a:effectLst/>
              <a:latin typeface="Cambria" panose="02040503050406030204" pitchFamily="18" charset="0"/>
              <a:ea typeface="Cambria" panose="02040503050406030204" pitchFamily="18" charset="0"/>
            </a:endParaRPr>
          </a:p>
          <a:p>
            <a:pPr marL="609600" indent="-457200" algn="just">
              <a:lnSpc>
                <a:spcPct val="150000"/>
              </a:lnSpc>
              <a:spcBef>
                <a:spcPts val="0"/>
              </a:spcBef>
              <a:spcAft>
                <a:spcPts val="100"/>
              </a:spcAft>
              <a:buSzPct val="100000"/>
              <a:buFont typeface="+mj-lt"/>
              <a:buAutoNum type="arabicPeriod"/>
            </a:pPr>
            <a:r>
              <a:rPr lang="en-US" sz="2000" dirty="0" err="1">
                <a:latin typeface="Cambria" panose="02040503050406030204" pitchFamily="18" charset="0"/>
                <a:ea typeface="Cambria" panose="02040503050406030204" pitchFamily="18" charset="0"/>
              </a:rPr>
              <a:t>Recordism</a:t>
            </a:r>
            <a:r>
              <a:rPr lang="en-US" sz="2000" dirty="0">
                <a:latin typeface="Cambria" panose="02040503050406030204" pitchFamily="18" charset="0"/>
                <a:ea typeface="Cambria" panose="02040503050406030204" pitchFamily="18" charset="0"/>
              </a:rPr>
              <a:t>: A Social-Scientific Prospect of Blockchain from Social, Legal, Financial, and Technological Perspectives</a:t>
            </a:r>
            <a:r>
              <a:rPr lang="en-IN" sz="2000" dirty="0">
                <a:solidFill>
                  <a:schemeClr val="tx1"/>
                </a:solidFill>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Zihao Li, Hao Xu, Yang Fang, Boyuan Zhao, Lei Zhang</a:t>
            </a:r>
            <a:r>
              <a:rPr lang="en-IN" sz="2000" dirty="0">
                <a:solidFill>
                  <a:schemeClr val="tx1"/>
                </a:solidFill>
                <a:latin typeface="Cambria" panose="02040503050406030204" pitchFamily="18" charset="0"/>
                <a:ea typeface="Cambria" panose="02040503050406030204" pitchFamily="18" charset="0"/>
              </a:rPr>
              <a:t> (2022).</a:t>
            </a:r>
            <a:endParaRPr lang="en-IN" sz="2000" i="0" dirty="0">
              <a:solidFill>
                <a:schemeClr val="tx1"/>
              </a:solidFill>
              <a:effectLst/>
              <a:latin typeface="Cambria" panose="02040503050406030204" pitchFamily="18" charset="0"/>
              <a:ea typeface="Cambria" panose="02040503050406030204" pitchFamily="18" charset="0"/>
            </a:endParaRPr>
          </a:p>
          <a:p>
            <a:pPr marL="152400" indent="0" algn="just">
              <a:lnSpc>
                <a:spcPct val="150000"/>
              </a:lnSpc>
              <a:spcBef>
                <a:spcPts val="0"/>
              </a:spcBef>
              <a:buSzPct val="100000"/>
              <a:buNone/>
            </a:pPr>
            <a:endParaRPr lang="en-US" sz="2000"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Centralized databases are prone to breaches and insider threats.</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No tamper-proof audit trails.</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Manual permission management is inefficient.</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Lack of integration with legal infrastructure.</a:t>
            </a:r>
          </a:p>
          <a:p>
            <a:pPr algn="just">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Non-compliance with modern privacy regulations.</a:t>
            </a:r>
          </a:p>
          <a:p>
            <a:pPr algn="just"/>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6" name="Content Placeholder 5">
            <a:extLst>
              <a:ext uri="{FF2B5EF4-FFF2-40B4-BE49-F238E27FC236}">
                <a16:creationId xmlns:a16="http://schemas.microsoft.com/office/drawing/2014/main" id="{95ED0DF7-0E92-4D91-22B1-B7384EDD5C9F}"/>
              </a:ext>
            </a:extLst>
          </p:cNvPr>
          <p:cNvSpPr>
            <a:spLocks noGrp="1"/>
          </p:cNvSpPr>
          <p:nvPr>
            <p:ph idx="1"/>
          </p:nvPr>
        </p:nvSpPr>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The system uses a permissioned blockchain to record document metadata and cryptographic hashes, ensuring tamper-proof tracking.</a:t>
            </a:r>
          </a:p>
          <a:p>
            <a:pPr algn="just">
              <a:lnSpc>
                <a:spcPct val="150000"/>
              </a:lnSpc>
            </a:pPr>
            <a:r>
              <a:rPr lang="en-US" sz="2000" dirty="0">
                <a:latin typeface="Cambria" panose="02040503050406030204" pitchFamily="18" charset="0"/>
                <a:ea typeface="Cambria" panose="02040503050406030204" pitchFamily="18" charset="0"/>
              </a:rPr>
              <a:t>Smart contracts are implemented to automate access control, allowing only authorized users to perform actions based on their roles.</a:t>
            </a:r>
          </a:p>
          <a:p>
            <a:pPr algn="just">
              <a:lnSpc>
                <a:spcPct val="150000"/>
              </a:lnSpc>
            </a:pPr>
            <a:r>
              <a:rPr lang="en-US" sz="2000" dirty="0">
                <a:latin typeface="Cambria" panose="02040503050406030204" pitchFamily="18" charset="0"/>
                <a:ea typeface="Cambria" panose="02040503050406030204" pitchFamily="18" charset="0"/>
              </a:rPr>
              <a:t>Actual legal documents are encrypted and stored off-chain in a distributed file system like IPFS to maintain scalability and privacy.</a:t>
            </a:r>
          </a:p>
          <a:p>
            <a:pPr algn="just">
              <a:lnSpc>
                <a:spcPct val="150000"/>
              </a:lnSpc>
            </a:pPr>
            <a:r>
              <a:rPr lang="en-US" sz="2000" dirty="0">
                <a:latin typeface="Cambria" panose="02040503050406030204" pitchFamily="18" charset="0"/>
                <a:ea typeface="Cambria" panose="02040503050406030204" pitchFamily="18" charset="0"/>
              </a:rPr>
              <a:t>Users interact with the system through a web-based interface that supports uploading, retrieving, and sharing of documents securely.</a:t>
            </a:r>
          </a:p>
          <a:p>
            <a:pPr algn="just">
              <a:lnSpc>
                <a:spcPct val="150000"/>
              </a:lnSpc>
            </a:pPr>
            <a:r>
              <a:rPr lang="en-US" sz="2000" dirty="0">
                <a:latin typeface="Cambria" panose="02040503050406030204" pitchFamily="18" charset="0"/>
                <a:ea typeface="Cambria" panose="02040503050406030204" pitchFamily="18" charset="0"/>
              </a:rPr>
              <a:t>Integration with existing legal systems is enabled through APIs, allowing seamless communication with court databases and case management tools.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Secure and tamper-proof document storage.</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Transparent audit trails.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Granular access control using smart contracts.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Interoperability with legacy systems.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High scalability and regulatory compliance.</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Promote user adoption through intuitive interfaces.</a:t>
            </a:r>
          </a:p>
          <a:p>
            <a:pPr algn="just">
              <a:lnSpc>
                <a:spcPct val="150000"/>
              </a:lnSpc>
            </a:pPr>
            <a:endParaRPr lang="en-GB"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19" name="Rectangle 16">
            <a:extLst>
              <a:ext uri="{FF2B5EF4-FFF2-40B4-BE49-F238E27FC236}">
                <a16:creationId xmlns:a16="http://schemas.microsoft.com/office/drawing/2014/main" id="{8D1FD075-74F2-23EC-1DFA-05D898A73A45}"/>
              </a:ext>
            </a:extLst>
          </p:cNvPr>
          <p:cNvSpPr>
            <a:spLocks noGrp="1" noChangeArrowheads="1"/>
          </p:cNvSpPr>
          <p:nvPr>
            <p:ph idx="1"/>
          </p:nvPr>
        </p:nvSpPr>
        <p:spPr bwMode="auto">
          <a:xfrm>
            <a:off x="812800" y="1059637"/>
            <a:ext cx="10808677" cy="372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User Management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Manages user registration, login, and role assignment.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Frontend Interface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Enables users to upload, retrieve, and share documents.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Backend/API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Connects frontend with blockchain and storage, handling user requests.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Blockchain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Stores metadata, manages permissions, and logs actions immutably.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Off-Chain Storage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Holds encrypted documents outside the blockchain.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Encryption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Secures documents through encryption and decryption.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Integration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Connects with external legal systems and databases.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Audit &amp; Logging Module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Records all user actions for transparency.</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Content Placeholder 6">
            <a:extLst>
              <a:ext uri="{FF2B5EF4-FFF2-40B4-BE49-F238E27FC236}">
                <a16:creationId xmlns:a16="http://schemas.microsoft.com/office/drawing/2014/main" id="{BE4DC8C8-6AA3-D1C0-110C-9BCC4B4AF313}"/>
              </a:ext>
            </a:extLst>
          </p:cNvPr>
          <p:cNvPicPr>
            <a:picLocks noGrp="1" noChangeAspect="1"/>
          </p:cNvPicPr>
          <p:nvPr>
            <p:ph idx="1"/>
          </p:nvPr>
        </p:nvPicPr>
        <p:blipFill>
          <a:blip r:embed="rId2"/>
          <a:stretch>
            <a:fillRect/>
          </a:stretch>
        </p:blipFill>
        <p:spPr>
          <a:xfrm>
            <a:off x="3487617" y="1143000"/>
            <a:ext cx="3302000" cy="4953000"/>
          </a:xfrm>
        </p:spPr>
      </p:pic>
      <p:cxnSp>
        <p:nvCxnSpPr>
          <p:cNvPr id="9" name="Straight Connector 8">
            <a:extLst>
              <a:ext uri="{FF2B5EF4-FFF2-40B4-BE49-F238E27FC236}">
                <a16:creationId xmlns:a16="http://schemas.microsoft.com/office/drawing/2014/main" id="{FB7CADDB-3339-AFFB-E98C-A9DA33EA2785}"/>
              </a:ext>
            </a:extLst>
          </p:cNvPr>
          <p:cNvCxnSpPr>
            <a:cxnSpLocks/>
          </p:cNvCxnSpPr>
          <p:nvPr/>
        </p:nvCxnSpPr>
        <p:spPr>
          <a:xfrm>
            <a:off x="4228125" y="6096000"/>
            <a:ext cx="145366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5" name="Content Placeholder 2">
            <a:extLst>
              <a:ext uri="{FF2B5EF4-FFF2-40B4-BE49-F238E27FC236}">
                <a16:creationId xmlns:a16="http://schemas.microsoft.com/office/drawing/2014/main" id="{5FA59775-26A4-CAD1-0EC4-9D02D6C4DA67}"/>
              </a:ext>
            </a:extLst>
          </p:cNvPr>
          <p:cNvSpPr>
            <a:spLocks noGrp="1"/>
          </p:cNvSpPr>
          <p:nvPr>
            <p:ph idx="1"/>
          </p:nvPr>
        </p:nvSpPr>
        <p:spPr>
          <a:xfrm>
            <a:off x="812800" y="1143001"/>
            <a:ext cx="10668000" cy="4952997"/>
          </a:xfrm>
        </p:spPr>
        <p:txBody>
          <a:bodyPr>
            <a:normAutofit lnSpcReduction="10000"/>
          </a:bodyPr>
          <a:lstStyle/>
          <a:p>
            <a:pPr algn="just">
              <a:buNone/>
            </a:pPr>
            <a:r>
              <a:rPr lang="en-IN" sz="2000" b="1" dirty="0">
                <a:latin typeface="Cambria" panose="02040503050406030204" pitchFamily="18" charset="0"/>
                <a:ea typeface="Cambria" panose="02040503050406030204" pitchFamily="18" charset="0"/>
              </a:rPr>
              <a:t>Hardware:</a:t>
            </a:r>
            <a:endParaRPr lang="en-IN" sz="20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Minimum: 2 vCPU, 4GB RAM per node</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IPFS nodes &amp; Fabric validator nodes hosted on cloud (e.g., AWS)</a:t>
            </a:r>
          </a:p>
          <a:p>
            <a:pPr algn="just">
              <a:lnSpc>
                <a:spcPct val="150000"/>
              </a:lnSpc>
              <a:buNone/>
            </a:pPr>
            <a:r>
              <a:rPr lang="en-IN" sz="2000" b="1" dirty="0">
                <a:latin typeface="Cambria" panose="02040503050406030204" pitchFamily="18" charset="0"/>
                <a:ea typeface="Cambria" panose="02040503050406030204" pitchFamily="18" charset="0"/>
              </a:rPr>
              <a:t>Software:</a:t>
            </a:r>
            <a:endParaRPr lang="en-IN" sz="2000" dirty="0">
              <a:latin typeface="Cambria" panose="02040503050406030204" pitchFamily="18" charset="0"/>
              <a:ea typeface="Cambria" panose="02040503050406030204" pitchFamily="18" charset="0"/>
            </a:endParaRP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Blockchain: Hyperledger Fabric</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Language: Go, Node.js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Frontend: ReactJS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Storage: IPFS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Encryption: AES-256</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Tools: Truffle, Ganache, VS Code</a:t>
            </a:r>
          </a:p>
          <a:p>
            <a:pPr algn="just"/>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204</TotalTime>
  <Words>893</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Developing a Blockchain-Based eVault  for Legal Records</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Yaswanth Reddy Bobbiti</cp:lastModifiedBy>
  <cp:revision>17</cp:revision>
  <dcterms:created xsi:type="dcterms:W3CDTF">2023-03-16T03:26:27Z</dcterms:created>
  <dcterms:modified xsi:type="dcterms:W3CDTF">2025-05-19T17:03:24Z</dcterms:modified>
</cp:coreProperties>
</file>