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7" r:id="rId5"/>
    <p:sldId id="258" r:id="rId6"/>
    <p:sldId id="278" r:id="rId7"/>
    <p:sldId id="279" r:id="rId8"/>
    <p:sldId id="259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61" r:id="rId18"/>
    <p:sldId id="262" r:id="rId19"/>
    <p:sldId id="275" r:id="rId20"/>
    <p:sldId id="276" r:id="rId21"/>
    <p:sldId id="280" r:id="rId22"/>
    <p:sldId id="281" r:id="rId23"/>
    <p:sldId id="282" r:id="rId24"/>
    <p:sldId id="283" r:id="rId25"/>
    <p:sldId id="272" r:id="rId26"/>
    <p:sldId id="277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50E26-EBAA-4B1A-96DD-316E7FBAC497}" v="16" dt="2021-04-08T23:59:1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Camilo Diaz Cabiativa" userId="591367cf-0d5e-4a58-932e-9553480991a2" providerId="ADAL" clId="{17D50E26-EBAA-4B1A-96DD-316E7FBAC497}"/>
    <pc:docChg chg="custSel addSld delSld modSld modMainMaster">
      <pc:chgData name="Edgar Camilo Diaz Cabiativa" userId="591367cf-0d5e-4a58-932e-9553480991a2" providerId="ADAL" clId="{17D50E26-EBAA-4B1A-96DD-316E7FBAC497}" dt="2021-04-09T00:01:55.434" v="290" actId="2696"/>
      <pc:docMkLst>
        <pc:docMk/>
      </pc:docMkLst>
      <pc:sldChg chg="modSp mod setBg">
        <pc:chgData name="Edgar Camilo Diaz Cabiativa" userId="591367cf-0d5e-4a58-932e-9553480991a2" providerId="ADAL" clId="{17D50E26-EBAA-4B1A-96DD-316E7FBAC497}" dt="2021-04-08T23:05:59.699" v="255" actId="6549"/>
        <pc:sldMkLst>
          <pc:docMk/>
          <pc:sldMk cId="2166230289" sldId="256"/>
        </pc:sldMkLst>
        <pc:spChg chg="mod">
          <ac:chgData name="Edgar Camilo Diaz Cabiativa" userId="591367cf-0d5e-4a58-932e-9553480991a2" providerId="ADAL" clId="{17D50E26-EBAA-4B1A-96DD-316E7FBAC497}" dt="2021-04-08T23:05:56.607" v="254" actId="20577"/>
          <ac:spMkLst>
            <pc:docMk/>
            <pc:sldMk cId="2166230289" sldId="256"/>
            <ac:spMk id="2" creationId="{6092BABE-14D5-4142-95C0-4222951E2C5E}"/>
          </ac:spMkLst>
        </pc:spChg>
        <pc:spChg chg="mod">
          <ac:chgData name="Edgar Camilo Diaz Cabiativa" userId="591367cf-0d5e-4a58-932e-9553480991a2" providerId="ADAL" clId="{17D50E26-EBAA-4B1A-96DD-316E7FBAC497}" dt="2021-04-08T23:05:59.699" v="255" actId="6549"/>
          <ac:spMkLst>
            <pc:docMk/>
            <pc:sldMk cId="2166230289" sldId="256"/>
            <ac:spMk id="3" creationId="{94E42DCE-04E8-4513-8612-44007C36DD80}"/>
          </ac:spMkLst>
        </pc:spChg>
      </pc:sldChg>
      <pc:sldChg chg="modSp mod">
        <pc:chgData name="Edgar Camilo Diaz Cabiativa" userId="591367cf-0d5e-4a58-932e-9553480991a2" providerId="ADAL" clId="{17D50E26-EBAA-4B1A-96DD-316E7FBAC497}" dt="2021-04-08T22:38:11.604" v="245" actId="27636"/>
        <pc:sldMkLst>
          <pc:docMk/>
          <pc:sldMk cId="2092918100" sldId="261"/>
        </pc:sldMkLst>
        <pc:spChg chg="mod">
          <ac:chgData name="Edgar Camilo Diaz Cabiativa" userId="591367cf-0d5e-4a58-932e-9553480991a2" providerId="ADAL" clId="{17D50E26-EBAA-4B1A-96DD-316E7FBAC497}" dt="2021-04-08T22:38:11.604" v="245" actId="27636"/>
          <ac:spMkLst>
            <pc:docMk/>
            <pc:sldMk cId="2092918100" sldId="261"/>
            <ac:spMk id="3" creationId="{70B73805-3A95-4C59-B53F-3BA061B88B2F}"/>
          </ac:spMkLst>
        </pc:spChg>
      </pc:sldChg>
      <pc:sldChg chg="modSp mod">
        <pc:chgData name="Edgar Camilo Diaz Cabiativa" userId="591367cf-0d5e-4a58-932e-9553480991a2" providerId="ADAL" clId="{17D50E26-EBAA-4B1A-96DD-316E7FBAC497}" dt="2021-04-08T22:25:19.579" v="240" actId="20577"/>
        <pc:sldMkLst>
          <pc:docMk/>
          <pc:sldMk cId="1170631234" sldId="262"/>
        </pc:sldMkLst>
        <pc:spChg chg="mod">
          <ac:chgData name="Edgar Camilo Diaz Cabiativa" userId="591367cf-0d5e-4a58-932e-9553480991a2" providerId="ADAL" clId="{17D50E26-EBAA-4B1A-96DD-316E7FBAC497}" dt="2021-04-08T22:25:19.579" v="240" actId="20577"/>
          <ac:spMkLst>
            <pc:docMk/>
            <pc:sldMk cId="1170631234" sldId="262"/>
            <ac:spMk id="2" creationId="{EE0CBEF1-8672-422C-83DB-97E8D65C548B}"/>
          </ac:spMkLst>
        </pc:spChg>
        <pc:spChg chg="mod">
          <ac:chgData name="Edgar Camilo Diaz Cabiativa" userId="591367cf-0d5e-4a58-932e-9553480991a2" providerId="ADAL" clId="{17D50E26-EBAA-4B1A-96DD-316E7FBAC497}" dt="2021-04-08T22:21:13.688" v="191" actId="1076"/>
          <ac:spMkLst>
            <pc:docMk/>
            <pc:sldMk cId="1170631234" sldId="262"/>
            <ac:spMk id="3" creationId="{2260EE81-61E6-4A91-99DD-FE898A02D1C0}"/>
          </ac:spMkLst>
        </pc:spChg>
        <pc:spChg chg="mod">
          <ac:chgData name="Edgar Camilo Diaz Cabiativa" userId="591367cf-0d5e-4a58-932e-9553480991a2" providerId="ADAL" clId="{17D50E26-EBAA-4B1A-96DD-316E7FBAC497}" dt="2021-04-08T22:16:05.993" v="101" actId="14100"/>
          <ac:spMkLst>
            <pc:docMk/>
            <pc:sldMk cId="1170631234" sldId="262"/>
            <ac:spMk id="5" creationId="{30CA9AC2-2D12-4FF7-9D22-0D29182D45AE}"/>
          </ac:spMkLst>
        </pc:spChg>
        <pc:spChg chg="mod">
          <ac:chgData name="Edgar Camilo Diaz Cabiativa" userId="591367cf-0d5e-4a58-932e-9553480991a2" providerId="ADAL" clId="{17D50E26-EBAA-4B1A-96DD-316E7FBAC497}" dt="2021-04-08T22:21:10.225" v="190" actId="1076"/>
          <ac:spMkLst>
            <pc:docMk/>
            <pc:sldMk cId="1170631234" sldId="262"/>
            <ac:spMk id="7" creationId="{D9639E68-C82B-481C-9172-BFD4A9F58F43}"/>
          </ac:spMkLst>
        </pc:spChg>
      </pc:sldChg>
      <pc:sldChg chg="del">
        <pc:chgData name="Edgar Camilo Diaz Cabiativa" userId="591367cf-0d5e-4a58-932e-9553480991a2" providerId="ADAL" clId="{17D50E26-EBAA-4B1A-96DD-316E7FBAC497}" dt="2021-04-08T22:25:31.376" v="241" actId="2696"/>
        <pc:sldMkLst>
          <pc:docMk/>
          <pc:sldMk cId="2244214623" sldId="264"/>
        </pc:sldMkLst>
      </pc:sldChg>
      <pc:sldChg chg="del">
        <pc:chgData name="Edgar Camilo Diaz Cabiativa" userId="591367cf-0d5e-4a58-932e-9553480991a2" providerId="ADAL" clId="{17D50E26-EBAA-4B1A-96DD-316E7FBAC497}" dt="2021-04-08T22:25:34.104" v="242" actId="2696"/>
        <pc:sldMkLst>
          <pc:docMk/>
          <pc:sldMk cId="1391198128" sldId="265"/>
        </pc:sldMkLst>
      </pc:sldChg>
      <pc:sldChg chg="addSp modSp new mod">
        <pc:chgData name="Edgar Camilo Diaz Cabiativa" userId="591367cf-0d5e-4a58-932e-9553480991a2" providerId="ADAL" clId="{17D50E26-EBAA-4B1A-96DD-316E7FBAC497}" dt="2021-04-08T22:21:56.320" v="234" actId="14100"/>
        <pc:sldMkLst>
          <pc:docMk/>
          <pc:sldMk cId="4053427809" sldId="272"/>
        </pc:sldMkLst>
        <pc:spChg chg="mod">
          <ac:chgData name="Edgar Camilo Diaz Cabiativa" userId="591367cf-0d5e-4a58-932e-9553480991a2" providerId="ADAL" clId="{17D50E26-EBAA-4B1A-96DD-316E7FBAC497}" dt="2021-04-08T22:21:42.557" v="229" actId="20577"/>
          <ac:spMkLst>
            <pc:docMk/>
            <pc:sldMk cId="4053427809" sldId="272"/>
            <ac:spMk id="2" creationId="{12A430B9-A9FD-4347-9615-0E7ACEF9A23C}"/>
          </ac:spMkLst>
        </pc:spChg>
        <pc:picChg chg="add mod">
          <ac:chgData name="Edgar Camilo Diaz Cabiativa" userId="591367cf-0d5e-4a58-932e-9553480991a2" providerId="ADAL" clId="{17D50E26-EBAA-4B1A-96DD-316E7FBAC497}" dt="2021-04-08T22:21:56.320" v="234" actId="14100"/>
          <ac:picMkLst>
            <pc:docMk/>
            <pc:sldMk cId="4053427809" sldId="272"/>
            <ac:picMk id="5" creationId="{FBB1729E-A547-4492-BC2A-BCD6FAEBC646}"/>
          </ac:picMkLst>
        </pc:picChg>
      </pc:sldChg>
      <pc:sldChg chg="addSp delSp modSp new del mod">
        <pc:chgData name="Edgar Camilo Diaz Cabiativa" userId="591367cf-0d5e-4a58-932e-9553480991a2" providerId="ADAL" clId="{17D50E26-EBAA-4B1A-96DD-316E7FBAC497}" dt="2021-04-09T00:01:55.434" v="290" actId="2696"/>
        <pc:sldMkLst>
          <pc:docMk/>
          <pc:sldMk cId="3581571413" sldId="273"/>
        </pc:sldMkLst>
        <pc:spChg chg="mod">
          <ac:chgData name="Edgar Camilo Diaz Cabiativa" userId="591367cf-0d5e-4a58-932e-9553480991a2" providerId="ADAL" clId="{17D50E26-EBAA-4B1A-96DD-316E7FBAC497}" dt="2021-04-08T23:59:03.383" v="282" actId="122"/>
          <ac:spMkLst>
            <pc:docMk/>
            <pc:sldMk cId="3581571413" sldId="273"/>
            <ac:spMk id="2" creationId="{DAE176ED-28A3-4CCD-A90C-36E360C9621C}"/>
          </ac:spMkLst>
        </pc:spChg>
        <pc:spChg chg="del">
          <ac:chgData name="Edgar Camilo Diaz Cabiativa" userId="591367cf-0d5e-4a58-932e-9553480991a2" providerId="ADAL" clId="{17D50E26-EBAA-4B1A-96DD-316E7FBAC497}" dt="2021-04-08T23:58:33.607" v="256"/>
          <ac:spMkLst>
            <pc:docMk/>
            <pc:sldMk cId="3581571413" sldId="273"/>
            <ac:spMk id="3" creationId="{63C4AB40-803A-486C-A0C8-1B7045B5FD18}"/>
          </ac:spMkLst>
        </pc:spChg>
        <pc:spChg chg="add mod">
          <ac:chgData name="Edgar Camilo Diaz Cabiativa" userId="591367cf-0d5e-4a58-932e-9553480991a2" providerId="ADAL" clId="{17D50E26-EBAA-4B1A-96DD-316E7FBAC497}" dt="2021-04-08T23:59:12.432" v="289" actId="14100"/>
          <ac:spMkLst>
            <pc:docMk/>
            <pc:sldMk cId="3581571413" sldId="273"/>
            <ac:spMk id="4" creationId="{AAC575C9-6E63-4E67-9D9D-125D07071FE2}"/>
          </ac:spMkLst>
        </pc:spChg>
      </pc:sldChg>
      <pc:sldMasterChg chg="setBg modSldLayout">
        <pc:chgData name="Edgar Camilo Diaz Cabiativa" userId="591367cf-0d5e-4a58-932e-9553480991a2" providerId="ADAL" clId="{17D50E26-EBAA-4B1A-96DD-316E7FBAC497}" dt="2021-04-08T23:05:35.513" v="251"/>
        <pc:sldMasterMkLst>
          <pc:docMk/>
          <pc:sldMasterMk cId="784568942" sldId="2147483648"/>
        </pc:sldMasterMkLst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1636606287" sldId="2147483649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1368827436" sldId="2147483650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149081991" sldId="2147483651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1593037091" sldId="2147483652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466653728" sldId="2147483653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2691437333" sldId="2147483654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537312552" sldId="2147483655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3334940385" sldId="2147483656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1616855844" sldId="2147483657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2883322605" sldId="2147483658"/>
          </pc:sldLayoutMkLst>
        </pc:sldLayoutChg>
        <pc:sldLayoutChg chg="setBg">
          <pc:chgData name="Edgar Camilo Diaz Cabiativa" userId="591367cf-0d5e-4a58-932e-9553480991a2" providerId="ADAL" clId="{17D50E26-EBAA-4B1A-96DD-316E7FBAC497}" dt="2021-04-08T23:05:35.513" v="251"/>
          <pc:sldLayoutMkLst>
            <pc:docMk/>
            <pc:sldMasterMk cId="784568942" sldId="2147483648"/>
            <pc:sldLayoutMk cId="214978073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00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09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4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13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22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60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86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5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2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1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2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6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9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8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D0BD84-BB79-44CB-94FB-EEC9C88F50ED}" type="datetimeFigureOut">
              <a:rPr lang="es-CO" smtClean="0"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28C2-625A-4B54-B79C-2710611DF9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915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numeric-types.html" TargetMode="External"/><Relationship Id="rId7" Type="http://schemas.openxmlformats.org/officeDocument/2006/relationships/hyperlink" Target="http://localhost/phpmyadmin/url.php?url=https://dev.mysql.com/doc/refman/5.5/en/charset-collations.html" TargetMode="External"/><Relationship Id="rId2" Type="http://schemas.openxmlformats.org/officeDocument/2006/relationships/hyperlink" Target="http://localhost/phpmyadmin/url.php?url=https://dev.mysql.com/doc/refman/5.5/en/create-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phpmyadmin/url.php?url=https://dev.mysql.com/doc/refman/5.5/en/miscellaneous-functions.html#function_default" TargetMode="External"/><Relationship Id="rId5" Type="http://schemas.openxmlformats.org/officeDocument/2006/relationships/hyperlink" Target="http://localhost/phpmyadmin/url.php?url=https://dev.mysql.com/doc/refman/5.5/en/string-types.html" TargetMode="External"/><Relationship Id="rId4" Type="http://schemas.openxmlformats.org/officeDocument/2006/relationships/hyperlink" Target="http://localhost/phpmyadmin/url.php?url=https://dev.mysql.com/doc/refman/5.5/en/logical-operators.html#operator_no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es/tutorials/how-to-work-with-mysql-in-php--cms-32222" TargetMode="External"/><Relationship Id="rId2" Type="http://schemas.openxmlformats.org/officeDocument/2006/relationships/hyperlink" Target="https://www.ionos.es/digitalguide/paginas-web/desarrollo-web/crud-las-principales-operaciones-de-bases-de-da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tutsplus.com/es/tutorials/quickly-build-a-php-crud-interface-with-the-pdo-advanced-crud-generator-tool--cms-3236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2BABE-14D5-4142-95C0-4222951E2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Inicio desarrollo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42DCE-04E8-4513-8612-44007C36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23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B83C8-78CC-41B3-B97A-BDC4763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Y LENGUAJES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A90F8-CE5D-454B-BBC3-D021F5E2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lenguaje de programación destinado a desarrollar aplicaciones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la web y crear páginas web, favoreciendo la conexión entre los servidores y la interfaz de usuario. Entre los factores que hicieron que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volviera tan popular, se destaca el hecho de que es de código abierto.</a:t>
            </a:r>
          </a:p>
          <a:p>
            <a:pPr algn="just"/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 lenguaje 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markup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se utiliza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el desarrollo y creación de páginas web. Entre las etiquetas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incluyen dentro del lenguaje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encuentran: hipervínculos, etiquetas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imágenes, saltos de página, entre otras.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612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0F02-926D-4417-B55E-B79C9B2F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Y LENGUAJES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C111F-78D3-40E8-9B2B-0A90F5A2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lenguaje de hojas de estilos creado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controlar el aspecto o presentación de los documentos electrónicos definidos con HTML y XHTML.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la mejor forma de separar los contenidos y su presentación y es imprescindible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crear páginas web complejas.</a:t>
            </a:r>
          </a:p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Apache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servidor web de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código abierto, multiplataforma y gratuito. Este web server es uno de los más utilizados en el mundo, actualmente el 43% de los sitios webs funcionan con él. ... Una de las principales características de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Apache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el uso del archivo .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htaccess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muy utilizado entre todos los usuarios web.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97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F33D-D3AE-474D-805C-16549AC6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Y LENGUAJES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4E3B9-FE86-4D6A-9F8D-E1C91011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el único lenguaje de programación que funciona en los navegadores de forma nativa (lenguaje interpretado sin necesidad de compilación). Por tanto se utiliza como complemento de HTML y CSS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crear páginas webs.</a:t>
            </a:r>
          </a:p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lenguaje de programación y una plataforma informática comercializada por primera vez en 1995 por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Microsystems. ...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rápido, seguro y fiable. Desde portátiles hasta centros de datos, desde consolas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juegos hasta súper computadoras, desde teléfonos móviles hasta Internet,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está en todas partes.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2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61E4-771E-4B2D-AE92-5F622CA7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Y LENGUAJES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4CFFF-17DD-4A86-A1FF-DB3E45A0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MariaDB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 sistema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gestión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bases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datos.</a:t>
            </a: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Además, permite a los desarrolladores y diseñadores realizar cambios en los sitios web con sólo cambiar un archivo, (sin necesidad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modificar todo el código web)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ejecuten en toda la estructura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datos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se comparte en la red.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Los editores de código son programas muy sencillos que requieren poco espacio de almacenamiento y rendimiento del sistema:</a:t>
            </a:r>
          </a:p>
          <a:p>
            <a:pPr algn="just"/>
            <a:r>
              <a:rPr lang="es-CO" b="0" i="0" dirty="0">
                <a:solidFill>
                  <a:srgbClr val="003D8D"/>
                </a:solidFill>
                <a:effectLst/>
                <a:latin typeface="1und1WebSansBlackCn"/>
              </a:rPr>
              <a:t>Brackets.</a:t>
            </a:r>
          </a:p>
          <a:p>
            <a:pPr algn="just"/>
            <a:r>
              <a:rPr lang="es-CO" b="0" i="0" dirty="0">
                <a:solidFill>
                  <a:srgbClr val="003D8D"/>
                </a:solidFill>
                <a:effectLst/>
                <a:latin typeface="1und1WebSansBlackCn"/>
              </a:rPr>
              <a:t>GNU Emacs.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212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A01B1-E1A6-47F3-A08D-4DD2E071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Y LENGUAJES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897C5-81C4-4208-A4E1-17963184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s-CO" dirty="0"/>
          </a:p>
          <a:p>
            <a:r>
              <a:rPr lang="es-CO" dirty="0"/>
              <a:t>Notepad++ (Windows)</a:t>
            </a:r>
          </a:p>
          <a:p>
            <a:r>
              <a:rPr lang="es-CO" dirty="0" err="1"/>
              <a:t>Araneae</a:t>
            </a:r>
            <a:r>
              <a:rPr lang="es-CO" dirty="0"/>
              <a:t> (Windows)</a:t>
            </a:r>
          </a:p>
          <a:p>
            <a:r>
              <a:rPr lang="es-CO" dirty="0"/>
              <a:t>Sublime Text</a:t>
            </a:r>
          </a:p>
          <a:p>
            <a:r>
              <a:rPr lang="es-CO" dirty="0" err="1"/>
              <a:t>Atom</a:t>
            </a:r>
            <a:endParaRPr lang="es-CO" dirty="0"/>
          </a:p>
          <a:p>
            <a:r>
              <a:rPr lang="es-CO" dirty="0"/>
              <a:t>Notepad++</a:t>
            </a:r>
          </a:p>
          <a:p>
            <a:r>
              <a:rPr lang="es-CO" dirty="0" err="1"/>
              <a:t>CoffeeCup</a:t>
            </a:r>
            <a:r>
              <a:rPr lang="es-CO" dirty="0"/>
              <a:t> – El Editor de HTML</a:t>
            </a:r>
          </a:p>
          <a:p>
            <a:r>
              <a:rPr lang="es-CO" dirty="0" err="1"/>
              <a:t>TextMate</a:t>
            </a:r>
            <a:endParaRPr lang="es-CO" dirty="0"/>
          </a:p>
          <a:p>
            <a:r>
              <a:rPr lang="es-CO" dirty="0" err="1"/>
              <a:t>Vim</a:t>
            </a:r>
            <a:endParaRPr lang="es-CO" dirty="0"/>
          </a:p>
          <a:p>
            <a:r>
              <a:rPr lang="es-CO" dirty="0" err="1"/>
              <a:t>UltraEdit</a:t>
            </a:r>
            <a:endParaRPr lang="es-CO" dirty="0"/>
          </a:p>
          <a:p>
            <a:r>
              <a:rPr lang="es-CO" dirty="0"/>
              <a:t>Coda</a:t>
            </a:r>
          </a:p>
          <a:p>
            <a:r>
              <a:rPr lang="es-CO" dirty="0" err="1"/>
              <a:t>BBEdit</a:t>
            </a:r>
            <a:endParaRPr lang="es-CO" dirty="0"/>
          </a:p>
          <a:p>
            <a:r>
              <a:rPr lang="es-CO" dirty="0"/>
              <a:t>Komodo </a:t>
            </a:r>
            <a:r>
              <a:rPr lang="es-CO" dirty="0" err="1"/>
              <a:t>Edit</a:t>
            </a:r>
            <a:endParaRPr lang="es-CO" dirty="0"/>
          </a:p>
          <a:p>
            <a:r>
              <a:rPr lang="es-CO" dirty="0"/>
              <a:t>Visual Studio </a:t>
            </a:r>
            <a:r>
              <a:rPr lang="es-CO" dirty="0" err="1"/>
              <a:t>Code</a:t>
            </a:r>
            <a:endParaRPr lang="es-CO" dirty="0"/>
          </a:p>
          <a:p>
            <a:r>
              <a:rPr lang="es-CO" dirty="0" err="1"/>
              <a:t>CodeShare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818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B211-6B7B-4D57-BA6E-B440507C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 STUDIO CODE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D3FA9-631E-437F-A969-17BD2BD6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C88AEB-4A84-441B-AE01-E3C97F3B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7" y="1699317"/>
            <a:ext cx="8788865" cy="46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DC5EC-0EA1-40C3-8A0F-746A49AE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Sublime 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93BA7-FEAD-4F7B-BDC2-E3012F05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0B832A-D823-45BF-81CA-BB0ECF9B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507"/>
            <a:ext cx="10030690" cy="52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9EB4D-31F1-449C-AEF6-8BBE470F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CREAR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73805-3A95-4C59-B53F-3BA061B8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b="0" i="0" dirty="0">
                <a:solidFill>
                  <a:srgbClr val="222222"/>
                </a:solidFill>
                <a:effectLst/>
                <a:latin typeface="Raleway"/>
              </a:rPr>
              <a:t>CREATE DATABASE </a:t>
            </a:r>
            <a:r>
              <a:rPr lang="es-CO" b="0" i="0" dirty="0" err="1">
                <a:solidFill>
                  <a:srgbClr val="222222"/>
                </a:solidFill>
                <a:effectLst/>
                <a:latin typeface="Raleway"/>
              </a:rPr>
              <a:t>userlitdb</a:t>
            </a:r>
            <a:r>
              <a:rPr lang="es-CO" b="0" i="0" dirty="0">
                <a:solidFill>
                  <a:srgbClr val="222222"/>
                </a:solidFill>
                <a:effectLst/>
                <a:latin typeface="Raleway"/>
              </a:rPr>
              <a:t>;</a:t>
            </a:r>
          </a:p>
          <a:p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CREATE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TABLE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usertbl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`id`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int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NOT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auto_increment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full_name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varchar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NOT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`email`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varchar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NOT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varchar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NOT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varchar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NOT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`id`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CO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s-CO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ENGINE</a:t>
            </a:r>
            <a:r>
              <a:rPr lang="es-CO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MyISAM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6"/>
              </a:rPr>
              <a:t>DEFAULT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CO" b="0" i="0" dirty="0">
                <a:solidFill>
                  <a:srgbClr val="FF5500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es-CO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utf8 </a:t>
            </a:r>
            <a:r>
              <a:rPr lang="es-CO" b="0" i="0" u="none" strike="noStrike" dirty="0" smtClean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7"/>
              </a:rPr>
              <a:t>COLLATE</a:t>
            </a:r>
            <a:r>
              <a:rPr lang="es-CO" b="0" i="0" dirty="0" smtClean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CO" b="0" i="0" dirty="0" smtClean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utf8_unicode_ci</a:t>
            </a:r>
          </a:p>
          <a:p>
            <a:endParaRPr lang="es-ES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s-CO" dirty="0"/>
              <a:t>CREATE DATABASE demo;</a:t>
            </a:r>
          </a:p>
          <a:p>
            <a:r>
              <a:rPr lang="es-CO" dirty="0"/>
              <a:t>CREATE TABLE IF NOT EXISTS `</a:t>
            </a:r>
            <a:r>
              <a:rPr lang="es-CO" dirty="0" err="1"/>
              <a:t>employees</a:t>
            </a:r>
            <a:r>
              <a:rPr lang="es-CO" dirty="0"/>
              <a:t>` (</a:t>
            </a:r>
          </a:p>
          <a:p>
            <a:r>
              <a:rPr lang="es-CO" dirty="0"/>
              <a:t>    `id` </a:t>
            </a:r>
            <a:r>
              <a:rPr lang="es-CO" dirty="0" err="1"/>
              <a:t>int</a:t>
            </a:r>
            <a:r>
              <a:rPr lang="es-CO" dirty="0"/>
              <a:t>(11) NOT NULL AUTO_INCREMENT,</a:t>
            </a:r>
          </a:p>
          <a:p>
            <a:r>
              <a:rPr lang="es-CO" dirty="0"/>
              <a:t>    `</a:t>
            </a:r>
            <a:r>
              <a:rPr lang="es-CO" dirty="0" err="1"/>
              <a:t>name</a:t>
            </a:r>
            <a:r>
              <a:rPr lang="es-CO" dirty="0"/>
              <a:t>` </a:t>
            </a:r>
            <a:r>
              <a:rPr lang="es-CO" dirty="0" err="1"/>
              <a:t>varchar</a:t>
            </a:r>
            <a:r>
              <a:rPr lang="es-CO" dirty="0"/>
              <a:t>(100) NOT NULL,</a:t>
            </a:r>
          </a:p>
          <a:p>
            <a:r>
              <a:rPr lang="es-CO" dirty="0"/>
              <a:t>    `</a:t>
            </a:r>
            <a:r>
              <a:rPr lang="es-CO" dirty="0" err="1"/>
              <a:t>address</a:t>
            </a:r>
            <a:r>
              <a:rPr lang="es-CO" dirty="0"/>
              <a:t>` </a:t>
            </a:r>
            <a:r>
              <a:rPr lang="es-CO" dirty="0" err="1"/>
              <a:t>varchar</a:t>
            </a:r>
            <a:r>
              <a:rPr lang="es-CO" dirty="0"/>
              <a:t>(255) NOT NULL, </a:t>
            </a:r>
          </a:p>
          <a:p>
            <a:r>
              <a:rPr lang="es-CO" dirty="0"/>
              <a:t>    `</a:t>
            </a:r>
            <a:r>
              <a:rPr lang="es-CO" dirty="0" err="1"/>
              <a:t>salary</a:t>
            </a:r>
            <a:r>
              <a:rPr lang="es-CO" dirty="0"/>
              <a:t>` </a:t>
            </a:r>
            <a:r>
              <a:rPr lang="es-CO" dirty="0" err="1"/>
              <a:t>int</a:t>
            </a:r>
            <a:r>
              <a:rPr lang="es-CO" dirty="0"/>
              <a:t>(10)NOT NULL,</a:t>
            </a:r>
          </a:p>
          <a:p>
            <a:r>
              <a:rPr lang="es-CO" dirty="0"/>
              <a:t>    PRIMARY KEY (`id`))ENGINE=</a:t>
            </a:r>
            <a:r>
              <a:rPr lang="es-CO" dirty="0" err="1"/>
              <a:t>InnoDB</a:t>
            </a:r>
            <a:r>
              <a:rPr lang="es-CO" dirty="0"/>
              <a:t> DEFAULT CHARSET=latin1 AUTO_INCREMENT=4;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291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CBEF1-8672-422C-83DB-97E8D65C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066" y="250146"/>
            <a:ext cx="3233934" cy="975549"/>
          </a:xfrm>
        </p:spPr>
        <p:txBody>
          <a:bodyPr/>
          <a:lstStyle/>
          <a:p>
            <a:pPr algn="ctr"/>
            <a:r>
              <a:rPr lang="es-CO" b="0" i="0" dirty="0" err="1">
                <a:solidFill>
                  <a:srgbClr val="222222"/>
                </a:solidFill>
                <a:effectLst/>
                <a:latin typeface="Raleway"/>
              </a:rPr>
              <a:t>php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709737"/>
            <a:ext cx="5429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937"/>
            <a:ext cx="112204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concepto CRUD está estrechamente vinculado a la gestión de datos digitales. CRUD hace referencia a </a:t>
            </a:r>
            <a:r>
              <a:rPr lang="es-ES" b="1" dirty="0"/>
              <a:t>un acrónimo</a:t>
            </a:r>
            <a:r>
              <a:rPr lang="es-ES" dirty="0"/>
              <a:t> en el que se reúnen las primeras letras de las cuatro operaciones fundamentales de aplicaciones persistentes en sistemas de bases de datos:</a:t>
            </a:r>
          </a:p>
          <a:p>
            <a:pPr algn="just"/>
            <a:r>
              <a:rPr lang="es-ES" b="1" dirty="0" err="1"/>
              <a:t>C</a:t>
            </a:r>
            <a:r>
              <a:rPr lang="es-ES" dirty="0" err="1"/>
              <a:t>reate</a:t>
            </a:r>
            <a:r>
              <a:rPr lang="es-ES" dirty="0"/>
              <a:t> (Crear registros)</a:t>
            </a:r>
          </a:p>
          <a:p>
            <a:pPr algn="just"/>
            <a:r>
              <a:rPr lang="es-ES" b="1" dirty="0" err="1" smtClean="0"/>
              <a:t>R</a:t>
            </a:r>
            <a:r>
              <a:rPr lang="es-ES" dirty="0" err="1" smtClean="0"/>
              <a:t>ead</a:t>
            </a:r>
            <a:r>
              <a:rPr lang="es-ES" dirty="0" smtClean="0"/>
              <a:t>.</a:t>
            </a:r>
            <a:r>
              <a:rPr lang="es-ES" dirty="0"/>
              <a:t> </a:t>
            </a:r>
            <a:r>
              <a:rPr lang="es-ES" b="1" dirty="0" err="1"/>
              <a:t>R</a:t>
            </a:r>
            <a:r>
              <a:rPr lang="es-ES" dirty="0" err="1"/>
              <a:t>etrieve</a:t>
            </a:r>
            <a:r>
              <a:rPr lang="es-ES" dirty="0"/>
              <a:t> (Leer registros)</a:t>
            </a:r>
          </a:p>
          <a:p>
            <a:pPr algn="just"/>
            <a:r>
              <a:rPr lang="es-ES" b="1" dirty="0" err="1"/>
              <a:t>U</a:t>
            </a:r>
            <a:r>
              <a:rPr lang="es-ES" dirty="0" err="1"/>
              <a:t>pdate</a:t>
            </a:r>
            <a:r>
              <a:rPr lang="es-ES" dirty="0"/>
              <a:t> (Actualizar registros)</a:t>
            </a:r>
          </a:p>
          <a:p>
            <a:pPr algn="just"/>
            <a:r>
              <a:rPr lang="es-ES" b="1" dirty="0" err="1" smtClean="0"/>
              <a:t>D</a:t>
            </a:r>
            <a:r>
              <a:rPr lang="es-ES" dirty="0" err="1" smtClean="0"/>
              <a:t>elete</a:t>
            </a:r>
            <a:r>
              <a:rPr lang="es-ES" dirty="0"/>
              <a:t>.</a:t>
            </a:r>
            <a:r>
              <a:rPr lang="es-ES" dirty="0"/>
              <a:t> </a:t>
            </a:r>
            <a:r>
              <a:rPr lang="es-ES" b="1" dirty="0" err="1"/>
              <a:t>D</a:t>
            </a:r>
            <a:r>
              <a:rPr lang="es-ES" dirty="0" err="1"/>
              <a:t>estroy</a:t>
            </a:r>
            <a:r>
              <a:rPr lang="es-ES" dirty="0"/>
              <a:t> (Borrar registros</a:t>
            </a:r>
            <a:r>
              <a:rPr lang="es-ES" dirty="0" smtClean="0"/>
              <a:t>)</a:t>
            </a:r>
          </a:p>
          <a:p>
            <a:pPr marL="0" indent="0" algn="just">
              <a:buNone/>
            </a:pPr>
            <a:r>
              <a:rPr lang="es-ES" dirty="0" smtClean="0"/>
              <a:t>Ejemplo de cada comando.</a:t>
            </a:r>
            <a:endParaRPr lang="es-ES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991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6" y="452979"/>
            <a:ext cx="11060882" cy="62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452718"/>
            <a:ext cx="11305354" cy="56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Llamar otros archivos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260" y="1333090"/>
            <a:ext cx="6705600" cy="800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6" y="2270563"/>
            <a:ext cx="10296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26832"/>
            <a:ext cx="8947150" cy="30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99" y="2052638"/>
            <a:ext cx="729697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9" y="693682"/>
            <a:ext cx="9680027" cy="5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https://www.ionos.es/digitalguide/paginas-web/desarrollo-web/crud-las-principales-operaciones-de-bases-de-datos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r>
              <a:rPr lang="es-CO" dirty="0" smtClean="0">
                <a:hlinkClick r:id="rId3"/>
              </a:rPr>
              <a:t>https</a:t>
            </a:r>
            <a:r>
              <a:rPr lang="es-CO" dirty="0">
                <a:hlinkClick r:id="rId3"/>
              </a:rPr>
              <a:t>://code.tutsplus.com/es/tutorials/how-to-work-with-mysql-in-php--</a:t>
            </a:r>
            <a:r>
              <a:rPr lang="es-CO" dirty="0" smtClean="0">
                <a:hlinkClick r:id="rId3"/>
              </a:rPr>
              <a:t>cms-32222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https://code.tutsplus.com/es/tutorials/quickly-build-a-php-crud-interface-with-the-pdo-advanced-crud-generator-tool--</a:t>
            </a:r>
            <a:r>
              <a:rPr lang="es-CO" dirty="0" smtClean="0">
                <a:hlinkClick r:id="rId4"/>
              </a:rPr>
              <a:t>cms-32367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977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Recordando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 INTO </a:t>
            </a:r>
            <a:r>
              <a:rPr lang="en-US" sz="2400" i="1" dirty="0" err="1"/>
              <a:t>table_name</a:t>
            </a:r>
            <a:r>
              <a:rPr lang="en-US" sz="2400" dirty="0"/>
              <a:t> (</a:t>
            </a:r>
            <a:r>
              <a:rPr lang="en-US" sz="2400" i="1" dirty="0"/>
              <a:t>column1</a:t>
            </a:r>
            <a:r>
              <a:rPr lang="en-US" sz="2400" dirty="0"/>
              <a:t>,</a:t>
            </a:r>
            <a:r>
              <a:rPr lang="en-US" sz="2400" i="1" dirty="0"/>
              <a:t> column2</a:t>
            </a:r>
            <a:r>
              <a:rPr lang="en-US" sz="2400" dirty="0"/>
              <a:t>,</a:t>
            </a:r>
            <a:r>
              <a:rPr lang="en-US" sz="2400" i="1" dirty="0"/>
              <a:t> column3</a:t>
            </a:r>
            <a:r>
              <a:rPr lang="en-US" sz="2400" dirty="0"/>
              <a:t>, ...)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VALUES (</a:t>
            </a:r>
            <a:r>
              <a:rPr lang="en-US" sz="2400" i="1" dirty="0"/>
              <a:t>value1</a:t>
            </a:r>
            <a:r>
              <a:rPr lang="en-US" sz="2400" dirty="0"/>
              <a:t>,</a:t>
            </a:r>
            <a:r>
              <a:rPr lang="en-US" sz="2400" i="1" dirty="0"/>
              <a:t> value2</a:t>
            </a:r>
            <a:r>
              <a:rPr lang="en-US" sz="2400" dirty="0"/>
              <a:t>,</a:t>
            </a:r>
            <a:r>
              <a:rPr lang="en-US" sz="2400" i="1" dirty="0"/>
              <a:t> value3</a:t>
            </a:r>
            <a:r>
              <a:rPr lang="en-US" sz="2400" dirty="0"/>
              <a:t>, </a:t>
            </a:r>
            <a:r>
              <a:rPr lang="en-US" sz="2400" dirty="0" smtClean="0"/>
              <a:t>...);</a:t>
            </a:r>
          </a:p>
          <a:p>
            <a:r>
              <a:rPr lang="en-US" sz="2400" dirty="0"/>
              <a:t>UPDATE </a:t>
            </a:r>
            <a:r>
              <a:rPr lang="en-US" sz="2400" i="1" dirty="0" err="1"/>
              <a:t>table_name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SET </a:t>
            </a:r>
            <a:r>
              <a:rPr lang="en-US" sz="2400" i="1" dirty="0"/>
              <a:t>column1 </a:t>
            </a:r>
            <a:r>
              <a:rPr lang="en-US" sz="2400" dirty="0"/>
              <a:t>=</a:t>
            </a:r>
            <a:r>
              <a:rPr lang="en-US" sz="2400" i="1" dirty="0"/>
              <a:t> value1</a:t>
            </a:r>
            <a:r>
              <a:rPr lang="en-US" sz="2400" dirty="0"/>
              <a:t>,</a:t>
            </a:r>
            <a:r>
              <a:rPr lang="en-US" sz="2400" i="1" dirty="0"/>
              <a:t> column2 </a:t>
            </a:r>
            <a:r>
              <a:rPr lang="en-US" sz="2400" dirty="0"/>
              <a:t>=</a:t>
            </a:r>
            <a:r>
              <a:rPr lang="en-US" sz="2400" i="1" dirty="0"/>
              <a:t> value2</a:t>
            </a:r>
            <a:r>
              <a:rPr lang="en-US" sz="2400" dirty="0"/>
              <a:t>, ...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i="1" dirty="0"/>
              <a:t>condition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DELETE FROM Customers WHERE </a:t>
            </a:r>
            <a:r>
              <a:rPr lang="en-US" sz="2400" dirty="0" err="1"/>
              <a:t>CustomerName</a:t>
            </a:r>
            <a:r>
              <a:rPr lang="en-US" sz="2400" dirty="0"/>
              <a:t>='</a:t>
            </a:r>
            <a:r>
              <a:rPr lang="en-US" sz="2400" dirty="0" err="1"/>
              <a:t>Alfreds</a:t>
            </a:r>
            <a:r>
              <a:rPr lang="en-US" sz="2400" dirty="0"/>
              <a:t> </a:t>
            </a:r>
            <a:r>
              <a:rPr lang="en-US" sz="2400" dirty="0" err="1"/>
              <a:t>Futterkiste</a:t>
            </a:r>
            <a:r>
              <a:rPr lang="en-US" sz="2400" dirty="0" smtClean="0"/>
              <a:t>';</a:t>
            </a:r>
          </a:p>
          <a:p>
            <a:r>
              <a:rPr lang="es-CO" sz="2400" dirty="0"/>
              <a:t>SELECT * FROM </a:t>
            </a:r>
            <a:r>
              <a:rPr lang="es-CO" sz="2400" i="1" dirty="0" err="1"/>
              <a:t>table_name</a:t>
            </a:r>
            <a:r>
              <a:rPr lang="es-CO" sz="2400" dirty="0"/>
              <a:t>;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8638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4AA-95A0-437A-9243-8E570E6C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ACTIVACIÓN DE 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133955-BA84-425F-BB75-2378C876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39" y="1690688"/>
            <a:ext cx="7638431" cy="4991680"/>
          </a:xfrm>
        </p:spPr>
      </p:pic>
    </p:spTree>
    <p:extLst>
      <p:ext uri="{BB962C8B-B14F-4D97-AF65-F5344CB8AC3E}">
        <p14:creationId xmlns:p14="http://schemas.microsoft.com/office/powerpoint/2010/main" val="181276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89480-6110-40E1-A6F6-44E48957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0" i="0" dirty="0">
                <a:solidFill>
                  <a:schemeClr val="tx1"/>
                </a:solidFill>
                <a:effectLst/>
                <a:latin typeface="Ubuntu"/>
              </a:rPr>
              <a:t>HTTP (Puerto 80)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A2175-9E00-4B37-BFE3-19B47C9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s-ES" b="0" i="0" dirty="0">
                <a:effectLst/>
                <a:latin typeface="Ubuntu"/>
              </a:rPr>
              <a:t>El protocolo de transferencia de hipertexto (HTTP, </a:t>
            </a:r>
            <a:r>
              <a:rPr lang="es-ES" b="0" i="0" dirty="0" err="1">
                <a:effectLst/>
                <a:latin typeface="Ubuntu"/>
              </a:rPr>
              <a:t>HyperText</a:t>
            </a:r>
            <a:r>
              <a:rPr lang="es-ES" b="0" i="0" dirty="0">
                <a:effectLst/>
                <a:latin typeface="Ubuntu"/>
              </a:rPr>
              <a:t> Transfer </a:t>
            </a:r>
            <a:r>
              <a:rPr lang="es-ES" b="0" i="0" dirty="0" err="1">
                <a:effectLst/>
                <a:latin typeface="Ubuntu"/>
              </a:rPr>
              <a:t>Protocol</a:t>
            </a:r>
            <a:r>
              <a:rPr lang="es-ES" b="0" i="0" dirty="0">
                <a:effectLst/>
                <a:latin typeface="Ubuntu"/>
              </a:rPr>
              <a:t>) es el protocolo usado en cada transacción de la Web (WWW). HTTP fue desarrollado por el consorcio W3C y la IETF.</a:t>
            </a:r>
          </a:p>
          <a:p>
            <a:pPr algn="just" fontAlgn="base"/>
            <a:r>
              <a:rPr lang="es-ES" b="0" i="0" dirty="0">
                <a:effectLst/>
                <a:latin typeface="Ubuntu"/>
              </a:rPr>
              <a:t>HTTP define la sintaxis y la semántica que utilizan los elementos software de la arquitectura web (clientes, servidores, </a:t>
            </a:r>
            <a:r>
              <a:rPr lang="es-ES" b="0" i="0" dirty="0" err="1">
                <a:effectLst/>
                <a:latin typeface="Ubuntu"/>
              </a:rPr>
              <a:t>proxies</a:t>
            </a:r>
            <a:r>
              <a:rPr lang="es-ES" b="0" i="0" dirty="0">
                <a:effectLst/>
                <a:latin typeface="Ubuntu"/>
              </a:rPr>
              <a:t>) para comunicarse. Es un protocolo orientado a transacciones y sigue el esquema petición-respuesta entre un cliente y un servidor. Al cliente que efectúa la petición (un navegador o un spider) se lo conoce como “</a:t>
            </a:r>
            <a:r>
              <a:rPr lang="es-ES" b="0" i="0" dirty="0" err="1">
                <a:effectLst/>
                <a:latin typeface="Ubuntu"/>
              </a:rPr>
              <a:t>user</a:t>
            </a:r>
            <a:r>
              <a:rPr lang="es-ES" b="0" i="0" dirty="0">
                <a:effectLst/>
                <a:latin typeface="Ubuntu"/>
              </a:rPr>
              <a:t> </a:t>
            </a:r>
            <a:r>
              <a:rPr lang="es-ES" b="0" i="0" dirty="0" err="1">
                <a:effectLst/>
                <a:latin typeface="Ubuntu"/>
              </a:rPr>
              <a:t>agent</a:t>
            </a:r>
            <a:r>
              <a:rPr lang="es-ES" b="0" i="0" dirty="0">
                <a:effectLst/>
                <a:latin typeface="Ubuntu"/>
              </a:rPr>
              <a:t>” (agente del usuario). A la información transmitida se la llama recurso y se la identifica mediante un URL. Los recursos pueden ser archivos, el resultado de la ejecución de un programa, una consulta a una base de datos, la traducción automática de un documento, etc.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054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Protocolo HTTP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5" y="1943372"/>
            <a:ext cx="9948206" cy="43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DNS SERVIDOR DE NOMBRES DE DOMINIO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AutoShape 2" descr="An introduction to HTTP: Domain Name System serv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6" y="2007533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82B5-D1E3-46E8-B9B2-FED1CEC2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0" i="0" dirty="0">
                <a:solidFill>
                  <a:srgbClr val="6E7076"/>
                </a:solidFill>
                <a:effectLst/>
                <a:latin typeface="Roboto"/>
              </a:rPr>
              <a:t>Puerto 3306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EC05C-0EED-4C58-AF4C-D9F190D5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MySQL usa el puerto 3306 por defecto.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puerto 3306 es el puerto por defecto usado para el protocolo MySQL.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usa para conectar con clientes de MySQL y utilidades como </a:t>
            </a:r>
            <a:r>
              <a:rPr lang="es-ES" dirty="0" err="1"/>
              <a:t>mysqldump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puerto 3306 de MySQL por defecto es TCP (</a:t>
            </a:r>
            <a:r>
              <a:rPr lang="es-ES" dirty="0" err="1"/>
              <a:t>Transmission</a:t>
            </a:r>
            <a:r>
              <a:rPr lang="es-ES" dirty="0"/>
              <a:t> Control </a:t>
            </a:r>
            <a:r>
              <a:rPr lang="es-ES" dirty="0" err="1"/>
              <a:t>Protocol</a:t>
            </a:r>
            <a:r>
              <a:rPr lang="es-ES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5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4E77-C226-4867-B7A1-5024EEB5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Arquitectura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947429-D7D4-4EFA-845B-0009B75FD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2464594"/>
            <a:ext cx="4162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4DB4C5D797E4EB5C4E833252588A5" ma:contentTypeVersion="4" ma:contentTypeDescription="Create a new document." ma:contentTypeScope="" ma:versionID="67e3f41e1f0737f27239b1014f39a663">
  <xsd:schema xmlns:xsd="http://www.w3.org/2001/XMLSchema" xmlns:xs="http://www.w3.org/2001/XMLSchema" xmlns:p="http://schemas.microsoft.com/office/2006/metadata/properties" xmlns:ns2="c5b217bb-648d-4bd6-bc9d-319c5b98b461" targetNamespace="http://schemas.microsoft.com/office/2006/metadata/properties" ma:root="true" ma:fieldsID="532570dab2cda56177589e04bc3cbb47" ns2:_="">
    <xsd:import namespace="c5b217bb-648d-4bd6-bc9d-319c5b98b4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217bb-648d-4bd6-bc9d-319c5b98b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F2E73-374E-4529-B690-B938B172DF6A}"/>
</file>

<file path=customXml/itemProps2.xml><?xml version="1.0" encoding="utf-8"?>
<ds:datastoreItem xmlns:ds="http://schemas.openxmlformats.org/officeDocument/2006/customXml" ds:itemID="{0884CF9C-1818-4E82-B7B7-6FE7D8896818}"/>
</file>

<file path=customXml/itemProps3.xml><?xml version="1.0" encoding="utf-8"?>
<ds:datastoreItem xmlns:ds="http://schemas.openxmlformats.org/officeDocument/2006/customXml" ds:itemID="{FB148159-1E5A-4A51-8AF7-7B6E1142051D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299</Words>
  <Application>Microsoft Office PowerPoint</Application>
  <PresentationFormat>Panorámica</PresentationFormat>
  <Paragraphs>77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1und1WebSansBlackCn</vt:lpstr>
      <vt:lpstr>Arial</vt:lpstr>
      <vt:lpstr>Arial</vt:lpstr>
      <vt:lpstr>Century Gothic</vt:lpstr>
      <vt:lpstr>Courier New</vt:lpstr>
      <vt:lpstr>Raleway</vt:lpstr>
      <vt:lpstr>Roboto</vt:lpstr>
      <vt:lpstr>Ubuntu</vt:lpstr>
      <vt:lpstr>Wingdings 3</vt:lpstr>
      <vt:lpstr>Ion</vt:lpstr>
      <vt:lpstr>Inicio desarrollo</vt:lpstr>
      <vt:lpstr>CRUD</vt:lpstr>
      <vt:lpstr>Recordando</vt:lpstr>
      <vt:lpstr>ACTIVACIÓN DE SERVICIOS</vt:lpstr>
      <vt:lpstr>HTTP (Puerto 80)</vt:lpstr>
      <vt:lpstr>Protocolo HTTP</vt:lpstr>
      <vt:lpstr>DNS SERVIDOR DE NOMBRES DE DOMINIO</vt:lpstr>
      <vt:lpstr>Puerto 3306</vt:lpstr>
      <vt:lpstr>Arquitectura</vt:lpstr>
      <vt:lpstr>HERRAMIENTAS Y LENGUAJES </vt:lpstr>
      <vt:lpstr>HERRAMIENTAS Y LENGUAJES </vt:lpstr>
      <vt:lpstr>HERRAMIENTAS Y LENGUAJES </vt:lpstr>
      <vt:lpstr>HERRAMIENTAS Y LENGUAJES </vt:lpstr>
      <vt:lpstr>HERRAMIENTAS Y LENGUAJES </vt:lpstr>
      <vt:lpstr>VISUAL STUDIO CODE</vt:lpstr>
      <vt:lpstr>Sublime Text</vt:lpstr>
      <vt:lpstr>CREAR BASES DE DATOS</vt:lpstr>
      <vt:lpstr>php</vt:lpstr>
      <vt:lpstr>Presentación de PowerPoint</vt:lpstr>
      <vt:lpstr>Presentación de PowerPoint</vt:lpstr>
      <vt:lpstr>Presentación de PowerPoint</vt:lpstr>
      <vt:lpstr>Llamar otros archivos</vt:lpstr>
      <vt:lpstr>Presentación de PowerPoint</vt:lpstr>
      <vt:lpstr>Presentación de PowerPoint</vt:lpstr>
      <vt:lpstr>Presentación de PowerPoint</vt:lpstr>
      <vt:lpstr>Otros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 en desarrollo</dc:title>
  <dc:creator>Edgar Camilo Diaz Cabiativa</dc:creator>
  <cp:lastModifiedBy>Estudiantes</cp:lastModifiedBy>
  <cp:revision>13</cp:revision>
  <dcterms:created xsi:type="dcterms:W3CDTF">2021-04-08T21:25:19Z</dcterms:created>
  <dcterms:modified xsi:type="dcterms:W3CDTF">2022-04-18T20:53:36Z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0x0101005A54DB4C5D797E4EB5C4E833252588A5</vt:lpwstr>
  </property>
</Properties>
</file>