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327" r:id="rId3"/>
    <p:sldId id="312" r:id="rId4"/>
    <p:sldId id="344" r:id="rId5"/>
    <p:sldId id="313" r:id="rId6"/>
    <p:sldId id="345" r:id="rId7"/>
    <p:sldId id="346" r:id="rId8"/>
    <p:sldId id="314" r:id="rId9"/>
    <p:sldId id="348" r:id="rId10"/>
    <p:sldId id="318" r:id="rId11"/>
    <p:sldId id="325" r:id="rId1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4606C"/>
    <a:srgbClr val="F4D365"/>
    <a:srgbClr val="F47363"/>
    <a:srgbClr val="74BADE"/>
    <a:srgbClr val="37CD91"/>
    <a:srgbClr val="757F89"/>
    <a:srgbClr val="54ABD6"/>
    <a:srgbClr val="349BCE"/>
    <a:srgbClr val="3A9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94" y="86"/>
      </p:cViewPr>
      <p:guideLst>
        <p:guide orient="horz" pos="1672"/>
        <p:guide pos="2880"/>
        <p:guide pos="446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B8A9E-6999-46DF-8856-30F86DD41D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9DC38-3D72-4925-925E-C215806994C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46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du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46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4"/>
          <p:cNvSpPr txBox="1"/>
          <p:nvPr userDrawn="1"/>
        </p:nvSpPr>
        <p:spPr>
          <a:xfrm>
            <a:off x="2089404" y="294660"/>
            <a:ext cx="1331595" cy="406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 smtClean="0">
                <a:solidFill>
                  <a:schemeClr val="bg1">
                    <a:alpha val="20000"/>
                  </a:schemeClr>
                </a:solidFill>
              </a:rPr>
              <a:t>EDUCATION</a:t>
            </a:r>
            <a:endParaRPr lang="zh-CN" altLang="en-US" sz="1800" dirty="0">
              <a:solidFill>
                <a:schemeClr val="bg1">
                  <a:alpha val="20000"/>
                </a:schemeClr>
              </a:solidFill>
              <a:latin typeface="+mn-ea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518947" y="17950"/>
            <a:ext cx="1008000" cy="1007666"/>
          </a:xfrm>
          <a:prstGeom prst="ellipse">
            <a:avLst/>
          </a:prstGeom>
          <a:solidFill>
            <a:srgbClr val="37C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697679" y="136341"/>
            <a:ext cx="656920" cy="889608"/>
            <a:chOff x="4015950" y="1912329"/>
            <a:chExt cx="1123016" cy="1521303"/>
          </a:xfrm>
        </p:grpSpPr>
        <p:sp>
          <p:nvSpPr>
            <p:cNvPr id="12" name="任意多边形 11"/>
            <p:cNvSpPr/>
            <p:nvPr/>
          </p:nvSpPr>
          <p:spPr>
            <a:xfrm>
              <a:off x="4268735" y="2018562"/>
              <a:ext cx="616369" cy="797569"/>
            </a:xfrm>
            <a:custGeom>
              <a:avLst/>
              <a:gdLst/>
              <a:ahLst/>
              <a:cxnLst/>
              <a:rect l="l" t="t" r="r" b="b"/>
              <a:pathLst>
                <a:path w="1029330" h="1331932">
                  <a:moveTo>
                    <a:pt x="40390" y="0"/>
                  </a:moveTo>
                  <a:lnTo>
                    <a:pt x="514665" y="3131"/>
                  </a:lnTo>
                  <a:lnTo>
                    <a:pt x="988940" y="0"/>
                  </a:lnTo>
                  <a:cubicBezTo>
                    <a:pt x="992115" y="178858"/>
                    <a:pt x="994761" y="363008"/>
                    <a:pt x="1014340" y="530225"/>
                  </a:cubicBezTo>
                  <a:cubicBezTo>
                    <a:pt x="1033919" y="697442"/>
                    <a:pt x="1041327" y="900113"/>
                    <a:pt x="992115" y="1003300"/>
                  </a:cubicBezTo>
                  <a:cubicBezTo>
                    <a:pt x="942903" y="1106487"/>
                    <a:pt x="915386" y="1132417"/>
                    <a:pt x="833365" y="1206500"/>
                  </a:cubicBezTo>
                  <a:cubicBezTo>
                    <a:pt x="755022" y="1277262"/>
                    <a:pt x="620676" y="1329195"/>
                    <a:pt x="514665" y="1331932"/>
                  </a:cubicBezTo>
                  <a:cubicBezTo>
                    <a:pt x="408654" y="1329195"/>
                    <a:pt x="274308" y="1277262"/>
                    <a:pt x="195965" y="1206500"/>
                  </a:cubicBezTo>
                  <a:cubicBezTo>
                    <a:pt x="113944" y="1132417"/>
                    <a:pt x="86427" y="1106487"/>
                    <a:pt x="37215" y="1003300"/>
                  </a:cubicBezTo>
                  <a:cubicBezTo>
                    <a:pt x="-11997" y="900113"/>
                    <a:pt x="-4589" y="697442"/>
                    <a:pt x="14990" y="530225"/>
                  </a:cubicBezTo>
                  <a:cubicBezTo>
                    <a:pt x="34569" y="363008"/>
                    <a:pt x="37215" y="178858"/>
                    <a:pt x="40390" y="0"/>
                  </a:cubicBezTo>
                  <a:close/>
                </a:path>
              </a:pathLst>
            </a:custGeom>
            <a:solidFill>
              <a:srgbClr val="F3D4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flipH="1">
              <a:off x="4191478" y="2325779"/>
              <a:ext cx="99381" cy="249395"/>
            </a:xfrm>
            <a:custGeom>
              <a:avLst/>
              <a:gdLst>
                <a:gd name="connsiteX0" fmla="*/ 0 w 152400"/>
                <a:gd name="connsiteY0" fmla="*/ 80963 h 419100"/>
                <a:gd name="connsiteX1" fmla="*/ 95250 w 152400"/>
                <a:gd name="connsiteY1" fmla="*/ 0 h 419100"/>
                <a:gd name="connsiteX2" fmla="*/ 152400 w 152400"/>
                <a:gd name="connsiteY2" fmla="*/ 185738 h 419100"/>
                <a:gd name="connsiteX3" fmla="*/ 57150 w 152400"/>
                <a:gd name="connsiteY3" fmla="*/ 419100 h 419100"/>
                <a:gd name="connsiteX4" fmla="*/ 0 w 152400"/>
                <a:gd name="connsiteY4" fmla="*/ 80963 h 419100"/>
                <a:gd name="connsiteX0-1" fmla="*/ 0 w 153102"/>
                <a:gd name="connsiteY0-2" fmla="*/ 85963 h 424100"/>
                <a:gd name="connsiteX1-3" fmla="*/ 95250 w 153102"/>
                <a:gd name="connsiteY1-4" fmla="*/ 5000 h 424100"/>
                <a:gd name="connsiteX2-5" fmla="*/ 152400 w 153102"/>
                <a:gd name="connsiteY2-6" fmla="*/ 190738 h 424100"/>
                <a:gd name="connsiteX3-7" fmla="*/ 57150 w 153102"/>
                <a:gd name="connsiteY3-8" fmla="*/ 424100 h 424100"/>
                <a:gd name="connsiteX4-9" fmla="*/ 0 w 153102"/>
                <a:gd name="connsiteY4-10" fmla="*/ 85963 h 424100"/>
                <a:gd name="connsiteX0-11" fmla="*/ 0 w 161098"/>
                <a:gd name="connsiteY0-12" fmla="*/ 85963 h 424100"/>
                <a:gd name="connsiteX1-13" fmla="*/ 95250 w 161098"/>
                <a:gd name="connsiteY1-14" fmla="*/ 5000 h 424100"/>
                <a:gd name="connsiteX2-15" fmla="*/ 152400 w 161098"/>
                <a:gd name="connsiteY2-16" fmla="*/ 190738 h 424100"/>
                <a:gd name="connsiteX3-17" fmla="*/ 57150 w 161098"/>
                <a:gd name="connsiteY3-18" fmla="*/ 424100 h 424100"/>
                <a:gd name="connsiteX4-19" fmla="*/ 0 w 161098"/>
                <a:gd name="connsiteY4-20" fmla="*/ 85963 h 424100"/>
                <a:gd name="connsiteX0-21" fmla="*/ 817 w 161915"/>
                <a:gd name="connsiteY0-22" fmla="*/ 85963 h 435420"/>
                <a:gd name="connsiteX1-23" fmla="*/ 96067 w 161915"/>
                <a:gd name="connsiteY1-24" fmla="*/ 5000 h 435420"/>
                <a:gd name="connsiteX2-25" fmla="*/ 153217 w 161915"/>
                <a:gd name="connsiteY2-26" fmla="*/ 190738 h 435420"/>
                <a:gd name="connsiteX3-27" fmla="*/ 57967 w 161915"/>
                <a:gd name="connsiteY3-28" fmla="*/ 424100 h 435420"/>
                <a:gd name="connsiteX4-29" fmla="*/ 817 w 161915"/>
                <a:gd name="connsiteY4-30" fmla="*/ 85963 h 435420"/>
                <a:gd name="connsiteX0-31" fmla="*/ 817 w 156563"/>
                <a:gd name="connsiteY0-32" fmla="*/ 81698 h 431155"/>
                <a:gd name="connsiteX1-33" fmla="*/ 122261 w 156563"/>
                <a:gd name="connsiteY1-34" fmla="*/ 5497 h 431155"/>
                <a:gd name="connsiteX2-35" fmla="*/ 153217 w 156563"/>
                <a:gd name="connsiteY2-36" fmla="*/ 186473 h 431155"/>
                <a:gd name="connsiteX3-37" fmla="*/ 57967 w 156563"/>
                <a:gd name="connsiteY3-38" fmla="*/ 419835 h 431155"/>
                <a:gd name="connsiteX4-39" fmla="*/ 817 w 156563"/>
                <a:gd name="connsiteY4-40" fmla="*/ 81698 h 431155"/>
                <a:gd name="connsiteX0-41" fmla="*/ 641 w 153080"/>
                <a:gd name="connsiteY0-42" fmla="*/ 81698 h 431245"/>
                <a:gd name="connsiteX1-43" fmla="*/ 122085 w 153080"/>
                <a:gd name="connsiteY1-44" fmla="*/ 5497 h 431245"/>
                <a:gd name="connsiteX2-45" fmla="*/ 153041 w 153080"/>
                <a:gd name="connsiteY2-46" fmla="*/ 186473 h 431245"/>
                <a:gd name="connsiteX3-47" fmla="*/ 126848 w 153080"/>
                <a:gd name="connsiteY3-48" fmla="*/ 336491 h 431245"/>
                <a:gd name="connsiteX4-49" fmla="*/ 57791 w 153080"/>
                <a:gd name="connsiteY4-50" fmla="*/ 419835 h 431245"/>
                <a:gd name="connsiteX5" fmla="*/ 641 w 153080"/>
                <a:gd name="connsiteY5" fmla="*/ 81698 h 431245"/>
                <a:gd name="connsiteX0-51" fmla="*/ 641 w 153080"/>
                <a:gd name="connsiteY0-52" fmla="*/ 81698 h 431245"/>
                <a:gd name="connsiteX1-53" fmla="*/ 122085 w 153080"/>
                <a:gd name="connsiteY1-54" fmla="*/ 5497 h 431245"/>
                <a:gd name="connsiteX2-55" fmla="*/ 153041 w 153080"/>
                <a:gd name="connsiteY2-56" fmla="*/ 186473 h 431245"/>
                <a:gd name="connsiteX3-57" fmla="*/ 126848 w 153080"/>
                <a:gd name="connsiteY3-58" fmla="*/ 336491 h 431245"/>
                <a:gd name="connsiteX4-59" fmla="*/ 57791 w 153080"/>
                <a:gd name="connsiteY4-60" fmla="*/ 419835 h 431245"/>
                <a:gd name="connsiteX5-61" fmla="*/ 641 w 153080"/>
                <a:gd name="connsiteY5-62" fmla="*/ 81698 h 431245"/>
                <a:gd name="connsiteX0-63" fmla="*/ 606 w 153307"/>
                <a:gd name="connsiteY0-64" fmla="*/ 81698 h 429536"/>
                <a:gd name="connsiteX1-65" fmla="*/ 122050 w 153307"/>
                <a:gd name="connsiteY1-66" fmla="*/ 5497 h 429536"/>
                <a:gd name="connsiteX2-67" fmla="*/ 153006 w 153307"/>
                <a:gd name="connsiteY2-68" fmla="*/ 186473 h 429536"/>
                <a:gd name="connsiteX3-69" fmla="*/ 110145 w 153307"/>
                <a:gd name="connsiteY3-70" fmla="*/ 324584 h 429536"/>
                <a:gd name="connsiteX4-71" fmla="*/ 57756 w 153307"/>
                <a:gd name="connsiteY4-72" fmla="*/ 419835 h 429536"/>
                <a:gd name="connsiteX5-73" fmla="*/ 606 w 153307"/>
                <a:gd name="connsiteY5-74" fmla="*/ 81698 h 429536"/>
                <a:gd name="connsiteX0-75" fmla="*/ 635 w 153043"/>
                <a:gd name="connsiteY0-76" fmla="*/ 81698 h 429857"/>
                <a:gd name="connsiteX1-77" fmla="*/ 122079 w 153043"/>
                <a:gd name="connsiteY1-78" fmla="*/ 5497 h 429857"/>
                <a:gd name="connsiteX2-79" fmla="*/ 153035 w 153043"/>
                <a:gd name="connsiteY2-80" fmla="*/ 186473 h 429857"/>
                <a:gd name="connsiteX3-81" fmla="*/ 124461 w 153043"/>
                <a:gd name="connsiteY3-82" fmla="*/ 326965 h 429857"/>
                <a:gd name="connsiteX4-83" fmla="*/ 57785 w 153043"/>
                <a:gd name="connsiteY4-84" fmla="*/ 419835 h 429857"/>
                <a:gd name="connsiteX5-85" fmla="*/ 635 w 153043"/>
                <a:gd name="connsiteY5-86" fmla="*/ 81698 h 429857"/>
                <a:gd name="connsiteX0-87" fmla="*/ 635 w 153762"/>
                <a:gd name="connsiteY0-88" fmla="*/ 75469 h 423628"/>
                <a:gd name="connsiteX1-89" fmla="*/ 131604 w 153762"/>
                <a:gd name="connsiteY1-90" fmla="*/ 6412 h 423628"/>
                <a:gd name="connsiteX2-91" fmla="*/ 153035 w 153762"/>
                <a:gd name="connsiteY2-92" fmla="*/ 180244 h 423628"/>
                <a:gd name="connsiteX3-93" fmla="*/ 124461 w 153762"/>
                <a:gd name="connsiteY3-94" fmla="*/ 320736 h 423628"/>
                <a:gd name="connsiteX4-95" fmla="*/ 57785 w 153762"/>
                <a:gd name="connsiteY4-96" fmla="*/ 413606 h 423628"/>
                <a:gd name="connsiteX5-97" fmla="*/ 635 w 153762"/>
                <a:gd name="connsiteY5-98" fmla="*/ 75469 h 423628"/>
                <a:gd name="connsiteX0-99" fmla="*/ 635 w 153762"/>
                <a:gd name="connsiteY0-100" fmla="*/ 68283 h 426530"/>
                <a:gd name="connsiteX1-101" fmla="*/ 131604 w 153762"/>
                <a:gd name="connsiteY1-102" fmla="*/ 8751 h 426530"/>
                <a:gd name="connsiteX2-103" fmla="*/ 153035 w 153762"/>
                <a:gd name="connsiteY2-104" fmla="*/ 182583 h 426530"/>
                <a:gd name="connsiteX3-105" fmla="*/ 124461 w 153762"/>
                <a:gd name="connsiteY3-106" fmla="*/ 323075 h 426530"/>
                <a:gd name="connsiteX4-107" fmla="*/ 57785 w 153762"/>
                <a:gd name="connsiteY4-108" fmla="*/ 415945 h 426530"/>
                <a:gd name="connsiteX5-109" fmla="*/ 635 w 153762"/>
                <a:gd name="connsiteY5-110" fmla="*/ 68283 h 426530"/>
                <a:gd name="connsiteX0-111" fmla="*/ 635 w 184035"/>
                <a:gd name="connsiteY0-112" fmla="*/ 68283 h 426530"/>
                <a:gd name="connsiteX1-113" fmla="*/ 131604 w 184035"/>
                <a:gd name="connsiteY1-114" fmla="*/ 8751 h 426530"/>
                <a:gd name="connsiteX2-115" fmla="*/ 183991 w 184035"/>
                <a:gd name="connsiteY2-116" fmla="*/ 182583 h 426530"/>
                <a:gd name="connsiteX3-117" fmla="*/ 124461 w 184035"/>
                <a:gd name="connsiteY3-118" fmla="*/ 323075 h 426530"/>
                <a:gd name="connsiteX4-119" fmla="*/ 57785 w 184035"/>
                <a:gd name="connsiteY4-120" fmla="*/ 415945 h 426530"/>
                <a:gd name="connsiteX5-121" fmla="*/ 635 w 184035"/>
                <a:gd name="connsiteY5-122" fmla="*/ 68283 h 426530"/>
                <a:gd name="connsiteX0-123" fmla="*/ 635 w 160387"/>
                <a:gd name="connsiteY0-124" fmla="*/ 68283 h 426530"/>
                <a:gd name="connsiteX1-125" fmla="*/ 131604 w 160387"/>
                <a:gd name="connsiteY1-126" fmla="*/ 8751 h 426530"/>
                <a:gd name="connsiteX2-127" fmla="*/ 160179 w 160387"/>
                <a:gd name="connsiteY2-128" fmla="*/ 182583 h 426530"/>
                <a:gd name="connsiteX3-129" fmla="*/ 124461 w 160387"/>
                <a:gd name="connsiteY3-130" fmla="*/ 323075 h 426530"/>
                <a:gd name="connsiteX4-131" fmla="*/ 57785 w 160387"/>
                <a:gd name="connsiteY4-132" fmla="*/ 415945 h 426530"/>
                <a:gd name="connsiteX5-133" fmla="*/ 635 w 160387"/>
                <a:gd name="connsiteY5-134" fmla="*/ 68283 h 426530"/>
                <a:gd name="connsiteX0-135" fmla="*/ 635 w 137325"/>
                <a:gd name="connsiteY0-136" fmla="*/ 68283 h 426530"/>
                <a:gd name="connsiteX1-137" fmla="*/ 131604 w 137325"/>
                <a:gd name="connsiteY1-138" fmla="*/ 8751 h 426530"/>
                <a:gd name="connsiteX2-139" fmla="*/ 114935 w 137325"/>
                <a:gd name="connsiteY2-140" fmla="*/ 182583 h 426530"/>
                <a:gd name="connsiteX3-141" fmla="*/ 124461 w 137325"/>
                <a:gd name="connsiteY3-142" fmla="*/ 323075 h 426530"/>
                <a:gd name="connsiteX4-143" fmla="*/ 57785 w 137325"/>
                <a:gd name="connsiteY4-144" fmla="*/ 415945 h 426530"/>
                <a:gd name="connsiteX5-145" fmla="*/ 635 w 137325"/>
                <a:gd name="connsiteY5-146" fmla="*/ 68283 h 426530"/>
                <a:gd name="connsiteX0-147" fmla="*/ 635 w 155873"/>
                <a:gd name="connsiteY0-148" fmla="*/ 68283 h 426530"/>
                <a:gd name="connsiteX1-149" fmla="*/ 131604 w 155873"/>
                <a:gd name="connsiteY1-150" fmla="*/ 8751 h 426530"/>
                <a:gd name="connsiteX2-151" fmla="*/ 155416 w 155873"/>
                <a:gd name="connsiteY2-152" fmla="*/ 182583 h 426530"/>
                <a:gd name="connsiteX3-153" fmla="*/ 124461 w 155873"/>
                <a:gd name="connsiteY3-154" fmla="*/ 323075 h 426530"/>
                <a:gd name="connsiteX4-155" fmla="*/ 57785 w 155873"/>
                <a:gd name="connsiteY4-156" fmla="*/ 415945 h 426530"/>
                <a:gd name="connsiteX5-157" fmla="*/ 635 w 155873"/>
                <a:gd name="connsiteY5-158" fmla="*/ 68283 h 426530"/>
                <a:gd name="connsiteX0-159" fmla="*/ 563 w 158446"/>
                <a:gd name="connsiteY0-160" fmla="*/ 68283 h 422498"/>
                <a:gd name="connsiteX1-161" fmla="*/ 131532 w 158446"/>
                <a:gd name="connsiteY1-162" fmla="*/ 8751 h 422498"/>
                <a:gd name="connsiteX2-163" fmla="*/ 155344 w 158446"/>
                <a:gd name="connsiteY2-164" fmla="*/ 182583 h 422498"/>
                <a:gd name="connsiteX3-165" fmla="*/ 86289 w 158446"/>
                <a:gd name="connsiteY3-166" fmla="*/ 287356 h 422498"/>
                <a:gd name="connsiteX4-167" fmla="*/ 57713 w 158446"/>
                <a:gd name="connsiteY4-168" fmla="*/ 415945 h 422498"/>
                <a:gd name="connsiteX5-169" fmla="*/ 563 w 158446"/>
                <a:gd name="connsiteY5-170" fmla="*/ 68283 h 422498"/>
                <a:gd name="connsiteX0-171" fmla="*/ 650 w 155466"/>
                <a:gd name="connsiteY0-172" fmla="*/ 68283 h 424983"/>
                <a:gd name="connsiteX1-173" fmla="*/ 131619 w 155466"/>
                <a:gd name="connsiteY1-174" fmla="*/ 8751 h 424983"/>
                <a:gd name="connsiteX2-175" fmla="*/ 155431 w 155466"/>
                <a:gd name="connsiteY2-176" fmla="*/ 182583 h 424983"/>
                <a:gd name="connsiteX3-177" fmla="*/ 131619 w 155466"/>
                <a:gd name="connsiteY3-178" fmla="*/ 311169 h 424983"/>
                <a:gd name="connsiteX4-179" fmla="*/ 57800 w 155466"/>
                <a:gd name="connsiteY4-180" fmla="*/ 415945 h 424983"/>
                <a:gd name="connsiteX5-181" fmla="*/ 650 w 155466"/>
                <a:gd name="connsiteY5-182" fmla="*/ 68283 h 424983"/>
                <a:gd name="connsiteX0-183" fmla="*/ 9728 w 164544"/>
                <a:gd name="connsiteY0-184" fmla="*/ 68283 h 362330"/>
                <a:gd name="connsiteX1-185" fmla="*/ 140697 w 164544"/>
                <a:gd name="connsiteY1-186" fmla="*/ 8751 h 362330"/>
                <a:gd name="connsiteX2-187" fmla="*/ 164509 w 164544"/>
                <a:gd name="connsiteY2-188" fmla="*/ 182583 h 362330"/>
                <a:gd name="connsiteX3-189" fmla="*/ 140697 w 164544"/>
                <a:gd name="connsiteY3-190" fmla="*/ 311169 h 362330"/>
                <a:gd name="connsiteX4-191" fmla="*/ 12109 w 164544"/>
                <a:gd name="connsiteY4-192" fmla="*/ 346889 h 362330"/>
                <a:gd name="connsiteX5-193" fmla="*/ 9728 w 164544"/>
                <a:gd name="connsiteY5-194" fmla="*/ 68283 h 362330"/>
                <a:gd name="connsiteX0-195" fmla="*/ 1087 w 155903"/>
                <a:gd name="connsiteY0-196" fmla="*/ 68283 h 420489"/>
                <a:gd name="connsiteX1-197" fmla="*/ 132056 w 155903"/>
                <a:gd name="connsiteY1-198" fmla="*/ 8751 h 420489"/>
                <a:gd name="connsiteX2-199" fmla="*/ 155868 w 155903"/>
                <a:gd name="connsiteY2-200" fmla="*/ 182583 h 420489"/>
                <a:gd name="connsiteX3-201" fmla="*/ 132056 w 155903"/>
                <a:gd name="connsiteY3-202" fmla="*/ 311169 h 420489"/>
                <a:gd name="connsiteX4-203" fmla="*/ 39186 w 155903"/>
                <a:gd name="connsiteY4-204" fmla="*/ 411183 h 420489"/>
                <a:gd name="connsiteX5-205" fmla="*/ 1087 w 155903"/>
                <a:gd name="connsiteY5-206" fmla="*/ 68283 h 420489"/>
                <a:gd name="connsiteX0-207" fmla="*/ 1087 w 205874"/>
                <a:gd name="connsiteY0-208" fmla="*/ 68283 h 420489"/>
                <a:gd name="connsiteX1-209" fmla="*/ 132056 w 205874"/>
                <a:gd name="connsiteY1-210" fmla="*/ 8751 h 420489"/>
                <a:gd name="connsiteX2-211" fmla="*/ 205874 w 205874"/>
                <a:gd name="connsiteY2-212" fmla="*/ 182583 h 420489"/>
                <a:gd name="connsiteX3-213" fmla="*/ 132056 w 205874"/>
                <a:gd name="connsiteY3-214" fmla="*/ 311169 h 420489"/>
                <a:gd name="connsiteX4-215" fmla="*/ 39186 w 205874"/>
                <a:gd name="connsiteY4-216" fmla="*/ 411183 h 420489"/>
                <a:gd name="connsiteX5-217" fmla="*/ 1087 w 205874"/>
                <a:gd name="connsiteY5-218" fmla="*/ 68283 h 420489"/>
                <a:gd name="connsiteX0-219" fmla="*/ 1087 w 165393"/>
                <a:gd name="connsiteY0-220" fmla="*/ 68110 h 420342"/>
                <a:gd name="connsiteX1-221" fmla="*/ 132056 w 165393"/>
                <a:gd name="connsiteY1-222" fmla="*/ 8578 h 420342"/>
                <a:gd name="connsiteX2-223" fmla="*/ 165393 w 165393"/>
                <a:gd name="connsiteY2-224" fmla="*/ 180029 h 420342"/>
                <a:gd name="connsiteX3-225" fmla="*/ 132056 w 165393"/>
                <a:gd name="connsiteY3-226" fmla="*/ 310996 h 420342"/>
                <a:gd name="connsiteX4-227" fmla="*/ 39186 w 165393"/>
                <a:gd name="connsiteY4-228" fmla="*/ 411010 h 420342"/>
                <a:gd name="connsiteX5-229" fmla="*/ 1087 w 165393"/>
                <a:gd name="connsiteY5-230" fmla="*/ 68110 h 420342"/>
                <a:gd name="connsiteX0-231" fmla="*/ 1087 w 166418"/>
                <a:gd name="connsiteY0-232" fmla="*/ 47515 h 399747"/>
                <a:gd name="connsiteX1-233" fmla="*/ 98719 w 166418"/>
                <a:gd name="connsiteY1-234" fmla="*/ 18939 h 399747"/>
                <a:gd name="connsiteX2-235" fmla="*/ 165393 w 166418"/>
                <a:gd name="connsiteY2-236" fmla="*/ 159434 h 399747"/>
                <a:gd name="connsiteX3-237" fmla="*/ 132056 w 166418"/>
                <a:gd name="connsiteY3-238" fmla="*/ 290401 h 399747"/>
                <a:gd name="connsiteX4-239" fmla="*/ 39186 w 166418"/>
                <a:gd name="connsiteY4-240" fmla="*/ 390415 h 399747"/>
                <a:gd name="connsiteX5-241" fmla="*/ 1087 w 166418"/>
                <a:gd name="connsiteY5-242" fmla="*/ 47515 h 399747"/>
                <a:gd name="connsiteX0-243" fmla="*/ 1087 w 165645"/>
                <a:gd name="connsiteY0-244" fmla="*/ 64404 h 416636"/>
                <a:gd name="connsiteX1-245" fmla="*/ 117769 w 165645"/>
                <a:gd name="connsiteY1-246" fmla="*/ 9635 h 416636"/>
                <a:gd name="connsiteX2-247" fmla="*/ 165393 w 165645"/>
                <a:gd name="connsiteY2-248" fmla="*/ 176323 h 416636"/>
                <a:gd name="connsiteX3-249" fmla="*/ 132056 w 165645"/>
                <a:gd name="connsiteY3-250" fmla="*/ 307290 h 416636"/>
                <a:gd name="connsiteX4-251" fmla="*/ 39186 w 165645"/>
                <a:gd name="connsiteY4-252" fmla="*/ 407304 h 416636"/>
                <a:gd name="connsiteX5-253" fmla="*/ 1087 w 165645"/>
                <a:gd name="connsiteY5-254" fmla="*/ 64404 h 416636"/>
                <a:gd name="connsiteX0-255" fmla="*/ 1087 w 156326"/>
                <a:gd name="connsiteY0-256" fmla="*/ 64404 h 416636"/>
                <a:gd name="connsiteX1-257" fmla="*/ 117769 w 156326"/>
                <a:gd name="connsiteY1-258" fmla="*/ 9635 h 416636"/>
                <a:gd name="connsiteX2-259" fmla="*/ 155868 w 156326"/>
                <a:gd name="connsiteY2-260" fmla="*/ 176323 h 416636"/>
                <a:gd name="connsiteX3-261" fmla="*/ 132056 w 156326"/>
                <a:gd name="connsiteY3-262" fmla="*/ 307290 h 416636"/>
                <a:gd name="connsiteX4-263" fmla="*/ 39186 w 156326"/>
                <a:gd name="connsiteY4-264" fmla="*/ 407304 h 416636"/>
                <a:gd name="connsiteX5-265" fmla="*/ 1087 w 156326"/>
                <a:gd name="connsiteY5-266" fmla="*/ 64404 h 416636"/>
                <a:gd name="connsiteX0-267" fmla="*/ 1087 w 155890"/>
                <a:gd name="connsiteY0-268" fmla="*/ 64404 h 416636"/>
                <a:gd name="connsiteX1-269" fmla="*/ 129676 w 155890"/>
                <a:gd name="connsiteY1-270" fmla="*/ 9635 h 416636"/>
                <a:gd name="connsiteX2-271" fmla="*/ 155868 w 155890"/>
                <a:gd name="connsiteY2-272" fmla="*/ 176323 h 416636"/>
                <a:gd name="connsiteX3-273" fmla="*/ 132056 w 155890"/>
                <a:gd name="connsiteY3-274" fmla="*/ 307290 h 416636"/>
                <a:gd name="connsiteX4-275" fmla="*/ 39186 w 155890"/>
                <a:gd name="connsiteY4-276" fmla="*/ 407304 h 416636"/>
                <a:gd name="connsiteX5-277" fmla="*/ 1087 w 155890"/>
                <a:gd name="connsiteY5-278" fmla="*/ 64404 h 416636"/>
                <a:gd name="connsiteX0-279" fmla="*/ 1087 w 163022"/>
                <a:gd name="connsiteY0-280" fmla="*/ 64229 h 416487"/>
                <a:gd name="connsiteX1-281" fmla="*/ 129676 w 163022"/>
                <a:gd name="connsiteY1-282" fmla="*/ 9460 h 416487"/>
                <a:gd name="connsiteX2-283" fmla="*/ 163012 w 163022"/>
                <a:gd name="connsiteY2-284" fmla="*/ 173767 h 416487"/>
                <a:gd name="connsiteX3-285" fmla="*/ 132056 w 163022"/>
                <a:gd name="connsiteY3-286" fmla="*/ 307115 h 416487"/>
                <a:gd name="connsiteX4-287" fmla="*/ 39186 w 163022"/>
                <a:gd name="connsiteY4-288" fmla="*/ 407129 h 416487"/>
                <a:gd name="connsiteX5-289" fmla="*/ 1087 w 163022"/>
                <a:gd name="connsiteY5-290" fmla="*/ 64229 h 416487"/>
                <a:gd name="connsiteX0-291" fmla="*/ 4025 w 165966"/>
                <a:gd name="connsiteY0-292" fmla="*/ 64229 h 416487"/>
                <a:gd name="connsiteX1-293" fmla="*/ 132614 w 165966"/>
                <a:gd name="connsiteY1-294" fmla="*/ 9460 h 416487"/>
                <a:gd name="connsiteX2-295" fmla="*/ 165950 w 165966"/>
                <a:gd name="connsiteY2-296" fmla="*/ 173767 h 416487"/>
                <a:gd name="connsiteX3-297" fmla="*/ 134994 w 165966"/>
                <a:gd name="connsiteY3-298" fmla="*/ 307115 h 416487"/>
                <a:gd name="connsiteX4-299" fmla="*/ 18311 w 165966"/>
                <a:gd name="connsiteY4-300" fmla="*/ 407129 h 416487"/>
                <a:gd name="connsiteX5-301" fmla="*/ 4025 w 165966"/>
                <a:gd name="connsiteY5-302" fmla="*/ 64229 h 4164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165966" h="416487">
                  <a:moveTo>
                    <a:pt x="4025" y="64229"/>
                  </a:moveTo>
                  <a:cubicBezTo>
                    <a:pt x="10375" y="-5621"/>
                    <a:pt x="105627" y="-8796"/>
                    <a:pt x="132614" y="9460"/>
                  </a:cubicBezTo>
                  <a:cubicBezTo>
                    <a:pt x="159602" y="27716"/>
                    <a:pt x="165553" y="124158"/>
                    <a:pt x="165950" y="173767"/>
                  </a:cubicBezTo>
                  <a:cubicBezTo>
                    <a:pt x="166347" y="223376"/>
                    <a:pt x="159601" y="268221"/>
                    <a:pt x="134994" y="307115"/>
                  </a:cubicBezTo>
                  <a:cubicBezTo>
                    <a:pt x="110387" y="346009"/>
                    <a:pt x="40139" y="447610"/>
                    <a:pt x="18311" y="407129"/>
                  </a:cubicBezTo>
                  <a:cubicBezTo>
                    <a:pt x="-3517" y="366648"/>
                    <a:pt x="-2325" y="134079"/>
                    <a:pt x="4025" y="64229"/>
                  </a:cubicBezTo>
                  <a:close/>
                </a:path>
              </a:pathLst>
            </a:custGeom>
            <a:solidFill>
              <a:srgbClr val="F3D4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862981" y="2325779"/>
              <a:ext cx="99381" cy="249395"/>
            </a:xfrm>
            <a:custGeom>
              <a:avLst/>
              <a:gdLst>
                <a:gd name="connsiteX0" fmla="*/ 0 w 152400"/>
                <a:gd name="connsiteY0" fmla="*/ 80963 h 419100"/>
                <a:gd name="connsiteX1" fmla="*/ 95250 w 152400"/>
                <a:gd name="connsiteY1" fmla="*/ 0 h 419100"/>
                <a:gd name="connsiteX2" fmla="*/ 152400 w 152400"/>
                <a:gd name="connsiteY2" fmla="*/ 185738 h 419100"/>
                <a:gd name="connsiteX3" fmla="*/ 57150 w 152400"/>
                <a:gd name="connsiteY3" fmla="*/ 419100 h 419100"/>
                <a:gd name="connsiteX4" fmla="*/ 0 w 152400"/>
                <a:gd name="connsiteY4" fmla="*/ 80963 h 419100"/>
                <a:gd name="connsiteX0-1" fmla="*/ 0 w 153102"/>
                <a:gd name="connsiteY0-2" fmla="*/ 85963 h 424100"/>
                <a:gd name="connsiteX1-3" fmla="*/ 95250 w 153102"/>
                <a:gd name="connsiteY1-4" fmla="*/ 5000 h 424100"/>
                <a:gd name="connsiteX2-5" fmla="*/ 152400 w 153102"/>
                <a:gd name="connsiteY2-6" fmla="*/ 190738 h 424100"/>
                <a:gd name="connsiteX3-7" fmla="*/ 57150 w 153102"/>
                <a:gd name="connsiteY3-8" fmla="*/ 424100 h 424100"/>
                <a:gd name="connsiteX4-9" fmla="*/ 0 w 153102"/>
                <a:gd name="connsiteY4-10" fmla="*/ 85963 h 424100"/>
                <a:gd name="connsiteX0-11" fmla="*/ 0 w 161098"/>
                <a:gd name="connsiteY0-12" fmla="*/ 85963 h 424100"/>
                <a:gd name="connsiteX1-13" fmla="*/ 95250 w 161098"/>
                <a:gd name="connsiteY1-14" fmla="*/ 5000 h 424100"/>
                <a:gd name="connsiteX2-15" fmla="*/ 152400 w 161098"/>
                <a:gd name="connsiteY2-16" fmla="*/ 190738 h 424100"/>
                <a:gd name="connsiteX3-17" fmla="*/ 57150 w 161098"/>
                <a:gd name="connsiteY3-18" fmla="*/ 424100 h 424100"/>
                <a:gd name="connsiteX4-19" fmla="*/ 0 w 161098"/>
                <a:gd name="connsiteY4-20" fmla="*/ 85963 h 424100"/>
                <a:gd name="connsiteX0-21" fmla="*/ 817 w 161915"/>
                <a:gd name="connsiteY0-22" fmla="*/ 85963 h 435420"/>
                <a:gd name="connsiteX1-23" fmla="*/ 96067 w 161915"/>
                <a:gd name="connsiteY1-24" fmla="*/ 5000 h 435420"/>
                <a:gd name="connsiteX2-25" fmla="*/ 153217 w 161915"/>
                <a:gd name="connsiteY2-26" fmla="*/ 190738 h 435420"/>
                <a:gd name="connsiteX3-27" fmla="*/ 57967 w 161915"/>
                <a:gd name="connsiteY3-28" fmla="*/ 424100 h 435420"/>
                <a:gd name="connsiteX4-29" fmla="*/ 817 w 161915"/>
                <a:gd name="connsiteY4-30" fmla="*/ 85963 h 435420"/>
                <a:gd name="connsiteX0-31" fmla="*/ 817 w 156563"/>
                <a:gd name="connsiteY0-32" fmla="*/ 81698 h 431155"/>
                <a:gd name="connsiteX1-33" fmla="*/ 122261 w 156563"/>
                <a:gd name="connsiteY1-34" fmla="*/ 5497 h 431155"/>
                <a:gd name="connsiteX2-35" fmla="*/ 153217 w 156563"/>
                <a:gd name="connsiteY2-36" fmla="*/ 186473 h 431155"/>
                <a:gd name="connsiteX3-37" fmla="*/ 57967 w 156563"/>
                <a:gd name="connsiteY3-38" fmla="*/ 419835 h 431155"/>
                <a:gd name="connsiteX4-39" fmla="*/ 817 w 156563"/>
                <a:gd name="connsiteY4-40" fmla="*/ 81698 h 431155"/>
                <a:gd name="connsiteX0-41" fmla="*/ 641 w 153080"/>
                <a:gd name="connsiteY0-42" fmla="*/ 81698 h 431245"/>
                <a:gd name="connsiteX1-43" fmla="*/ 122085 w 153080"/>
                <a:gd name="connsiteY1-44" fmla="*/ 5497 h 431245"/>
                <a:gd name="connsiteX2-45" fmla="*/ 153041 w 153080"/>
                <a:gd name="connsiteY2-46" fmla="*/ 186473 h 431245"/>
                <a:gd name="connsiteX3-47" fmla="*/ 126848 w 153080"/>
                <a:gd name="connsiteY3-48" fmla="*/ 336491 h 431245"/>
                <a:gd name="connsiteX4-49" fmla="*/ 57791 w 153080"/>
                <a:gd name="connsiteY4-50" fmla="*/ 419835 h 431245"/>
                <a:gd name="connsiteX5" fmla="*/ 641 w 153080"/>
                <a:gd name="connsiteY5" fmla="*/ 81698 h 431245"/>
                <a:gd name="connsiteX0-51" fmla="*/ 641 w 153080"/>
                <a:gd name="connsiteY0-52" fmla="*/ 81698 h 431245"/>
                <a:gd name="connsiteX1-53" fmla="*/ 122085 w 153080"/>
                <a:gd name="connsiteY1-54" fmla="*/ 5497 h 431245"/>
                <a:gd name="connsiteX2-55" fmla="*/ 153041 w 153080"/>
                <a:gd name="connsiteY2-56" fmla="*/ 186473 h 431245"/>
                <a:gd name="connsiteX3-57" fmla="*/ 126848 w 153080"/>
                <a:gd name="connsiteY3-58" fmla="*/ 336491 h 431245"/>
                <a:gd name="connsiteX4-59" fmla="*/ 57791 w 153080"/>
                <a:gd name="connsiteY4-60" fmla="*/ 419835 h 431245"/>
                <a:gd name="connsiteX5-61" fmla="*/ 641 w 153080"/>
                <a:gd name="connsiteY5-62" fmla="*/ 81698 h 431245"/>
                <a:gd name="connsiteX0-63" fmla="*/ 606 w 153307"/>
                <a:gd name="connsiteY0-64" fmla="*/ 81698 h 429536"/>
                <a:gd name="connsiteX1-65" fmla="*/ 122050 w 153307"/>
                <a:gd name="connsiteY1-66" fmla="*/ 5497 h 429536"/>
                <a:gd name="connsiteX2-67" fmla="*/ 153006 w 153307"/>
                <a:gd name="connsiteY2-68" fmla="*/ 186473 h 429536"/>
                <a:gd name="connsiteX3-69" fmla="*/ 110145 w 153307"/>
                <a:gd name="connsiteY3-70" fmla="*/ 324584 h 429536"/>
                <a:gd name="connsiteX4-71" fmla="*/ 57756 w 153307"/>
                <a:gd name="connsiteY4-72" fmla="*/ 419835 h 429536"/>
                <a:gd name="connsiteX5-73" fmla="*/ 606 w 153307"/>
                <a:gd name="connsiteY5-74" fmla="*/ 81698 h 429536"/>
                <a:gd name="connsiteX0-75" fmla="*/ 635 w 153043"/>
                <a:gd name="connsiteY0-76" fmla="*/ 81698 h 429857"/>
                <a:gd name="connsiteX1-77" fmla="*/ 122079 w 153043"/>
                <a:gd name="connsiteY1-78" fmla="*/ 5497 h 429857"/>
                <a:gd name="connsiteX2-79" fmla="*/ 153035 w 153043"/>
                <a:gd name="connsiteY2-80" fmla="*/ 186473 h 429857"/>
                <a:gd name="connsiteX3-81" fmla="*/ 124461 w 153043"/>
                <a:gd name="connsiteY3-82" fmla="*/ 326965 h 429857"/>
                <a:gd name="connsiteX4-83" fmla="*/ 57785 w 153043"/>
                <a:gd name="connsiteY4-84" fmla="*/ 419835 h 429857"/>
                <a:gd name="connsiteX5-85" fmla="*/ 635 w 153043"/>
                <a:gd name="connsiteY5-86" fmla="*/ 81698 h 429857"/>
                <a:gd name="connsiteX0-87" fmla="*/ 635 w 153762"/>
                <a:gd name="connsiteY0-88" fmla="*/ 75469 h 423628"/>
                <a:gd name="connsiteX1-89" fmla="*/ 131604 w 153762"/>
                <a:gd name="connsiteY1-90" fmla="*/ 6412 h 423628"/>
                <a:gd name="connsiteX2-91" fmla="*/ 153035 w 153762"/>
                <a:gd name="connsiteY2-92" fmla="*/ 180244 h 423628"/>
                <a:gd name="connsiteX3-93" fmla="*/ 124461 w 153762"/>
                <a:gd name="connsiteY3-94" fmla="*/ 320736 h 423628"/>
                <a:gd name="connsiteX4-95" fmla="*/ 57785 w 153762"/>
                <a:gd name="connsiteY4-96" fmla="*/ 413606 h 423628"/>
                <a:gd name="connsiteX5-97" fmla="*/ 635 w 153762"/>
                <a:gd name="connsiteY5-98" fmla="*/ 75469 h 423628"/>
                <a:gd name="connsiteX0-99" fmla="*/ 635 w 153762"/>
                <a:gd name="connsiteY0-100" fmla="*/ 68283 h 426530"/>
                <a:gd name="connsiteX1-101" fmla="*/ 131604 w 153762"/>
                <a:gd name="connsiteY1-102" fmla="*/ 8751 h 426530"/>
                <a:gd name="connsiteX2-103" fmla="*/ 153035 w 153762"/>
                <a:gd name="connsiteY2-104" fmla="*/ 182583 h 426530"/>
                <a:gd name="connsiteX3-105" fmla="*/ 124461 w 153762"/>
                <a:gd name="connsiteY3-106" fmla="*/ 323075 h 426530"/>
                <a:gd name="connsiteX4-107" fmla="*/ 57785 w 153762"/>
                <a:gd name="connsiteY4-108" fmla="*/ 415945 h 426530"/>
                <a:gd name="connsiteX5-109" fmla="*/ 635 w 153762"/>
                <a:gd name="connsiteY5-110" fmla="*/ 68283 h 426530"/>
                <a:gd name="connsiteX0-111" fmla="*/ 635 w 184035"/>
                <a:gd name="connsiteY0-112" fmla="*/ 68283 h 426530"/>
                <a:gd name="connsiteX1-113" fmla="*/ 131604 w 184035"/>
                <a:gd name="connsiteY1-114" fmla="*/ 8751 h 426530"/>
                <a:gd name="connsiteX2-115" fmla="*/ 183991 w 184035"/>
                <a:gd name="connsiteY2-116" fmla="*/ 182583 h 426530"/>
                <a:gd name="connsiteX3-117" fmla="*/ 124461 w 184035"/>
                <a:gd name="connsiteY3-118" fmla="*/ 323075 h 426530"/>
                <a:gd name="connsiteX4-119" fmla="*/ 57785 w 184035"/>
                <a:gd name="connsiteY4-120" fmla="*/ 415945 h 426530"/>
                <a:gd name="connsiteX5-121" fmla="*/ 635 w 184035"/>
                <a:gd name="connsiteY5-122" fmla="*/ 68283 h 426530"/>
                <a:gd name="connsiteX0-123" fmla="*/ 635 w 160387"/>
                <a:gd name="connsiteY0-124" fmla="*/ 68283 h 426530"/>
                <a:gd name="connsiteX1-125" fmla="*/ 131604 w 160387"/>
                <a:gd name="connsiteY1-126" fmla="*/ 8751 h 426530"/>
                <a:gd name="connsiteX2-127" fmla="*/ 160179 w 160387"/>
                <a:gd name="connsiteY2-128" fmla="*/ 182583 h 426530"/>
                <a:gd name="connsiteX3-129" fmla="*/ 124461 w 160387"/>
                <a:gd name="connsiteY3-130" fmla="*/ 323075 h 426530"/>
                <a:gd name="connsiteX4-131" fmla="*/ 57785 w 160387"/>
                <a:gd name="connsiteY4-132" fmla="*/ 415945 h 426530"/>
                <a:gd name="connsiteX5-133" fmla="*/ 635 w 160387"/>
                <a:gd name="connsiteY5-134" fmla="*/ 68283 h 426530"/>
                <a:gd name="connsiteX0-135" fmla="*/ 635 w 137325"/>
                <a:gd name="connsiteY0-136" fmla="*/ 68283 h 426530"/>
                <a:gd name="connsiteX1-137" fmla="*/ 131604 w 137325"/>
                <a:gd name="connsiteY1-138" fmla="*/ 8751 h 426530"/>
                <a:gd name="connsiteX2-139" fmla="*/ 114935 w 137325"/>
                <a:gd name="connsiteY2-140" fmla="*/ 182583 h 426530"/>
                <a:gd name="connsiteX3-141" fmla="*/ 124461 w 137325"/>
                <a:gd name="connsiteY3-142" fmla="*/ 323075 h 426530"/>
                <a:gd name="connsiteX4-143" fmla="*/ 57785 w 137325"/>
                <a:gd name="connsiteY4-144" fmla="*/ 415945 h 426530"/>
                <a:gd name="connsiteX5-145" fmla="*/ 635 w 137325"/>
                <a:gd name="connsiteY5-146" fmla="*/ 68283 h 426530"/>
                <a:gd name="connsiteX0-147" fmla="*/ 635 w 155873"/>
                <a:gd name="connsiteY0-148" fmla="*/ 68283 h 426530"/>
                <a:gd name="connsiteX1-149" fmla="*/ 131604 w 155873"/>
                <a:gd name="connsiteY1-150" fmla="*/ 8751 h 426530"/>
                <a:gd name="connsiteX2-151" fmla="*/ 155416 w 155873"/>
                <a:gd name="connsiteY2-152" fmla="*/ 182583 h 426530"/>
                <a:gd name="connsiteX3-153" fmla="*/ 124461 w 155873"/>
                <a:gd name="connsiteY3-154" fmla="*/ 323075 h 426530"/>
                <a:gd name="connsiteX4-155" fmla="*/ 57785 w 155873"/>
                <a:gd name="connsiteY4-156" fmla="*/ 415945 h 426530"/>
                <a:gd name="connsiteX5-157" fmla="*/ 635 w 155873"/>
                <a:gd name="connsiteY5-158" fmla="*/ 68283 h 426530"/>
                <a:gd name="connsiteX0-159" fmla="*/ 563 w 158446"/>
                <a:gd name="connsiteY0-160" fmla="*/ 68283 h 422498"/>
                <a:gd name="connsiteX1-161" fmla="*/ 131532 w 158446"/>
                <a:gd name="connsiteY1-162" fmla="*/ 8751 h 422498"/>
                <a:gd name="connsiteX2-163" fmla="*/ 155344 w 158446"/>
                <a:gd name="connsiteY2-164" fmla="*/ 182583 h 422498"/>
                <a:gd name="connsiteX3-165" fmla="*/ 86289 w 158446"/>
                <a:gd name="connsiteY3-166" fmla="*/ 287356 h 422498"/>
                <a:gd name="connsiteX4-167" fmla="*/ 57713 w 158446"/>
                <a:gd name="connsiteY4-168" fmla="*/ 415945 h 422498"/>
                <a:gd name="connsiteX5-169" fmla="*/ 563 w 158446"/>
                <a:gd name="connsiteY5-170" fmla="*/ 68283 h 422498"/>
                <a:gd name="connsiteX0-171" fmla="*/ 650 w 155466"/>
                <a:gd name="connsiteY0-172" fmla="*/ 68283 h 424983"/>
                <a:gd name="connsiteX1-173" fmla="*/ 131619 w 155466"/>
                <a:gd name="connsiteY1-174" fmla="*/ 8751 h 424983"/>
                <a:gd name="connsiteX2-175" fmla="*/ 155431 w 155466"/>
                <a:gd name="connsiteY2-176" fmla="*/ 182583 h 424983"/>
                <a:gd name="connsiteX3-177" fmla="*/ 131619 w 155466"/>
                <a:gd name="connsiteY3-178" fmla="*/ 311169 h 424983"/>
                <a:gd name="connsiteX4-179" fmla="*/ 57800 w 155466"/>
                <a:gd name="connsiteY4-180" fmla="*/ 415945 h 424983"/>
                <a:gd name="connsiteX5-181" fmla="*/ 650 w 155466"/>
                <a:gd name="connsiteY5-182" fmla="*/ 68283 h 424983"/>
                <a:gd name="connsiteX0-183" fmla="*/ 9728 w 164544"/>
                <a:gd name="connsiteY0-184" fmla="*/ 68283 h 362330"/>
                <a:gd name="connsiteX1-185" fmla="*/ 140697 w 164544"/>
                <a:gd name="connsiteY1-186" fmla="*/ 8751 h 362330"/>
                <a:gd name="connsiteX2-187" fmla="*/ 164509 w 164544"/>
                <a:gd name="connsiteY2-188" fmla="*/ 182583 h 362330"/>
                <a:gd name="connsiteX3-189" fmla="*/ 140697 w 164544"/>
                <a:gd name="connsiteY3-190" fmla="*/ 311169 h 362330"/>
                <a:gd name="connsiteX4-191" fmla="*/ 12109 w 164544"/>
                <a:gd name="connsiteY4-192" fmla="*/ 346889 h 362330"/>
                <a:gd name="connsiteX5-193" fmla="*/ 9728 w 164544"/>
                <a:gd name="connsiteY5-194" fmla="*/ 68283 h 362330"/>
                <a:gd name="connsiteX0-195" fmla="*/ 1087 w 155903"/>
                <a:gd name="connsiteY0-196" fmla="*/ 68283 h 420489"/>
                <a:gd name="connsiteX1-197" fmla="*/ 132056 w 155903"/>
                <a:gd name="connsiteY1-198" fmla="*/ 8751 h 420489"/>
                <a:gd name="connsiteX2-199" fmla="*/ 155868 w 155903"/>
                <a:gd name="connsiteY2-200" fmla="*/ 182583 h 420489"/>
                <a:gd name="connsiteX3-201" fmla="*/ 132056 w 155903"/>
                <a:gd name="connsiteY3-202" fmla="*/ 311169 h 420489"/>
                <a:gd name="connsiteX4-203" fmla="*/ 39186 w 155903"/>
                <a:gd name="connsiteY4-204" fmla="*/ 411183 h 420489"/>
                <a:gd name="connsiteX5-205" fmla="*/ 1087 w 155903"/>
                <a:gd name="connsiteY5-206" fmla="*/ 68283 h 420489"/>
                <a:gd name="connsiteX0-207" fmla="*/ 1087 w 205874"/>
                <a:gd name="connsiteY0-208" fmla="*/ 68283 h 420489"/>
                <a:gd name="connsiteX1-209" fmla="*/ 132056 w 205874"/>
                <a:gd name="connsiteY1-210" fmla="*/ 8751 h 420489"/>
                <a:gd name="connsiteX2-211" fmla="*/ 205874 w 205874"/>
                <a:gd name="connsiteY2-212" fmla="*/ 182583 h 420489"/>
                <a:gd name="connsiteX3-213" fmla="*/ 132056 w 205874"/>
                <a:gd name="connsiteY3-214" fmla="*/ 311169 h 420489"/>
                <a:gd name="connsiteX4-215" fmla="*/ 39186 w 205874"/>
                <a:gd name="connsiteY4-216" fmla="*/ 411183 h 420489"/>
                <a:gd name="connsiteX5-217" fmla="*/ 1087 w 205874"/>
                <a:gd name="connsiteY5-218" fmla="*/ 68283 h 420489"/>
                <a:gd name="connsiteX0-219" fmla="*/ 1087 w 165393"/>
                <a:gd name="connsiteY0-220" fmla="*/ 68110 h 420342"/>
                <a:gd name="connsiteX1-221" fmla="*/ 132056 w 165393"/>
                <a:gd name="connsiteY1-222" fmla="*/ 8578 h 420342"/>
                <a:gd name="connsiteX2-223" fmla="*/ 165393 w 165393"/>
                <a:gd name="connsiteY2-224" fmla="*/ 180029 h 420342"/>
                <a:gd name="connsiteX3-225" fmla="*/ 132056 w 165393"/>
                <a:gd name="connsiteY3-226" fmla="*/ 310996 h 420342"/>
                <a:gd name="connsiteX4-227" fmla="*/ 39186 w 165393"/>
                <a:gd name="connsiteY4-228" fmla="*/ 411010 h 420342"/>
                <a:gd name="connsiteX5-229" fmla="*/ 1087 w 165393"/>
                <a:gd name="connsiteY5-230" fmla="*/ 68110 h 420342"/>
                <a:gd name="connsiteX0-231" fmla="*/ 1087 w 166418"/>
                <a:gd name="connsiteY0-232" fmla="*/ 47515 h 399747"/>
                <a:gd name="connsiteX1-233" fmla="*/ 98719 w 166418"/>
                <a:gd name="connsiteY1-234" fmla="*/ 18939 h 399747"/>
                <a:gd name="connsiteX2-235" fmla="*/ 165393 w 166418"/>
                <a:gd name="connsiteY2-236" fmla="*/ 159434 h 399747"/>
                <a:gd name="connsiteX3-237" fmla="*/ 132056 w 166418"/>
                <a:gd name="connsiteY3-238" fmla="*/ 290401 h 399747"/>
                <a:gd name="connsiteX4-239" fmla="*/ 39186 w 166418"/>
                <a:gd name="connsiteY4-240" fmla="*/ 390415 h 399747"/>
                <a:gd name="connsiteX5-241" fmla="*/ 1087 w 166418"/>
                <a:gd name="connsiteY5-242" fmla="*/ 47515 h 399747"/>
                <a:gd name="connsiteX0-243" fmla="*/ 1087 w 165645"/>
                <a:gd name="connsiteY0-244" fmla="*/ 64404 h 416636"/>
                <a:gd name="connsiteX1-245" fmla="*/ 117769 w 165645"/>
                <a:gd name="connsiteY1-246" fmla="*/ 9635 h 416636"/>
                <a:gd name="connsiteX2-247" fmla="*/ 165393 w 165645"/>
                <a:gd name="connsiteY2-248" fmla="*/ 176323 h 416636"/>
                <a:gd name="connsiteX3-249" fmla="*/ 132056 w 165645"/>
                <a:gd name="connsiteY3-250" fmla="*/ 307290 h 416636"/>
                <a:gd name="connsiteX4-251" fmla="*/ 39186 w 165645"/>
                <a:gd name="connsiteY4-252" fmla="*/ 407304 h 416636"/>
                <a:gd name="connsiteX5-253" fmla="*/ 1087 w 165645"/>
                <a:gd name="connsiteY5-254" fmla="*/ 64404 h 416636"/>
                <a:gd name="connsiteX0-255" fmla="*/ 1087 w 156326"/>
                <a:gd name="connsiteY0-256" fmla="*/ 64404 h 416636"/>
                <a:gd name="connsiteX1-257" fmla="*/ 117769 w 156326"/>
                <a:gd name="connsiteY1-258" fmla="*/ 9635 h 416636"/>
                <a:gd name="connsiteX2-259" fmla="*/ 155868 w 156326"/>
                <a:gd name="connsiteY2-260" fmla="*/ 176323 h 416636"/>
                <a:gd name="connsiteX3-261" fmla="*/ 132056 w 156326"/>
                <a:gd name="connsiteY3-262" fmla="*/ 307290 h 416636"/>
                <a:gd name="connsiteX4-263" fmla="*/ 39186 w 156326"/>
                <a:gd name="connsiteY4-264" fmla="*/ 407304 h 416636"/>
                <a:gd name="connsiteX5-265" fmla="*/ 1087 w 156326"/>
                <a:gd name="connsiteY5-266" fmla="*/ 64404 h 416636"/>
                <a:gd name="connsiteX0-267" fmla="*/ 1087 w 155890"/>
                <a:gd name="connsiteY0-268" fmla="*/ 64404 h 416636"/>
                <a:gd name="connsiteX1-269" fmla="*/ 129676 w 155890"/>
                <a:gd name="connsiteY1-270" fmla="*/ 9635 h 416636"/>
                <a:gd name="connsiteX2-271" fmla="*/ 155868 w 155890"/>
                <a:gd name="connsiteY2-272" fmla="*/ 176323 h 416636"/>
                <a:gd name="connsiteX3-273" fmla="*/ 132056 w 155890"/>
                <a:gd name="connsiteY3-274" fmla="*/ 307290 h 416636"/>
                <a:gd name="connsiteX4-275" fmla="*/ 39186 w 155890"/>
                <a:gd name="connsiteY4-276" fmla="*/ 407304 h 416636"/>
                <a:gd name="connsiteX5-277" fmla="*/ 1087 w 155890"/>
                <a:gd name="connsiteY5-278" fmla="*/ 64404 h 416636"/>
                <a:gd name="connsiteX0-279" fmla="*/ 1087 w 163022"/>
                <a:gd name="connsiteY0-280" fmla="*/ 64229 h 416487"/>
                <a:gd name="connsiteX1-281" fmla="*/ 129676 w 163022"/>
                <a:gd name="connsiteY1-282" fmla="*/ 9460 h 416487"/>
                <a:gd name="connsiteX2-283" fmla="*/ 163012 w 163022"/>
                <a:gd name="connsiteY2-284" fmla="*/ 173767 h 416487"/>
                <a:gd name="connsiteX3-285" fmla="*/ 132056 w 163022"/>
                <a:gd name="connsiteY3-286" fmla="*/ 307115 h 416487"/>
                <a:gd name="connsiteX4-287" fmla="*/ 39186 w 163022"/>
                <a:gd name="connsiteY4-288" fmla="*/ 407129 h 416487"/>
                <a:gd name="connsiteX5-289" fmla="*/ 1087 w 163022"/>
                <a:gd name="connsiteY5-290" fmla="*/ 64229 h 416487"/>
                <a:gd name="connsiteX0-291" fmla="*/ 4025 w 165966"/>
                <a:gd name="connsiteY0-292" fmla="*/ 64229 h 416487"/>
                <a:gd name="connsiteX1-293" fmla="*/ 132614 w 165966"/>
                <a:gd name="connsiteY1-294" fmla="*/ 9460 h 416487"/>
                <a:gd name="connsiteX2-295" fmla="*/ 165950 w 165966"/>
                <a:gd name="connsiteY2-296" fmla="*/ 173767 h 416487"/>
                <a:gd name="connsiteX3-297" fmla="*/ 134994 w 165966"/>
                <a:gd name="connsiteY3-298" fmla="*/ 307115 h 416487"/>
                <a:gd name="connsiteX4-299" fmla="*/ 18311 w 165966"/>
                <a:gd name="connsiteY4-300" fmla="*/ 407129 h 416487"/>
                <a:gd name="connsiteX5-301" fmla="*/ 4025 w 165966"/>
                <a:gd name="connsiteY5-302" fmla="*/ 64229 h 4164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165966" h="416487">
                  <a:moveTo>
                    <a:pt x="4025" y="64229"/>
                  </a:moveTo>
                  <a:cubicBezTo>
                    <a:pt x="10375" y="-5621"/>
                    <a:pt x="105627" y="-8796"/>
                    <a:pt x="132614" y="9460"/>
                  </a:cubicBezTo>
                  <a:cubicBezTo>
                    <a:pt x="159602" y="27716"/>
                    <a:pt x="165553" y="124158"/>
                    <a:pt x="165950" y="173767"/>
                  </a:cubicBezTo>
                  <a:cubicBezTo>
                    <a:pt x="166347" y="223376"/>
                    <a:pt x="159601" y="268221"/>
                    <a:pt x="134994" y="307115"/>
                  </a:cubicBezTo>
                  <a:cubicBezTo>
                    <a:pt x="110387" y="346009"/>
                    <a:pt x="40139" y="447610"/>
                    <a:pt x="18311" y="407129"/>
                  </a:cubicBezTo>
                  <a:cubicBezTo>
                    <a:pt x="-3517" y="366648"/>
                    <a:pt x="-2325" y="134079"/>
                    <a:pt x="4025" y="64229"/>
                  </a:cubicBezTo>
                  <a:close/>
                </a:path>
              </a:pathLst>
            </a:custGeom>
            <a:solidFill>
              <a:srgbClr val="F3D4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flipH="1">
              <a:off x="4024784" y="2754214"/>
              <a:ext cx="1105349" cy="679418"/>
            </a:xfrm>
            <a:custGeom>
              <a:avLst/>
              <a:gdLst>
                <a:gd name="connsiteX0" fmla="*/ 1124244 w 1845921"/>
                <a:gd name="connsiteY0" fmla="*/ 0 h 1134621"/>
                <a:gd name="connsiteX1" fmla="*/ 922334 w 1845921"/>
                <a:gd name="connsiteY1" fmla="*/ 57512 h 1134621"/>
                <a:gd name="connsiteX2" fmla="*/ 720423 w 1845921"/>
                <a:gd name="connsiteY2" fmla="*/ 0 h 1134621"/>
                <a:gd name="connsiteX3" fmla="*/ 675181 w 1845921"/>
                <a:gd name="connsiteY3" fmla="*/ 268174 h 1134621"/>
                <a:gd name="connsiteX4" fmla="*/ 179087 w 1845921"/>
                <a:gd name="connsiteY4" fmla="*/ 430299 h 1134621"/>
                <a:gd name="connsiteX5" fmla="*/ 10855 w 1845921"/>
                <a:gd name="connsiteY5" fmla="*/ 717289 h 1134621"/>
                <a:gd name="connsiteX6" fmla="*/ 0 w 1845921"/>
                <a:gd name="connsiteY6" fmla="*/ 794583 h 1134621"/>
                <a:gd name="connsiteX7" fmla="*/ 12624 w 1845921"/>
                <a:gd name="connsiteY7" fmla="*/ 806056 h 1134621"/>
                <a:gd name="connsiteX8" fmla="*/ 927871 w 1845921"/>
                <a:gd name="connsiteY8" fmla="*/ 1134621 h 1134621"/>
                <a:gd name="connsiteX9" fmla="*/ 1843118 w 1845921"/>
                <a:gd name="connsiteY9" fmla="*/ 806056 h 1134621"/>
                <a:gd name="connsiteX10" fmla="*/ 1845921 w 1845921"/>
                <a:gd name="connsiteY10" fmla="*/ 803509 h 1134621"/>
                <a:gd name="connsiteX11" fmla="*/ 1833812 w 1845921"/>
                <a:gd name="connsiteY11" fmla="*/ 717289 h 1134621"/>
                <a:gd name="connsiteX12" fmla="*/ 1665580 w 1845921"/>
                <a:gd name="connsiteY12" fmla="*/ 430299 h 1134621"/>
                <a:gd name="connsiteX13" fmla="*/ 1169486 w 1845921"/>
                <a:gd name="connsiteY13" fmla="*/ 268174 h 1134621"/>
                <a:gd name="connsiteX14" fmla="*/ 1124244 w 1845921"/>
                <a:gd name="connsiteY14" fmla="*/ 0 h 1134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45921" h="1134621">
                  <a:moveTo>
                    <a:pt x="1124244" y="0"/>
                  </a:moveTo>
                  <a:cubicBezTo>
                    <a:pt x="1026861" y="38619"/>
                    <a:pt x="987520" y="48403"/>
                    <a:pt x="922334" y="57512"/>
                  </a:cubicBezTo>
                  <a:cubicBezTo>
                    <a:pt x="857147" y="48403"/>
                    <a:pt x="817806" y="38619"/>
                    <a:pt x="720423" y="0"/>
                  </a:cubicBezTo>
                  <a:cubicBezTo>
                    <a:pt x="698199" y="53224"/>
                    <a:pt x="765404" y="196458"/>
                    <a:pt x="675181" y="268174"/>
                  </a:cubicBezTo>
                  <a:cubicBezTo>
                    <a:pt x="584958" y="339891"/>
                    <a:pt x="292726" y="334672"/>
                    <a:pt x="179087" y="430299"/>
                  </a:cubicBezTo>
                  <a:cubicBezTo>
                    <a:pt x="93858" y="502020"/>
                    <a:pt x="37948" y="599334"/>
                    <a:pt x="10855" y="717289"/>
                  </a:cubicBezTo>
                  <a:lnTo>
                    <a:pt x="0" y="794583"/>
                  </a:lnTo>
                  <a:lnTo>
                    <a:pt x="12624" y="806056"/>
                  </a:lnTo>
                  <a:cubicBezTo>
                    <a:pt x="261343" y="1011318"/>
                    <a:pt x="580208" y="1134621"/>
                    <a:pt x="927871" y="1134621"/>
                  </a:cubicBezTo>
                  <a:cubicBezTo>
                    <a:pt x="1275534" y="1134621"/>
                    <a:pt x="1594398" y="1011318"/>
                    <a:pt x="1843118" y="806056"/>
                  </a:cubicBezTo>
                  <a:lnTo>
                    <a:pt x="1845921" y="803509"/>
                  </a:lnTo>
                  <a:lnTo>
                    <a:pt x="1833812" y="717289"/>
                  </a:lnTo>
                  <a:cubicBezTo>
                    <a:pt x="1806719" y="599334"/>
                    <a:pt x="1750809" y="502020"/>
                    <a:pt x="1665580" y="430299"/>
                  </a:cubicBezTo>
                  <a:cubicBezTo>
                    <a:pt x="1551941" y="334672"/>
                    <a:pt x="1259709" y="339891"/>
                    <a:pt x="1169486" y="268174"/>
                  </a:cubicBezTo>
                  <a:cubicBezTo>
                    <a:pt x="1079263" y="196458"/>
                    <a:pt x="1146468" y="53224"/>
                    <a:pt x="1124244" y="0"/>
                  </a:cubicBezTo>
                  <a:close/>
                </a:path>
              </a:pathLst>
            </a:custGeom>
            <a:solidFill>
              <a:srgbClr val="F3D4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flipH="1">
              <a:off x="4015950" y="2909138"/>
              <a:ext cx="1123016" cy="524492"/>
            </a:xfrm>
            <a:custGeom>
              <a:avLst/>
              <a:gdLst>
                <a:gd name="connsiteX0" fmla="*/ 1173544 w 1844662"/>
                <a:gd name="connsiteY0" fmla="*/ 0 h 861527"/>
                <a:gd name="connsiteX1" fmla="*/ 919245 w 1844662"/>
                <a:gd name="connsiteY1" fmla="*/ 62370 h 861527"/>
                <a:gd name="connsiteX2" fmla="*/ 674475 w 1844662"/>
                <a:gd name="connsiteY2" fmla="*/ 0 h 861527"/>
                <a:gd name="connsiteX3" fmla="*/ 178381 w 1844662"/>
                <a:gd name="connsiteY3" fmla="*/ 162125 h 861527"/>
                <a:gd name="connsiteX4" fmla="*/ 10149 w 1844662"/>
                <a:gd name="connsiteY4" fmla="*/ 449115 h 861527"/>
                <a:gd name="connsiteX5" fmla="*/ 0 w 1844662"/>
                <a:gd name="connsiteY5" fmla="*/ 521378 h 861527"/>
                <a:gd name="connsiteX6" fmla="*/ 12746 w 1844662"/>
                <a:gd name="connsiteY6" fmla="*/ 532962 h 861527"/>
                <a:gd name="connsiteX7" fmla="*/ 927993 w 1844662"/>
                <a:gd name="connsiteY7" fmla="*/ 861527 h 861527"/>
                <a:gd name="connsiteX8" fmla="*/ 1843240 w 1844662"/>
                <a:gd name="connsiteY8" fmla="*/ 532962 h 861527"/>
                <a:gd name="connsiteX9" fmla="*/ 1844662 w 1844662"/>
                <a:gd name="connsiteY9" fmla="*/ 531670 h 861527"/>
                <a:gd name="connsiteX10" fmla="*/ 1832995 w 1844662"/>
                <a:gd name="connsiteY10" fmla="*/ 449115 h 861527"/>
                <a:gd name="connsiteX11" fmla="*/ 1664874 w 1844662"/>
                <a:gd name="connsiteY11" fmla="*/ 162125 h 861527"/>
                <a:gd name="connsiteX12" fmla="*/ 1173544 w 1844662"/>
                <a:gd name="connsiteY12" fmla="*/ 0 h 86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44662" h="861527">
                  <a:moveTo>
                    <a:pt x="1173544" y="0"/>
                  </a:moveTo>
                  <a:cubicBezTo>
                    <a:pt x="1085603" y="19996"/>
                    <a:pt x="1002423" y="62370"/>
                    <a:pt x="919245" y="62370"/>
                  </a:cubicBezTo>
                  <a:cubicBezTo>
                    <a:pt x="836067" y="62370"/>
                    <a:pt x="795571" y="47667"/>
                    <a:pt x="674475" y="0"/>
                  </a:cubicBezTo>
                  <a:cubicBezTo>
                    <a:pt x="550998" y="16626"/>
                    <a:pt x="292020" y="66498"/>
                    <a:pt x="178381" y="162125"/>
                  </a:cubicBezTo>
                  <a:cubicBezTo>
                    <a:pt x="93152" y="233846"/>
                    <a:pt x="37242" y="331160"/>
                    <a:pt x="10149" y="449115"/>
                  </a:cubicBezTo>
                  <a:lnTo>
                    <a:pt x="0" y="521378"/>
                  </a:lnTo>
                  <a:lnTo>
                    <a:pt x="12746" y="532962"/>
                  </a:lnTo>
                  <a:cubicBezTo>
                    <a:pt x="261465" y="738224"/>
                    <a:pt x="580330" y="861527"/>
                    <a:pt x="927993" y="861527"/>
                  </a:cubicBezTo>
                  <a:cubicBezTo>
                    <a:pt x="1275656" y="861527"/>
                    <a:pt x="1594520" y="738224"/>
                    <a:pt x="1843240" y="532962"/>
                  </a:cubicBezTo>
                  <a:lnTo>
                    <a:pt x="1844662" y="531670"/>
                  </a:lnTo>
                  <a:lnTo>
                    <a:pt x="1832995" y="449115"/>
                  </a:lnTo>
                  <a:cubicBezTo>
                    <a:pt x="1805716" y="331160"/>
                    <a:pt x="1749508" y="233846"/>
                    <a:pt x="1664874" y="162125"/>
                  </a:cubicBezTo>
                  <a:cubicBezTo>
                    <a:pt x="1552029" y="66497"/>
                    <a:pt x="1296360" y="12389"/>
                    <a:pt x="1173544" y="0"/>
                  </a:cubicBezTo>
                  <a:close/>
                </a:path>
              </a:pathLst>
            </a:custGeom>
            <a:solidFill>
              <a:srgbClr val="5A6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" name="菱形 16"/>
            <p:cNvSpPr/>
            <p:nvPr/>
          </p:nvSpPr>
          <p:spPr>
            <a:xfrm>
              <a:off x="4830735" y="2960587"/>
              <a:ext cx="172476" cy="280241"/>
            </a:xfrm>
            <a:prstGeom prst="diamond">
              <a:avLst/>
            </a:prstGeom>
            <a:solidFill>
              <a:srgbClr val="FFE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4830735" y="3241798"/>
              <a:ext cx="142792" cy="149613"/>
            </a:xfrm>
            <a:custGeom>
              <a:avLst/>
              <a:gdLst>
                <a:gd name="connsiteX0" fmla="*/ 144016 w 238462"/>
                <a:gd name="connsiteY0" fmla="*/ 0 h 249852"/>
                <a:gd name="connsiteX1" fmla="*/ 238462 w 238462"/>
                <a:gd name="connsiteY1" fmla="*/ 153457 h 249852"/>
                <a:gd name="connsiteX2" fmla="*/ 175938 w 238462"/>
                <a:gd name="connsiteY2" fmla="*/ 185957 h 249852"/>
                <a:gd name="connsiteX3" fmla="*/ 62640 w 238462"/>
                <a:gd name="connsiteY3" fmla="*/ 233050 h 249852"/>
                <a:gd name="connsiteX4" fmla="*/ 9756 w 238462"/>
                <a:gd name="connsiteY4" fmla="*/ 249852 h 249852"/>
                <a:gd name="connsiteX5" fmla="*/ 0 w 238462"/>
                <a:gd name="connsiteY5" fmla="*/ 234000 h 24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462" h="249852">
                  <a:moveTo>
                    <a:pt x="144016" y="0"/>
                  </a:moveTo>
                  <a:lnTo>
                    <a:pt x="238462" y="153457"/>
                  </a:lnTo>
                  <a:lnTo>
                    <a:pt x="175938" y="185957"/>
                  </a:lnTo>
                  <a:cubicBezTo>
                    <a:pt x="138999" y="203205"/>
                    <a:pt x="101206" y="218929"/>
                    <a:pt x="62640" y="233050"/>
                  </a:cubicBezTo>
                  <a:lnTo>
                    <a:pt x="9756" y="249852"/>
                  </a:lnTo>
                  <a:lnTo>
                    <a:pt x="0" y="234000"/>
                  </a:lnTo>
                  <a:close/>
                </a:path>
              </a:pathLst>
            </a:custGeom>
            <a:solidFill>
              <a:srgbClr val="FFE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" name="菱形 18"/>
            <p:cNvSpPr/>
            <p:nvPr/>
          </p:nvSpPr>
          <p:spPr>
            <a:xfrm>
              <a:off x="4489573" y="2960587"/>
              <a:ext cx="172476" cy="280241"/>
            </a:xfrm>
            <a:prstGeom prst="diamond">
              <a:avLst/>
            </a:prstGeom>
            <a:solidFill>
              <a:srgbClr val="FFE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4489573" y="3241798"/>
              <a:ext cx="172476" cy="191834"/>
            </a:xfrm>
            <a:custGeom>
              <a:avLst/>
              <a:gdLst>
                <a:gd name="connsiteX0" fmla="*/ 144016 w 288032"/>
                <a:gd name="connsiteY0" fmla="*/ 0 h 320359"/>
                <a:gd name="connsiteX1" fmla="*/ 288032 w 288032"/>
                <a:gd name="connsiteY1" fmla="*/ 234000 h 320359"/>
                <a:gd name="connsiteX2" fmla="*/ 237601 w 288032"/>
                <a:gd name="connsiteY2" fmla="*/ 315941 h 320359"/>
                <a:gd name="connsiteX3" fmla="*/ 137650 w 288032"/>
                <a:gd name="connsiteY3" fmla="*/ 320359 h 320359"/>
                <a:gd name="connsiteX4" fmla="*/ 50787 w 288032"/>
                <a:gd name="connsiteY4" fmla="*/ 316520 h 320359"/>
                <a:gd name="connsiteX5" fmla="*/ 0 w 288032"/>
                <a:gd name="connsiteY5" fmla="*/ 234000 h 32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32" h="320359">
                  <a:moveTo>
                    <a:pt x="144016" y="0"/>
                  </a:moveTo>
                  <a:lnTo>
                    <a:pt x="288032" y="234000"/>
                  </a:lnTo>
                  <a:lnTo>
                    <a:pt x="237601" y="315941"/>
                  </a:lnTo>
                  <a:lnTo>
                    <a:pt x="137650" y="320359"/>
                  </a:lnTo>
                  <a:lnTo>
                    <a:pt x="50787" y="316520"/>
                  </a:lnTo>
                  <a:lnTo>
                    <a:pt x="0" y="234000"/>
                  </a:lnTo>
                  <a:close/>
                </a:path>
              </a:pathLst>
            </a:custGeom>
            <a:solidFill>
              <a:srgbClr val="FFE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" name="菱形 20"/>
            <p:cNvSpPr/>
            <p:nvPr/>
          </p:nvSpPr>
          <p:spPr>
            <a:xfrm>
              <a:off x="4148412" y="2960587"/>
              <a:ext cx="172476" cy="280241"/>
            </a:xfrm>
            <a:prstGeom prst="diamond">
              <a:avLst/>
            </a:prstGeom>
            <a:solidFill>
              <a:srgbClr val="FFE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4176247" y="3241798"/>
              <a:ext cx="144640" cy="151639"/>
            </a:xfrm>
            <a:custGeom>
              <a:avLst/>
              <a:gdLst>
                <a:gd name="connsiteX0" fmla="*/ 97531 w 241547"/>
                <a:gd name="connsiteY0" fmla="*/ 0 h 253236"/>
                <a:gd name="connsiteX1" fmla="*/ 241547 w 241547"/>
                <a:gd name="connsiteY1" fmla="*/ 234000 h 253236"/>
                <a:gd name="connsiteX2" fmla="*/ 229709 w 241547"/>
                <a:gd name="connsiteY2" fmla="*/ 253236 h 253236"/>
                <a:gd name="connsiteX3" fmla="*/ 166176 w 241547"/>
                <a:gd name="connsiteY3" fmla="*/ 233050 h 253236"/>
                <a:gd name="connsiteX4" fmla="*/ 52878 w 241547"/>
                <a:gd name="connsiteY4" fmla="*/ 185957 h 253236"/>
                <a:gd name="connsiteX5" fmla="*/ 0 w 241547"/>
                <a:gd name="connsiteY5" fmla="*/ 158471 h 25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547" h="253236">
                  <a:moveTo>
                    <a:pt x="97531" y="0"/>
                  </a:moveTo>
                  <a:lnTo>
                    <a:pt x="241547" y="234000"/>
                  </a:lnTo>
                  <a:lnTo>
                    <a:pt x="229709" y="253236"/>
                  </a:lnTo>
                  <a:lnTo>
                    <a:pt x="166176" y="233050"/>
                  </a:lnTo>
                  <a:cubicBezTo>
                    <a:pt x="127610" y="218929"/>
                    <a:pt x="89817" y="203205"/>
                    <a:pt x="52878" y="185957"/>
                  </a:cubicBezTo>
                  <a:lnTo>
                    <a:pt x="0" y="158471"/>
                  </a:lnTo>
                  <a:close/>
                </a:path>
              </a:pathLst>
            </a:custGeom>
            <a:solidFill>
              <a:srgbClr val="FFE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423758" y="2576227"/>
              <a:ext cx="303113" cy="172476"/>
            </a:xfrm>
            <a:prstGeom prst="ellipse">
              <a:avLst/>
            </a:prstGeom>
            <a:solidFill>
              <a:srgbClr val="9E6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椭圆 46"/>
            <p:cNvSpPr/>
            <p:nvPr/>
          </p:nvSpPr>
          <p:spPr>
            <a:xfrm flipV="1">
              <a:off x="4477071" y="2614909"/>
              <a:ext cx="196489" cy="95113"/>
            </a:xfrm>
            <a:custGeom>
              <a:avLst/>
              <a:gdLst/>
              <a:ahLst/>
              <a:cxnLst/>
              <a:rect l="l" t="t" r="r" b="b"/>
              <a:pathLst>
                <a:path w="506196" h="245032">
                  <a:moveTo>
                    <a:pt x="253098" y="0"/>
                  </a:moveTo>
                  <a:cubicBezTo>
                    <a:pt x="392880" y="0"/>
                    <a:pt x="506196" y="64478"/>
                    <a:pt x="506196" y="144016"/>
                  </a:cubicBezTo>
                  <a:cubicBezTo>
                    <a:pt x="506196" y="183423"/>
                    <a:pt x="478381" y="219132"/>
                    <a:pt x="433253" y="245032"/>
                  </a:cubicBezTo>
                  <a:cubicBezTo>
                    <a:pt x="387417" y="218446"/>
                    <a:pt x="323626" y="202031"/>
                    <a:pt x="253098" y="202031"/>
                  </a:cubicBezTo>
                  <a:cubicBezTo>
                    <a:pt x="182570" y="202031"/>
                    <a:pt x="118780" y="218446"/>
                    <a:pt x="72943" y="245032"/>
                  </a:cubicBezTo>
                  <a:cubicBezTo>
                    <a:pt x="27815" y="219132"/>
                    <a:pt x="0" y="183423"/>
                    <a:pt x="0" y="144016"/>
                  </a:cubicBezTo>
                  <a:cubicBezTo>
                    <a:pt x="0" y="64478"/>
                    <a:pt x="113316" y="0"/>
                    <a:pt x="253098" y="0"/>
                  </a:cubicBezTo>
                  <a:close/>
                </a:path>
              </a:pathLst>
            </a:custGeom>
            <a:solidFill>
              <a:srgbClr val="F3D4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4193223" y="1912329"/>
              <a:ext cx="755812" cy="487517"/>
            </a:xfrm>
            <a:custGeom>
              <a:avLst/>
              <a:gdLst>
                <a:gd name="connsiteX0" fmla="*/ 161925 w 1262063"/>
                <a:gd name="connsiteY0" fmla="*/ 828675 h 847725"/>
                <a:gd name="connsiteX1" fmla="*/ 114300 w 1262063"/>
                <a:gd name="connsiteY1" fmla="*/ 709613 h 847725"/>
                <a:gd name="connsiteX2" fmla="*/ 28575 w 1262063"/>
                <a:gd name="connsiteY2" fmla="*/ 709613 h 847725"/>
                <a:gd name="connsiteX3" fmla="*/ 0 w 1262063"/>
                <a:gd name="connsiteY3" fmla="*/ 371475 h 847725"/>
                <a:gd name="connsiteX4" fmla="*/ 209550 w 1262063"/>
                <a:gd name="connsiteY4" fmla="*/ 66675 h 847725"/>
                <a:gd name="connsiteX5" fmla="*/ 623888 w 1262063"/>
                <a:gd name="connsiteY5" fmla="*/ 0 h 847725"/>
                <a:gd name="connsiteX6" fmla="*/ 1133475 w 1262063"/>
                <a:gd name="connsiteY6" fmla="*/ 114300 h 847725"/>
                <a:gd name="connsiteX7" fmla="*/ 1262063 w 1262063"/>
                <a:gd name="connsiteY7" fmla="*/ 466725 h 847725"/>
                <a:gd name="connsiteX8" fmla="*/ 1176338 w 1262063"/>
                <a:gd name="connsiteY8" fmla="*/ 723900 h 847725"/>
                <a:gd name="connsiteX9" fmla="*/ 1076325 w 1262063"/>
                <a:gd name="connsiteY9" fmla="*/ 781050 h 847725"/>
                <a:gd name="connsiteX10" fmla="*/ 1076325 w 1262063"/>
                <a:gd name="connsiteY10" fmla="*/ 847725 h 847725"/>
                <a:gd name="connsiteX11" fmla="*/ 919163 w 1262063"/>
                <a:gd name="connsiteY11" fmla="*/ 423863 h 847725"/>
                <a:gd name="connsiteX12" fmla="*/ 885825 w 1262063"/>
                <a:gd name="connsiteY12" fmla="*/ 509588 h 847725"/>
                <a:gd name="connsiteX13" fmla="*/ 985838 w 1262063"/>
                <a:gd name="connsiteY13" fmla="*/ 742950 h 847725"/>
                <a:gd name="connsiteX14" fmla="*/ 795338 w 1262063"/>
                <a:gd name="connsiteY14" fmla="*/ 633413 h 847725"/>
                <a:gd name="connsiteX15" fmla="*/ 752475 w 1262063"/>
                <a:gd name="connsiteY15" fmla="*/ 471488 h 847725"/>
                <a:gd name="connsiteX16" fmla="*/ 690563 w 1262063"/>
                <a:gd name="connsiteY16" fmla="*/ 585788 h 847725"/>
                <a:gd name="connsiteX17" fmla="*/ 781050 w 1262063"/>
                <a:gd name="connsiteY17" fmla="*/ 719138 h 847725"/>
                <a:gd name="connsiteX18" fmla="*/ 547688 w 1262063"/>
                <a:gd name="connsiteY18" fmla="*/ 600075 h 847725"/>
                <a:gd name="connsiteX19" fmla="*/ 547688 w 1262063"/>
                <a:gd name="connsiteY19" fmla="*/ 452438 h 847725"/>
                <a:gd name="connsiteX20" fmla="*/ 485775 w 1262063"/>
                <a:gd name="connsiteY20" fmla="*/ 495300 h 847725"/>
                <a:gd name="connsiteX21" fmla="*/ 523875 w 1262063"/>
                <a:gd name="connsiteY21" fmla="*/ 638175 h 847725"/>
                <a:gd name="connsiteX22" fmla="*/ 319088 w 1262063"/>
                <a:gd name="connsiteY22" fmla="*/ 519113 h 847725"/>
                <a:gd name="connsiteX23" fmla="*/ 285750 w 1262063"/>
                <a:gd name="connsiteY23" fmla="*/ 366713 h 847725"/>
                <a:gd name="connsiteX24" fmla="*/ 209550 w 1262063"/>
                <a:gd name="connsiteY24" fmla="*/ 376238 h 847725"/>
                <a:gd name="connsiteX25" fmla="*/ 161925 w 1262063"/>
                <a:gd name="connsiteY25" fmla="*/ 828675 h 847725"/>
                <a:gd name="connsiteX0-1" fmla="*/ 172876 w 1273014"/>
                <a:gd name="connsiteY0-2" fmla="*/ 828675 h 847725"/>
                <a:gd name="connsiteX1-3" fmla="*/ 125251 w 1273014"/>
                <a:gd name="connsiteY1-4" fmla="*/ 709613 h 847725"/>
                <a:gd name="connsiteX2-5" fmla="*/ 39526 w 1273014"/>
                <a:gd name="connsiteY2-6" fmla="*/ 709613 h 847725"/>
                <a:gd name="connsiteX3-7" fmla="*/ 10951 w 1273014"/>
                <a:gd name="connsiteY3-8" fmla="*/ 371475 h 847725"/>
                <a:gd name="connsiteX4-9" fmla="*/ 220501 w 1273014"/>
                <a:gd name="connsiteY4-10" fmla="*/ 66675 h 847725"/>
                <a:gd name="connsiteX5-11" fmla="*/ 634839 w 1273014"/>
                <a:gd name="connsiteY5-12" fmla="*/ 0 h 847725"/>
                <a:gd name="connsiteX6-13" fmla="*/ 1144426 w 1273014"/>
                <a:gd name="connsiteY6-14" fmla="*/ 114300 h 847725"/>
                <a:gd name="connsiteX7-15" fmla="*/ 1273014 w 1273014"/>
                <a:gd name="connsiteY7-16" fmla="*/ 466725 h 847725"/>
                <a:gd name="connsiteX8-17" fmla="*/ 1187289 w 1273014"/>
                <a:gd name="connsiteY8-18" fmla="*/ 723900 h 847725"/>
                <a:gd name="connsiteX9-19" fmla="*/ 1087276 w 1273014"/>
                <a:gd name="connsiteY9-20" fmla="*/ 781050 h 847725"/>
                <a:gd name="connsiteX10-21" fmla="*/ 1087276 w 1273014"/>
                <a:gd name="connsiteY10-22" fmla="*/ 847725 h 847725"/>
                <a:gd name="connsiteX11-23" fmla="*/ 930114 w 1273014"/>
                <a:gd name="connsiteY11-24" fmla="*/ 423863 h 847725"/>
                <a:gd name="connsiteX12-25" fmla="*/ 896776 w 1273014"/>
                <a:gd name="connsiteY12-26" fmla="*/ 509588 h 847725"/>
                <a:gd name="connsiteX13-27" fmla="*/ 996789 w 1273014"/>
                <a:gd name="connsiteY13-28" fmla="*/ 742950 h 847725"/>
                <a:gd name="connsiteX14-29" fmla="*/ 806289 w 1273014"/>
                <a:gd name="connsiteY14-30" fmla="*/ 633413 h 847725"/>
                <a:gd name="connsiteX15-31" fmla="*/ 763426 w 1273014"/>
                <a:gd name="connsiteY15-32" fmla="*/ 471488 h 847725"/>
                <a:gd name="connsiteX16-33" fmla="*/ 701514 w 1273014"/>
                <a:gd name="connsiteY16-34" fmla="*/ 585788 h 847725"/>
                <a:gd name="connsiteX17-35" fmla="*/ 792001 w 1273014"/>
                <a:gd name="connsiteY17-36" fmla="*/ 719138 h 847725"/>
                <a:gd name="connsiteX18-37" fmla="*/ 558639 w 1273014"/>
                <a:gd name="connsiteY18-38" fmla="*/ 600075 h 847725"/>
                <a:gd name="connsiteX19-39" fmla="*/ 558639 w 1273014"/>
                <a:gd name="connsiteY19-40" fmla="*/ 452438 h 847725"/>
                <a:gd name="connsiteX20-41" fmla="*/ 496726 w 1273014"/>
                <a:gd name="connsiteY20-42" fmla="*/ 495300 h 847725"/>
                <a:gd name="connsiteX21-43" fmla="*/ 534826 w 1273014"/>
                <a:gd name="connsiteY21-44" fmla="*/ 638175 h 847725"/>
                <a:gd name="connsiteX22-45" fmla="*/ 330039 w 1273014"/>
                <a:gd name="connsiteY22-46" fmla="*/ 519113 h 847725"/>
                <a:gd name="connsiteX23-47" fmla="*/ 296701 w 1273014"/>
                <a:gd name="connsiteY23-48" fmla="*/ 366713 h 847725"/>
                <a:gd name="connsiteX24-49" fmla="*/ 220501 w 1273014"/>
                <a:gd name="connsiteY24-50" fmla="*/ 376238 h 847725"/>
                <a:gd name="connsiteX25-51" fmla="*/ 172876 w 1273014"/>
                <a:gd name="connsiteY25-52" fmla="*/ 828675 h 847725"/>
                <a:gd name="connsiteX0-53" fmla="*/ 172876 w 1273014"/>
                <a:gd name="connsiteY0-54" fmla="*/ 828675 h 847725"/>
                <a:gd name="connsiteX1-55" fmla="*/ 125251 w 1273014"/>
                <a:gd name="connsiteY1-56" fmla="*/ 709613 h 847725"/>
                <a:gd name="connsiteX2-57" fmla="*/ 39526 w 1273014"/>
                <a:gd name="connsiteY2-58" fmla="*/ 709613 h 847725"/>
                <a:gd name="connsiteX3-59" fmla="*/ 10951 w 1273014"/>
                <a:gd name="connsiteY3-60" fmla="*/ 371475 h 847725"/>
                <a:gd name="connsiteX4-61" fmla="*/ 220501 w 1273014"/>
                <a:gd name="connsiteY4-62" fmla="*/ 66675 h 847725"/>
                <a:gd name="connsiteX5-63" fmla="*/ 634839 w 1273014"/>
                <a:gd name="connsiteY5-64" fmla="*/ 0 h 847725"/>
                <a:gd name="connsiteX6-65" fmla="*/ 1144426 w 1273014"/>
                <a:gd name="connsiteY6-66" fmla="*/ 114300 h 847725"/>
                <a:gd name="connsiteX7-67" fmla="*/ 1273014 w 1273014"/>
                <a:gd name="connsiteY7-68" fmla="*/ 466725 h 847725"/>
                <a:gd name="connsiteX8-69" fmla="*/ 1187289 w 1273014"/>
                <a:gd name="connsiteY8-70" fmla="*/ 723900 h 847725"/>
                <a:gd name="connsiteX9-71" fmla="*/ 1087276 w 1273014"/>
                <a:gd name="connsiteY9-72" fmla="*/ 781050 h 847725"/>
                <a:gd name="connsiteX10-73" fmla="*/ 1087276 w 1273014"/>
                <a:gd name="connsiteY10-74" fmla="*/ 847725 h 847725"/>
                <a:gd name="connsiteX11-75" fmla="*/ 930114 w 1273014"/>
                <a:gd name="connsiteY11-76" fmla="*/ 423863 h 847725"/>
                <a:gd name="connsiteX12-77" fmla="*/ 896776 w 1273014"/>
                <a:gd name="connsiteY12-78" fmla="*/ 509588 h 847725"/>
                <a:gd name="connsiteX13-79" fmla="*/ 996789 w 1273014"/>
                <a:gd name="connsiteY13-80" fmla="*/ 742950 h 847725"/>
                <a:gd name="connsiteX14-81" fmla="*/ 806289 w 1273014"/>
                <a:gd name="connsiteY14-82" fmla="*/ 633413 h 847725"/>
                <a:gd name="connsiteX15-83" fmla="*/ 763426 w 1273014"/>
                <a:gd name="connsiteY15-84" fmla="*/ 471488 h 847725"/>
                <a:gd name="connsiteX16-85" fmla="*/ 701514 w 1273014"/>
                <a:gd name="connsiteY16-86" fmla="*/ 585788 h 847725"/>
                <a:gd name="connsiteX17-87" fmla="*/ 792001 w 1273014"/>
                <a:gd name="connsiteY17-88" fmla="*/ 719138 h 847725"/>
                <a:gd name="connsiteX18-89" fmla="*/ 558639 w 1273014"/>
                <a:gd name="connsiteY18-90" fmla="*/ 600075 h 847725"/>
                <a:gd name="connsiteX19-91" fmla="*/ 558639 w 1273014"/>
                <a:gd name="connsiteY19-92" fmla="*/ 452438 h 847725"/>
                <a:gd name="connsiteX20-93" fmla="*/ 496726 w 1273014"/>
                <a:gd name="connsiteY20-94" fmla="*/ 495300 h 847725"/>
                <a:gd name="connsiteX21-95" fmla="*/ 534826 w 1273014"/>
                <a:gd name="connsiteY21-96" fmla="*/ 638175 h 847725"/>
                <a:gd name="connsiteX22-97" fmla="*/ 330039 w 1273014"/>
                <a:gd name="connsiteY22-98" fmla="*/ 519113 h 847725"/>
                <a:gd name="connsiteX23-99" fmla="*/ 296701 w 1273014"/>
                <a:gd name="connsiteY23-100" fmla="*/ 366713 h 847725"/>
                <a:gd name="connsiteX24-101" fmla="*/ 220501 w 1273014"/>
                <a:gd name="connsiteY24-102" fmla="*/ 376238 h 847725"/>
                <a:gd name="connsiteX25-103" fmla="*/ 172876 w 1273014"/>
                <a:gd name="connsiteY25-104" fmla="*/ 828675 h 847725"/>
                <a:gd name="connsiteX0-105" fmla="*/ 172876 w 1273014"/>
                <a:gd name="connsiteY0-106" fmla="*/ 828675 h 847725"/>
                <a:gd name="connsiteX1-107" fmla="*/ 125251 w 1273014"/>
                <a:gd name="connsiteY1-108" fmla="*/ 709613 h 847725"/>
                <a:gd name="connsiteX2-109" fmla="*/ 39526 w 1273014"/>
                <a:gd name="connsiteY2-110" fmla="*/ 709613 h 847725"/>
                <a:gd name="connsiteX3-111" fmla="*/ 10951 w 1273014"/>
                <a:gd name="connsiteY3-112" fmla="*/ 371475 h 847725"/>
                <a:gd name="connsiteX4-113" fmla="*/ 220501 w 1273014"/>
                <a:gd name="connsiteY4-114" fmla="*/ 66675 h 847725"/>
                <a:gd name="connsiteX5-115" fmla="*/ 634839 w 1273014"/>
                <a:gd name="connsiteY5-116" fmla="*/ 0 h 847725"/>
                <a:gd name="connsiteX6-117" fmla="*/ 1144426 w 1273014"/>
                <a:gd name="connsiteY6-118" fmla="*/ 114300 h 847725"/>
                <a:gd name="connsiteX7-119" fmla="*/ 1273014 w 1273014"/>
                <a:gd name="connsiteY7-120" fmla="*/ 466725 h 847725"/>
                <a:gd name="connsiteX8-121" fmla="*/ 1187289 w 1273014"/>
                <a:gd name="connsiteY8-122" fmla="*/ 723900 h 847725"/>
                <a:gd name="connsiteX9-123" fmla="*/ 1087276 w 1273014"/>
                <a:gd name="connsiteY9-124" fmla="*/ 781050 h 847725"/>
                <a:gd name="connsiteX10-125" fmla="*/ 1087276 w 1273014"/>
                <a:gd name="connsiteY10-126" fmla="*/ 847725 h 847725"/>
                <a:gd name="connsiteX11-127" fmla="*/ 930114 w 1273014"/>
                <a:gd name="connsiteY11-128" fmla="*/ 423863 h 847725"/>
                <a:gd name="connsiteX12-129" fmla="*/ 896776 w 1273014"/>
                <a:gd name="connsiteY12-130" fmla="*/ 509588 h 847725"/>
                <a:gd name="connsiteX13-131" fmla="*/ 996789 w 1273014"/>
                <a:gd name="connsiteY13-132" fmla="*/ 742950 h 847725"/>
                <a:gd name="connsiteX14-133" fmla="*/ 806289 w 1273014"/>
                <a:gd name="connsiteY14-134" fmla="*/ 633413 h 847725"/>
                <a:gd name="connsiteX15-135" fmla="*/ 763426 w 1273014"/>
                <a:gd name="connsiteY15-136" fmla="*/ 471488 h 847725"/>
                <a:gd name="connsiteX16-137" fmla="*/ 701514 w 1273014"/>
                <a:gd name="connsiteY16-138" fmla="*/ 585788 h 847725"/>
                <a:gd name="connsiteX17-139" fmla="*/ 792001 w 1273014"/>
                <a:gd name="connsiteY17-140" fmla="*/ 719138 h 847725"/>
                <a:gd name="connsiteX18-141" fmla="*/ 558639 w 1273014"/>
                <a:gd name="connsiteY18-142" fmla="*/ 600075 h 847725"/>
                <a:gd name="connsiteX19-143" fmla="*/ 558639 w 1273014"/>
                <a:gd name="connsiteY19-144" fmla="*/ 452438 h 847725"/>
                <a:gd name="connsiteX20-145" fmla="*/ 496726 w 1273014"/>
                <a:gd name="connsiteY20-146" fmla="*/ 495300 h 847725"/>
                <a:gd name="connsiteX21-147" fmla="*/ 534826 w 1273014"/>
                <a:gd name="connsiteY21-148" fmla="*/ 638175 h 847725"/>
                <a:gd name="connsiteX22-149" fmla="*/ 330039 w 1273014"/>
                <a:gd name="connsiteY22-150" fmla="*/ 519113 h 847725"/>
                <a:gd name="connsiteX23-151" fmla="*/ 296701 w 1273014"/>
                <a:gd name="connsiteY23-152" fmla="*/ 366713 h 847725"/>
                <a:gd name="connsiteX24-153" fmla="*/ 220501 w 1273014"/>
                <a:gd name="connsiteY24-154" fmla="*/ 376238 h 847725"/>
                <a:gd name="connsiteX25-155" fmla="*/ 172876 w 1273014"/>
                <a:gd name="connsiteY25-156" fmla="*/ 828675 h 847725"/>
                <a:gd name="connsiteX0-157" fmla="*/ 172876 w 1273014"/>
                <a:gd name="connsiteY0-158" fmla="*/ 828675 h 847725"/>
                <a:gd name="connsiteX1-159" fmla="*/ 125251 w 1273014"/>
                <a:gd name="connsiteY1-160" fmla="*/ 709613 h 847725"/>
                <a:gd name="connsiteX2-161" fmla="*/ 39526 w 1273014"/>
                <a:gd name="connsiteY2-162" fmla="*/ 709613 h 847725"/>
                <a:gd name="connsiteX3-163" fmla="*/ 10951 w 1273014"/>
                <a:gd name="connsiteY3-164" fmla="*/ 371475 h 847725"/>
                <a:gd name="connsiteX4-165" fmla="*/ 220501 w 1273014"/>
                <a:gd name="connsiteY4-166" fmla="*/ 66675 h 847725"/>
                <a:gd name="connsiteX5-167" fmla="*/ 634839 w 1273014"/>
                <a:gd name="connsiteY5-168" fmla="*/ 0 h 847725"/>
                <a:gd name="connsiteX6-169" fmla="*/ 1144426 w 1273014"/>
                <a:gd name="connsiteY6-170" fmla="*/ 114300 h 847725"/>
                <a:gd name="connsiteX7-171" fmla="*/ 1273014 w 1273014"/>
                <a:gd name="connsiteY7-172" fmla="*/ 466725 h 847725"/>
                <a:gd name="connsiteX8-173" fmla="*/ 1187289 w 1273014"/>
                <a:gd name="connsiteY8-174" fmla="*/ 723900 h 847725"/>
                <a:gd name="connsiteX9-175" fmla="*/ 1087276 w 1273014"/>
                <a:gd name="connsiteY9-176" fmla="*/ 781050 h 847725"/>
                <a:gd name="connsiteX10-177" fmla="*/ 1087276 w 1273014"/>
                <a:gd name="connsiteY10-178" fmla="*/ 847725 h 847725"/>
                <a:gd name="connsiteX11-179" fmla="*/ 930114 w 1273014"/>
                <a:gd name="connsiteY11-180" fmla="*/ 423863 h 847725"/>
                <a:gd name="connsiteX12-181" fmla="*/ 896776 w 1273014"/>
                <a:gd name="connsiteY12-182" fmla="*/ 509588 h 847725"/>
                <a:gd name="connsiteX13-183" fmla="*/ 996789 w 1273014"/>
                <a:gd name="connsiteY13-184" fmla="*/ 742950 h 847725"/>
                <a:gd name="connsiteX14-185" fmla="*/ 806289 w 1273014"/>
                <a:gd name="connsiteY14-186" fmla="*/ 633413 h 847725"/>
                <a:gd name="connsiteX15-187" fmla="*/ 763426 w 1273014"/>
                <a:gd name="connsiteY15-188" fmla="*/ 471488 h 847725"/>
                <a:gd name="connsiteX16-189" fmla="*/ 701514 w 1273014"/>
                <a:gd name="connsiteY16-190" fmla="*/ 585788 h 847725"/>
                <a:gd name="connsiteX17-191" fmla="*/ 792001 w 1273014"/>
                <a:gd name="connsiteY17-192" fmla="*/ 719138 h 847725"/>
                <a:gd name="connsiteX18-193" fmla="*/ 558639 w 1273014"/>
                <a:gd name="connsiteY18-194" fmla="*/ 600075 h 847725"/>
                <a:gd name="connsiteX19-195" fmla="*/ 558639 w 1273014"/>
                <a:gd name="connsiteY19-196" fmla="*/ 452438 h 847725"/>
                <a:gd name="connsiteX20-197" fmla="*/ 496726 w 1273014"/>
                <a:gd name="connsiteY20-198" fmla="*/ 495300 h 847725"/>
                <a:gd name="connsiteX21-199" fmla="*/ 534826 w 1273014"/>
                <a:gd name="connsiteY21-200" fmla="*/ 638175 h 847725"/>
                <a:gd name="connsiteX22-201" fmla="*/ 330039 w 1273014"/>
                <a:gd name="connsiteY22-202" fmla="*/ 519113 h 847725"/>
                <a:gd name="connsiteX23-203" fmla="*/ 296701 w 1273014"/>
                <a:gd name="connsiteY23-204" fmla="*/ 366713 h 847725"/>
                <a:gd name="connsiteX24-205" fmla="*/ 220501 w 1273014"/>
                <a:gd name="connsiteY24-206" fmla="*/ 376238 h 847725"/>
                <a:gd name="connsiteX25-207" fmla="*/ 172876 w 1273014"/>
                <a:gd name="connsiteY25-208" fmla="*/ 828675 h 847725"/>
                <a:gd name="connsiteX0-209" fmla="*/ 172876 w 1273014"/>
                <a:gd name="connsiteY0-210" fmla="*/ 828675 h 847725"/>
                <a:gd name="connsiteX1-211" fmla="*/ 125251 w 1273014"/>
                <a:gd name="connsiteY1-212" fmla="*/ 709613 h 847725"/>
                <a:gd name="connsiteX2-213" fmla="*/ 39526 w 1273014"/>
                <a:gd name="connsiteY2-214" fmla="*/ 709613 h 847725"/>
                <a:gd name="connsiteX3-215" fmla="*/ 10951 w 1273014"/>
                <a:gd name="connsiteY3-216" fmla="*/ 371475 h 847725"/>
                <a:gd name="connsiteX4-217" fmla="*/ 220501 w 1273014"/>
                <a:gd name="connsiteY4-218" fmla="*/ 66675 h 847725"/>
                <a:gd name="connsiteX5-219" fmla="*/ 634839 w 1273014"/>
                <a:gd name="connsiteY5-220" fmla="*/ 0 h 847725"/>
                <a:gd name="connsiteX6-221" fmla="*/ 1144426 w 1273014"/>
                <a:gd name="connsiteY6-222" fmla="*/ 114300 h 847725"/>
                <a:gd name="connsiteX7-223" fmla="*/ 1273014 w 1273014"/>
                <a:gd name="connsiteY7-224" fmla="*/ 466725 h 847725"/>
                <a:gd name="connsiteX8-225" fmla="*/ 1187289 w 1273014"/>
                <a:gd name="connsiteY8-226" fmla="*/ 723900 h 847725"/>
                <a:gd name="connsiteX9-227" fmla="*/ 1087276 w 1273014"/>
                <a:gd name="connsiteY9-228" fmla="*/ 781050 h 847725"/>
                <a:gd name="connsiteX10-229" fmla="*/ 1087276 w 1273014"/>
                <a:gd name="connsiteY10-230" fmla="*/ 847725 h 847725"/>
                <a:gd name="connsiteX11-231" fmla="*/ 930114 w 1273014"/>
                <a:gd name="connsiteY11-232" fmla="*/ 423863 h 847725"/>
                <a:gd name="connsiteX12-233" fmla="*/ 896776 w 1273014"/>
                <a:gd name="connsiteY12-234" fmla="*/ 509588 h 847725"/>
                <a:gd name="connsiteX13-235" fmla="*/ 996789 w 1273014"/>
                <a:gd name="connsiteY13-236" fmla="*/ 742950 h 847725"/>
                <a:gd name="connsiteX14-237" fmla="*/ 806289 w 1273014"/>
                <a:gd name="connsiteY14-238" fmla="*/ 633413 h 847725"/>
                <a:gd name="connsiteX15-239" fmla="*/ 763426 w 1273014"/>
                <a:gd name="connsiteY15-240" fmla="*/ 471488 h 847725"/>
                <a:gd name="connsiteX16-241" fmla="*/ 701514 w 1273014"/>
                <a:gd name="connsiteY16-242" fmla="*/ 585788 h 847725"/>
                <a:gd name="connsiteX17-243" fmla="*/ 792001 w 1273014"/>
                <a:gd name="connsiteY17-244" fmla="*/ 719138 h 847725"/>
                <a:gd name="connsiteX18-245" fmla="*/ 558639 w 1273014"/>
                <a:gd name="connsiteY18-246" fmla="*/ 600075 h 847725"/>
                <a:gd name="connsiteX19-247" fmla="*/ 558639 w 1273014"/>
                <a:gd name="connsiteY19-248" fmla="*/ 452438 h 847725"/>
                <a:gd name="connsiteX20-249" fmla="*/ 496726 w 1273014"/>
                <a:gd name="connsiteY20-250" fmla="*/ 495300 h 847725"/>
                <a:gd name="connsiteX21-251" fmla="*/ 534826 w 1273014"/>
                <a:gd name="connsiteY21-252" fmla="*/ 638175 h 847725"/>
                <a:gd name="connsiteX22-253" fmla="*/ 330039 w 1273014"/>
                <a:gd name="connsiteY22-254" fmla="*/ 519113 h 847725"/>
                <a:gd name="connsiteX23-255" fmla="*/ 296701 w 1273014"/>
                <a:gd name="connsiteY23-256" fmla="*/ 366713 h 847725"/>
                <a:gd name="connsiteX24-257" fmla="*/ 220501 w 1273014"/>
                <a:gd name="connsiteY24-258" fmla="*/ 376238 h 847725"/>
                <a:gd name="connsiteX25-259" fmla="*/ 172876 w 1273014"/>
                <a:gd name="connsiteY25-260" fmla="*/ 828675 h 847725"/>
                <a:gd name="connsiteX0-261" fmla="*/ 172876 w 1273014"/>
                <a:gd name="connsiteY0-262" fmla="*/ 828675 h 847725"/>
                <a:gd name="connsiteX1-263" fmla="*/ 125251 w 1273014"/>
                <a:gd name="connsiteY1-264" fmla="*/ 709613 h 847725"/>
                <a:gd name="connsiteX2-265" fmla="*/ 39526 w 1273014"/>
                <a:gd name="connsiteY2-266" fmla="*/ 709613 h 847725"/>
                <a:gd name="connsiteX3-267" fmla="*/ 10951 w 1273014"/>
                <a:gd name="connsiteY3-268" fmla="*/ 371475 h 847725"/>
                <a:gd name="connsiteX4-269" fmla="*/ 220501 w 1273014"/>
                <a:gd name="connsiteY4-270" fmla="*/ 66675 h 847725"/>
                <a:gd name="connsiteX5-271" fmla="*/ 634839 w 1273014"/>
                <a:gd name="connsiteY5-272" fmla="*/ 0 h 847725"/>
                <a:gd name="connsiteX6-273" fmla="*/ 1144426 w 1273014"/>
                <a:gd name="connsiteY6-274" fmla="*/ 114300 h 847725"/>
                <a:gd name="connsiteX7-275" fmla="*/ 1273014 w 1273014"/>
                <a:gd name="connsiteY7-276" fmla="*/ 466725 h 847725"/>
                <a:gd name="connsiteX8-277" fmla="*/ 1187289 w 1273014"/>
                <a:gd name="connsiteY8-278" fmla="*/ 723900 h 847725"/>
                <a:gd name="connsiteX9-279" fmla="*/ 1087276 w 1273014"/>
                <a:gd name="connsiteY9-280" fmla="*/ 781050 h 847725"/>
                <a:gd name="connsiteX10-281" fmla="*/ 1087276 w 1273014"/>
                <a:gd name="connsiteY10-282" fmla="*/ 847725 h 847725"/>
                <a:gd name="connsiteX11-283" fmla="*/ 930114 w 1273014"/>
                <a:gd name="connsiteY11-284" fmla="*/ 423863 h 847725"/>
                <a:gd name="connsiteX12-285" fmla="*/ 896776 w 1273014"/>
                <a:gd name="connsiteY12-286" fmla="*/ 509588 h 847725"/>
                <a:gd name="connsiteX13-287" fmla="*/ 996789 w 1273014"/>
                <a:gd name="connsiteY13-288" fmla="*/ 742950 h 847725"/>
                <a:gd name="connsiteX14-289" fmla="*/ 806289 w 1273014"/>
                <a:gd name="connsiteY14-290" fmla="*/ 633413 h 847725"/>
                <a:gd name="connsiteX15-291" fmla="*/ 763426 w 1273014"/>
                <a:gd name="connsiteY15-292" fmla="*/ 471488 h 847725"/>
                <a:gd name="connsiteX16-293" fmla="*/ 701514 w 1273014"/>
                <a:gd name="connsiteY16-294" fmla="*/ 585788 h 847725"/>
                <a:gd name="connsiteX17-295" fmla="*/ 792001 w 1273014"/>
                <a:gd name="connsiteY17-296" fmla="*/ 719138 h 847725"/>
                <a:gd name="connsiteX18-297" fmla="*/ 558639 w 1273014"/>
                <a:gd name="connsiteY18-298" fmla="*/ 600075 h 847725"/>
                <a:gd name="connsiteX19-299" fmla="*/ 558639 w 1273014"/>
                <a:gd name="connsiteY19-300" fmla="*/ 452438 h 847725"/>
                <a:gd name="connsiteX20-301" fmla="*/ 496726 w 1273014"/>
                <a:gd name="connsiteY20-302" fmla="*/ 495300 h 847725"/>
                <a:gd name="connsiteX21-303" fmla="*/ 534826 w 1273014"/>
                <a:gd name="connsiteY21-304" fmla="*/ 638175 h 847725"/>
                <a:gd name="connsiteX22-305" fmla="*/ 330039 w 1273014"/>
                <a:gd name="connsiteY22-306" fmla="*/ 519113 h 847725"/>
                <a:gd name="connsiteX23-307" fmla="*/ 296701 w 1273014"/>
                <a:gd name="connsiteY23-308" fmla="*/ 366713 h 847725"/>
                <a:gd name="connsiteX24-309" fmla="*/ 220501 w 1273014"/>
                <a:gd name="connsiteY24-310" fmla="*/ 376238 h 847725"/>
                <a:gd name="connsiteX25-311" fmla="*/ 172876 w 1273014"/>
                <a:gd name="connsiteY25-312" fmla="*/ 828675 h 847725"/>
                <a:gd name="connsiteX0-313" fmla="*/ 172876 w 1273014"/>
                <a:gd name="connsiteY0-314" fmla="*/ 828675 h 847725"/>
                <a:gd name="connsiteX1-315" fmla="*/ 125251 w 1273014"/>
                <a:gd name="connsiteY1-316" fmla="*/ 709613 h 847725"/>
                <a:gd name="connsiteX2-317" fmla="*/ 39526 w 1273014"/>
                <a:gd name="connsiteY2-318" fmla="*/ 709613 h 847725"/>
                <a:gd name="connsiteX3-319" fmla="*/ 10951 w 1273014"/>
                <a:gd name="connsiteY3-320" fmla="*/ 371475 h 847725"/>
                <a:gd name="connsiteX4-321" fmla="*/ 220501 w 1273014"/>
                <a:gd name="connsiteY4-322" fmla="*/ 66675 h 847725"/>
                <a:gd name="connsiteX5-323" fmla="*/ 634839 w 1273014"/>
                <a:gd name="connsiteY5-324" fmla="*/ 0 h 847725"/>
                <a:gd name="connsiteX6-325" fmla="*/ 1144426 w 1273014"/>
                <a:gd name="connsiteY6-326" fmla="*/ 114300 h 847725"/>
                <a:gd name="connsiteX7-327" fmla="*/ 1273014 w 1273014"/>
                <a:gd name="connsiteY7-328" fmla="*/ 466725 h 847725"/>
                <a:gd name="connsiteX8-329" fmla="*/ 1187289 w 1273014"/>
                <a:gd name="connsiteY8-330" fmla="*/ 723900 h 847725"/>
                <a:gd name="connsiteX9-331" fmla="*/ 1087276 w 1273014"/>
                <a:gd name="connsiteY9-332" fmla="*/ 781050 h 847725"/>
                <a:gd name="connsiteX10-333" fmla="*/ 1087276 w 1273014"/>
                <a:gd name="connsiteY10-334" fmla="*/ 847725 h 847725"/>
                <a:gd name="connsiteX11-335" fmla="*/ 930114 w 1273014"/>
                <a:gd name="connsiteY11-336" fmla="*/ 423863 h 847725"/>
                <a:gd name="connsiteX12-337" fmla="*/ 896776 w 1273014"/>
                <a:gd name="connsiteY12-338" fmla="*/ 509588 h 847725"/>
                <a:gd name="connsiteX13-339" fmla="*/ 996789 w 1273014"/>
                <a:gd name="connsiteY13-340" fmla="*/ 742950 h 847725"/>
                <a:gd name="connsiteX14-341" fmla="*/ 806289 w 1273014"/>
                <a:gd name="connsiteY14-342" fmla="*/ 633413 h 847725"/>
                <a:gd name="connsiteX15-343" fmla="*/ 763426 w 1273014"/>
                <a:gd name="connsiteY15-344" fmla="*/ 471488 h 847725"/>
                <a:gd name="connsiteX16-345" fmla="*/ 701514 w 1273014"/>
                <a:gd name="connsiteY16-346" fmla="*/ 585788 h 847725"/>
                <a:gd name="connsiteX17-347" fmla="*/ 792001 w 1273014"/>
                <a:gd name="connsiteY17-348" fmla="*/ 719138 h 847725"/>
                <a:gd name="connsiteX18-349" fmla="*/ 558639 w 1273014"/>
                <a:gd name="connsiteY18-350" fmla="*/ 600075 h 847725"/>
                <a:gd name="connsiteX19-351" fmla="*/ 558639 w 1273014"/>
                <a:gd name="connsiteY19-352" fmla="*/ 452438 h 847725"/>
                <a:gd name="connsiteX20-353" fmla="*/ 496726 w 1273014"/>
                <a:gd name="connsiteY20-354" fmla="*/ 495300 h 847725"/>
                <a:gd name="connsiteX21-355" fmla="*/ 534826 w 1273014"/>
                <a:gd name="connsiteY21-356" fmla="*/ 638175 h 847725"/>
                <a:gd name="connsiteX22-357" fmla="*/ 330039 w 1273014"/>
                <a:gd name="connsiteY22-358" fmla="*/ 519113 h 847725"/>
                <a:gd name="connsiteX23-359" fmla="*/ 296701 w 1273014"/>
                <a:gd name="connsiteY23-360" fmla="*/ 366713 h 847725"/>
                <a:gd name="connsiteX24-361" fmla="*/ 220501 w 1273014"/>
                <a:gd name="connsiteY24-362" fmla="*/ 376238 h 847725"/>
                <a:gd name="connsiteX25-363" fmla="*/ 172876 w 1273014"/>
                <a:gd name="connsiteY25-364" fmla="*/ 828675 h 847725"/>
                <a:gd name="connsiteX0-365" fmla="*/ 172876 w 1273014"/>
                <a:gd name="connsiteY0-366" fmla="*/ 828675 h 847725"/>
                <a:gd name="connsiteX1-367" fmla="*/ 125251 w 1273014"/>
                <a:gd name="connsiteY1-368" fmla="*/ 709613 h 847725"/>
                <a:gd name="connsiteX2-369" fmla="*/ 39526 w 1273014"/>
                <a:gd name="connsiteY2-370" fmla="*/ 709613 h 847725"/>
                <a:gd name="connsiteX3-371" fmla="*/ 10951 w 1273014"/>
                <a:gd name="connsiteY3-372" fmla="*/ 371475 h 847725"/>
                <a:gd name="connsiteX4-373" fmla="*/ 220501 w 1273014"/>
                <a:gd name="connsiteY4-374" fmla="*/ 66675 h 847725"/>
                <a:gd name="connsiteX5-375" fmla="*/ 634839 w 1273014"/>
                <a:gd name="connsiteY5-376" fmla="*/ 0 h 847725"/>
                <a:gd name="connsiteX6-377" fmla="*/ 1144426 w 1273014"/>
                <a:gd name="connsiteY6-378" fmla="*/ 114300 h 847725"/>
                <a:gd name="connsiteX7-379" fmla="*/ 1273014 w 1273014"/>
                <a:gd name="connsiteY7-380" fmla="*/ 466725 h 847725"/>
                <a:gd name="connsiteX8-381" fmla="*/ 1187289 w 1273014"/>
                <a:gd name="connsiteY8-382" fmla="*/ 723900 h 847725"/>
                <a:gd name="connsiteX9-383" fmla="*/ 1087276 w 1273014"/>
                <a:gd name="connsiteY9-384" fmla="*/ 781050 h 847725"/>
                <a:gd name="connsiteX10-385" fmla="*/ 1087276 w 1273014"/>
                <a:gd name="connsiteY10-386" fmla="*/ 847725 h 847725"/>
                <a:gd name="connsiteX11-387" fmla="*/ 930114 w 1273014"/>
                <a:gd name="connsiteY11-388" fmla="*/ 423863 h 847725"/>
                <a:gd name="connsiteX12-389" fmla="*/ 896776 w 1273014"/>
                <a:gd name="connsiteY12-390" fmla="*/ 509588 h 847725"/>
                <a:gd name="connsiteX13-391" fmla="*/ 996789 w 1273014"/>
                <a:gd name="connsiteY13-392" fmla="*/ 742950 h 847725"/>
                <a:gd name="connsiteX14-393" fmla="*/ 806289 w 1273014"/>
                <a:gd name="connsiteY14-394" fmla="*/ 633413 h 847725"/>
                <a:gd name="connsiteX15-395" fmla="*/ 763426 w 1273014"/>
                <a:gd name="connsiteY15-396" fmla="*/ 471488 h 847725"/>
                <a:gd name="connsiteX16-397" fmla="*/ 701514 w 1273014"/>
                <a:gd name="connsiteY16-398" fmla="*/ 585788 h 847725"/>
                <a:gd name="connsiteX17-399" fmla="*/ 792001 w 1273014"/>
                <a:gd name="connsiteY17-400" fmla="*/ 719138 h 847725"/>
                <a:gd name="connsiteX18-401" fmla="*/ 558639 w 1273014"/>
                <a:gd name="connsiteY18-402" fmla="*/ 600075 h 847725"/>
                <a:gd name="connsiteX19-403" fmla="*/ 558639 w 1273014"/>
                <a:gd name="connsiteY19-404" fmla="*/ 452438 h 847725"/>
                <a:gd name="connsiteX20-405" fmla="*/ 496726 w 1273014"/>
                <a:gd name="connsiteY20-406" fmla="*/ 495300 h 847725"/>
                <a:gd name="connsiteX21-407" fmla="*/ 534826 w 1273014"/>
                <a:gd name="connsiteY21-408" fmla="*/ 638175 h 847725"/>
                <a:gd name="connsiteX22-409" fmla="*/ 330039 w 1273014"/>
                <a:gd name="connsiteY22-410" fmla="*/ 519113 h 847725"/>
                <a:gd name="connsiteX23-411" fmla="*/ 296701 w 1273014"/>
                <a:gd name="connsiteY23-412" fmla="*/ 366713 h 847725"/>
                <a:gd name="connsiteX24-413" fmla="*/ 220501 w 1273014"/>
                <a:gd name="connsiteY24-414" fmla="*/ 376238 h 847725"/>
                <a:gd name="connsiteX25-415" fmla="*/ 172876 w 1273014"/>
                <a:gd name="connsiteY25-416" fmla="*/ 828675 h 847725"/>
                <a:gd name="connsiteX0-417" fmla="*/ 172876 w 1273014"/>
                <a:gd name="connsiteY0-418" fmla="*/ 828675 h 847725"/>
                <a:gd name="connsiteX1-419" fmla="*/ 125251 w 1273014"/>
                <a:gd name="connsiteY1-420" fmla="*/ 709613 h 847725"/>
                <a:gd name="connsiteX2-421" fmla="*/ 39526 w 1273014"/>
                <a:gd name="connsiteY2-422" fmla="*/ 709613 h 847725"/>
                <a:gd name="connsiteX3-423" fmla="*/ 10951 w 1273014"/>
                <a:gd name="connsiteY3-424" fmla="*/ 371475 h 847725"/>
                <a:gd name="connsiteX4-425" fmla="*/ 220501 w 1273014"/>
                <a:gd name="connsiteY4-426" fmla="*/ 66675 h 847725"/>
                <a:gd name="connsiteX5-427" fmla="*/ 634839 w 1273014"/>
                <a:gd name="connsiteY5-428" fmla="*/ 0 h 847725"/>
                <a:gd name="connsiteX6-429" fmla="*/ 1144426 w 1273014"/>
                <a:gd name="connsiteY6-430" fmla="*/ 114300 h 847725"/>
                <a:gd name="connsiteX7-431" fmla="*/ 1273014 w 1273014"/>
                <a:gd name="connsiteY7-432" fmla="*/ 466725 h 847725"/>
                <a:gd name="connsiteX8-433" fmla="*/ 1187289 w 1273014"/>
                <a:gd name="connsiteY8-434" fmla="*/ 723900 h 847725"/>
                <a:gd name="connsiteX9-435" fmla="*/ 1087276 w 1273014"/>
                <a:gd name="connsiteY9-436" fmla="*/ 781050 h 847725"/>
                <a:gd name="connsiteX10-437" fmla="*/ 1087276 w 1273014"/>
                <a:gd name="connsiteY10-438" fmla="*/ 847725 h 847725"/>
                <a:gd name="connsiteX11-439" fmla="*/ 930114 w 1273014"/>
                <a:gd name="connsiteY11-440" fmla="*/ 423863 h 847725"/>
                <a:gd name="connsiteX12-441" fmla="*/ 896776 w 1273014"/>
                <a:gd name="connsiteY12-442" fmla="*/ 509588 h 847725"/>
                <a:gd name="connsiteX13-443" fmla="*/ 996789 w 1273014"/>
                <a:gd name="connsiteY13-444" fmla="*/ 742950 h 847725"/>
                <a:gd name="connsiteX14-445" fmla="*/ 806289 w 1273014"/>
                <a:gd name="connsiteY14-446" fmla="*/ 633413 h 847725"/>
                <a:gd name="connsiteX15-447" fmla="*/ 763426 w 1273014"/>
                <a:gd name="connsiteY15-448" fmla="*/ 471488 h 847725"/>
                <a:gd name="connsiteX16-449" fmla="*/ 701514 w 1273014"/>
                <a:gd name="connsiteY16-450" fmla="*/ 585788 h 847725"/>
                <a:gd name="connsiteX17-451" fmla="*/ 792001 w 1273014"/>
                <a:gd name="connsiteY17-452" fmla="*/ 719138 h 847725"/>
                <a:gd name="connsiteX18-453" fmla="*/ 558639 w 1273014"/>
                <a:gd name="connsiteY18-454" fmla="*/ 600075 h 847725"/>
                <a:gd name="connsiteX19-455" fmla="*/ 558639 w 1273014"/>
                <a:gd name="connsiteY19-456" fmla="*/ 452438 h 847725"/>
                <a:gd name="connsiteX20-457" fmla="*/ 496726 w 1273014"/>
                <a:gd name="connsiteY20-458" fmla="*/ 495300 h 847725"/>
                <a:gd name="connsiteX21-459" fmla="*/ 534826 w 1273014"/>
                <a:gd name="connsiteY21-460" fmla="*/ 638175 h 847725"/>
                <a:gd name="connsiteX22-461" fmla="*/ 330039 w 1273014"/>
                <a:gd name="connsiteY22-462" fmla="*/ 519113 h 847725"/>
                <a:gd name="connsiteX23-463" fmla="*/ 296701 w 1273014"/>
                <a:gd name="connsiteY23-464" fmla="*/ 366713 h 847725"/>
                <a:gd name="connsiteX24-465" fmla="*/ 220501 w 1273014"/>
                <a:gd name="connsiteY24-466" fmla="*/ 376238 h 847725"/>
                <a:gd name="connsiteX25-467" fmla="*/ 172876 w 1273014"/>
                <a:gd name="connsiteY25-468" fmla="*/ 828675 h 847725"/>
                <a:gd name="connsiteX0-469" fmla="*/ 172876 w 1273014"/>
                <a:gd name="connsiteY0-470" fmla="*/ 828675 h 847725"/>
                <a:gd name="connsiteX1-471" fmla="*/ 125251 w 1273014"/>
                <a:gd name="connsiteY1-472" fmla="*/ 709613 h 847725"/>
                <a:gd name="connsiteX2-473" fmla="*/ 39526 w 1273014"/>
                <a:gd name="connsiteY2-474" fmla="*/ 709613 h 847725"/>
                <a:gd name="connsiteX3-475" fmla="*/ 10951 w 1273014"/>
                <a:gd name="connsiteY3-476" fmla="*/ 371475 h 847725"/>
                <a:gd name="connsiteX4-477" fmla="*/ 220501 w 1273014"/>
                <a:gd name="connsiteY4-478" fmla="*/ 66675 h 847725"/>
                <a:gd name="connsiteX5-479" fmla="*/ 634839 w 1273014"/>
                <a:gd name="connsiteY5-480" fmla="*/ 0 h 847725"/>
                <a:gd name="connsiteX6-481" fmla="*/ 1144426 w 1273014"/>
                <a:gd name="connsiteY6-482" fmla="*/ 114300 h 847725"/>
                <a:gd name="connsiteX7-483" fmla="*/ 1273014 w 1273014"/>
                <a:gd name="connsiteY7-484" fmla="*/ 466725 h 847725"/>
                <a:gd name="connsiteX8-485" fmla="*/ 1187289 w 1273014"/>
                <a:gd name="connsiteY8-486" fmla="*/ 723900 h 847725"/>
                <a:gd name="connsiteX9-487" fmla="*/ 1087276 w 1273014"/>
                <a:gd name="connsiteY9-488" fmla="*/ 781050 h 847725"/>
                <a:gd name="connsiteX10-489" fmla="*/ 1087276 w 1273014"/>
                <a:gd name="connsiteY10-490" fmla="*/ 847725 h 847725"/>
                <a:gd name="connsiteX11-491" fmla="*/ 930114 w 1273014"/>
                <a:gd name="connsiteY11-492" fmla="*/ 423863 h 847725"/>
                <a:gd name="connsiteX12-493" fmla="*/ 896776 w 1273014"/>
                <a:gd name="connsiteY12-494" fmla="*/ 509588 h 847725"/>
                <a:gd name="connsiteX13-495" fmla="*/ 996789 w 1273014"/>
                <a:gd name="connsiteY13-496" fmla="*/ 742950 h 847725"/>
                <a:gd name="connsiteX14-497" fmla="*/ 806289 w 1273014"/>
                <a:gd name="connsiteY14-498" fmla="*/ 633413 h 847725"/>
                <a:gd name="connsiteX15-499" fmla="*/ 763426 w 1273014"/>
                <a:gd name="connsiteY15-500" fmla="*/ 471488 h 847725"/>
                <a:gd name="connsiteX16-501" fmla="*/ 701514 w 1273014"/>
                <a:gd name="connsiteY16-502" fmla="*/ 585788 h 847725"/>
                <a:gd name="connsiteX17-503" fmla="*/ 792001 w 1273014"/>
                <a:gd name="connsiteY17-504" fmla="*/ 719138 h 847725"/>
                <a:gd name="connsiteX18-505" fmla="*/ 558639 w 1273014"/>
                <a:gd name="connsiteY18-506" fmla="*/ 600075 h 847725"/>
                <a:gd name="connsiteX19-507" fmla="*/ 558639 w 1273014"/>
                <a:gd name="connsiteY19-508" fmla="*/ 452438 h 847725"/>
                <a:gd name="connsiteX20-509" fmla="*/ 496726 w 1273014"/>
                <a:gd name="connsiteY20-510" fmla="*/ 495300 h 847725"/>
                <a:gd name="connsiteX21-511" fmla="*/ 534826 w 1273014"/>
                <a:gd name="connsiteY21-512" fmla="*/ 638175 h 847725"/>
                <a:gd name="connsiteX22-513" fmla="*/ 330039 w 1273014"/>
                <a:gd name="connsiteY22-514" fmla="*/ 519113 h 847725"/>
                <a:gd name="connsiteX23-515" fmla="*/ 296701 w 1273014"/>
                <a:gd name="connsiteY23-516" fmla="*/ 366713 h 847725"/>
                <a:gd name="connsiteX24-517" fmla="*/ 220501 w 1273014"/>
                <a:gd name="connsiteY24-518" fmla="*/ 376238 h 847725"/>
                <a:gd name="connsiteX25-519" fmla="*/ 172876 w 1273014"/>
                <a:gd name="connsiteY25-520" fmla="*/ 828675 h 847725"/>
                <a:gd name="connsiteX0-521" fmla="*/ 172876 w 1273014"/>
                <a:gd name="connsiteY0-522" fmla="*/ 828675 h 847725"/>
                <a:gd name="connsiteX1-523" fmla="*/ 125251 w 1273014"/>
                <a:gd name="connsiteY1-524" fmla="*/ 709613 h 847725"/>
                <a:gd name="connsiteX2-525" fmla="*/ 39526 w 1273014"/>
                <a:gd name="connsiteY2-526" fmla="*/ 709613 h 847725"/>
                <a:gd name="connsiteX3-527" fmla="*/ 10951 w 1273014"/>
                <a:gd name="connsiteY3-528" fmla="*/ 371475 h 847725"/>
                <a:gd name="connsiteX4-529" fmla="*/ 220501 w 1273014"/>
                <a:gd name="connsiteY4-530" fmla="*/ 66675 h 847725"/>
                <a:gd name="connsiteX5-531" fmla="*/ 634839 w 1273014"/>
                <a:gd name="connsiteY5-532" fmla="*/ 0 h 847725"/>
                <a:gd name="connsiteX6-533" fmla="*/ 1144426 w 1273014"/>
                <a:gd name="connsiteY6-534" fmla="*/ 114300 h 847725"/>
                <a:gd name="connsiteX7-535" fmla="*/ 1273014 w 1273014"/>
                <a:gd name="connsiteY7-536" fmla="*/ 466725 h 847725"/>
                <a:gd name="connsiteX8-537" fmla="*/ 1187289 w 1273014"/>
                <a:gd name="connsiteY8-538" fmla="*/ 723900 h 847725"/>
                <a:gd name="connsiteX9-539" fmla="*/ 1087276 w 1273014"/>
                <a:gd name="connsiteY9-540" fmla="*/ 781050 h 847725"/>
                <a:gd name="connsiteX10-541" fmla="*/ 1087276 w 1273014"/>
                <a:gd name="connsiteY10-542" fmla="*/ 847725 h 847725"/>
                <a:gd name="connsiteX11-543" fmla="*/ 930114 w 1273014"/>
                <a:gd name="connsiteY11-544" fmla="*/ 423863 h 847725"/>
                <a:gd name="connsiteX12-545" fmla="*/ 896776 w 1273014"/>
                <a:gd name="connsiteY12-546" fmla="*/ 509588 h 847725"/>
                <a:gd name="connsiteX13-547" fmla="*/ 996789 w 1273014"/>
                <a:gd name="connsiteY13-548" fmla="*/ 742950 h 847725"/>
                <a:gd name="connsiteX14-549" fmla="*/ 806289 w 1273014"/>
                <a:gd name="connsiteY14-550" fmla="*/ 633413 h 847725"/>
                <a:gd name="connsiteX15-551" fmla="*/ 763426 w 1273014"/>
                <a:gd name="connsiteY15-552" fmla="*/ 471488 h 847725"/>
                <a:gd name="connsiteX16-553" fmla="*/ 701514 w 1273014"/>
                <a:gd name="connsiteY16-554" fmla="*/ 585788 h 847725"/>
                <a:gd name="connsiteX17-555" fmla="*/ 792001 w 1273014"/>
                <a:gd name="connsiteY17-556" fmla="*/ 719138 h 847725"/>
                <a:gd name="connsiteX18-557" fmla="*/ 558639 w 1273014"/>
                <a:gd name="connsiteY18-558" fmla="*/ 600075 h 847725"/>
                <a:gd name="connsiteX19-559" fmla="*/ 558639 w 1273014"/>
                <a:gd name="connsiteY19-560" fmla="*/ 452438 h 847725"/>
                <a:gd name="connsiteX20-561" fmla="*/ 496726 w 1273014"/>
                <a:gd name="connsiteY20-562" fmla="*/ 495300 h 847725"/>
                <a:gd name="connsiteX21-563" fmla="*/ 534826 w 1273014"/>
                <a:gd name="connsiteY21-564" fmla="*/ 638175 h 847725"/>
                <a:gd name="connsiteX22-565" fmla="*/ 330039 w 1273014"/>
                <a:gd name="connsiteY22-566" fmla="*/ 519113 h 847725"/>
                <a:gd name="connsiteX23-567" fmla="*/ 296701 w 1273014"/>
                <a:gd name="connsiteY23-568" fmla="*/ 366713 h 847725"/>
                <a:gd name="connsiteX24-569" fmla="*/ 220501 w 1273014"/>
                <a:gd name="connsiteY24-570" fmla="*/ 376238 h 847725"/>
                <a:gd name="connsiteX25-571" fmla="*/ 172876 w 1273014"/>
                <a:gd name="connsiteY25-572" fmla="*/ 828675 h 847725"/>
                <a:gd name="connsiteX0-573" fmla="*/ 172876 w 1273014"/>
                <a:gd name="connsiteY0-574" fmla="*/ 828675 h 847725"/>
                <a:gd name="connsiteX1-575" fmla="*/ 125251 w 1273014"/>
                <a:gd name="connsiteY1-576" fmla="*/ 709613 h 847725"/>
                <a:gd name="connsiteX2-577" fmla="*/ 39526 w 1273014"/>
                <a:gd name="connsiteY2-578" fmla="*/ 709613 h 847725"/>
                <a:gd name="connsiteX3-579" fmla="*/ 10951 w 1273014"/>
                <a:gd name="connsiteY3-580" fmla="*/ 371475 h 847725"/>
                <a:gd name="connsiteX4-581" fmla="*/ 220501 w 1273014"/>
                <a:gd name="connsiteY4-582" fmla="*/ 66675 h 847725"/>
                <a:gd name="connsiteX5-583" fmla="*/ 634839 w 1273014"/>
                <a:gd name="connsiteY5-584" fmla="*/ 0 h 847725"/>
                <a:gd name="connsiteX6-585" fmla="*/ 1144426 w 1273014"/>
                <a:gd name="connsiteY6-586" fmla="*/ 114300 h 847725"/>
                <a:gd name="connsiteX7-587" fmla="*/ 1273014 w 1273014"/>
                <a:gd name="connsiteY7-588" fmla="*/ 466725 h 847725"/>
                <a:gd name="connsiteX8-589" fmla="*/ 1187289 w 1273014"/>
                <a:gd name="connsiteY8-590" fmla="*/ 723900 h 847725"/>
                <a:gd name="connsiteX9-591" fmla="*/ 1087276 w 1273014"/>
                <a:gd name="connsiteY9-592" fmla="*/ 781050 h 847725"/>
                <a:gd name="connsiteX10-593" fmla="*/ 1087276 w 1273014"/>
                <a:gd name="connsiteY10-594" fmla="*/ 847725 h 847725"/>
                <a:gd name="connsiteX11-595" fmla="*/ 930114 w 1273014"/>
                <a:gd name="connsiteY11-596" fmla="*/ 423863 h 847725"/>
                <a:gd name="connsiteX12-597" fmla="*/ 896776 w 1273014"/>
                <a:gd name="connsiteY12-598" fmla="*/ 509588 h 847725"/>
                <a:gd name="connsiteX13-599" fmla="*/ 996789 w 1273014"/>
                <a:gd name="connsiteY13-600" fmla="*/ 742950 h 847725"/>
                <a:gd name="connsiteX14-601" fmla="*/ 806289 w 1273014"/>
                <a:gd name="connsiteY14-602" fmla="*/ 633413 h 847725"/>
                <a:gd name="connsiteX15-603" fmla="*/ 763426 w 1273014"/>
                <a:gd name="connsiteY15-604" fmla="*/ 471488 h 847725"/>
                <a:gd name="connsiteX16-605" fmla="*/ 701514 w 1273014"/>
                <a:gd name="connsiteY16-606" fmla="*/ 585788 h 847725"/>
                <a:gd name="connsiteX17-607" fmla="*/ 792001 w 1273014"/>
                <a:gd name="connsiteY17-608" fmla="*/ 719138 h 847725"/>
                <a:gd name="connsiteX18-609" fmla="*/ 558639 w 1273014"/>
                <a:gd name="connsiteY18-610" fmla="*/ 600075 h 847725"/>
                <a:gd name="connsiteX19-611" fmla="*/ 558639 w 1273014"/>
                <a:gd name="connsiteY19-612" fmla="*/ 452438 h 847725"/>
                <a:gd name="connsiteX20-613" fmla="*/ 496726 w 1273014"/>
                <a:gd name="connsiteY20-614" fmla="*/ 495300 h 847725"/>
                <a:gd name="connsiteX21-615" fmla="*/ 534826 w 1273014"/>
                <a:gd name="connsiteY21-616" fmla="*/ 638175 h 847725"/>
                <a:gd name="connsiteX22-617" fmla="*/ 330039 w 1273014"/>
                <a:gd name="connsiteY22-618" fmla="*/ 519113 h 847725"/>
                <a:gd name="connsiteX23-619" fmla="*/ 296701 w 1273014"/>
                <a:gd name="connsiteY23-620" fmla="*/ 366713 h 847725"/>
                <a:gd name="connsiteX24-621" fmla="*/ 220501 w 1273014"/>
                <a:gd name="connsiteY24-622" fmla="*/ 376238 h 847725"/>
                <a:gd name="connsiteX25-623" fmla="*/ 172876 w 1273014"/>
                <a:gd name="connsiteY25-624" fmla="*/ 828675 h 847725"/>
                <a:gd name="connsiteX0-625" fmla="*/ 172876 w 1273014"/>
                <a:gd name="connsiteY0-626" fmla="*/ 828675 h 847725"/>
                <a:gd name="connsiteX1-627" fmla="*/ 125251 w 1273014"/>
                <a:gd name="connsiteY1-628" fmla="*/ 709613 h 847725"/>
                <a:gd name="connsiteX2-629" fmla="*/ 39526 w 1273014"/>
                <a:gd name="connsiteY2-630" fmla="*/ 709613 h 847725"/>
                <a:gd name="connsiteX3-631" fmla="*/ 10951 w 1273014"/>
                <a:gd name="connsiteY3-632" fmla="*/ 371475 h 847725"/>
                <a:gd name="connsiteX4-633" fmla="*/ 220501 w 1273014"/>
                <a:gd name="connsiteY4-634" fmla="*/ 66675 h 847725"/>
                <a:gd name="connsiteX5-635" fmla="*/ 634839 w 1273014"/>
                <a:gd name="connsiteY5-636" fmla="*/ 0 h 847725"/>
                <a:gd name="connsiteX6-637" fmla="*/ 1144426 w 1273014"/>
                <a:gd name="connsiteY6-638" fmla="*/ 114300 h 847725"/>
                <a:gd name="connsiteX7-639" fmla="*/ 1273014 w 1273014"/>
                <a:gd name="connsiteY7-640" fmla="*/ 466725 h 847725"/>
                <a:gd name="connsiteX8-641" fmla="*/ 1187289 w 1273014"/>
                <a:gd name="connsiteY8-642" fmla="*/ 723900 h 847725"/>
                <a:gd name="connsiteX9-643" fmla="*/ 1087276 w 1273014"/>
                <a:gd name="connsiteY9-644" fmla="*/ 781050 h 847725"/>
                <a:gd name="connsiteX10-645" fmla="*/ 1087276 w 1273014"/>
                <a:gd name="connsiteY10-646" fmla="*/ 847725 h 847725"/>
                <a:gd name="connsiteX11-647" fmla="*/ 930114 w 1273014"/>
                <a:gd name="connsiteY11-648" fmla="*/ 423863 h 847725"/>
                <a:gd name="connsiteX12-649" fmla="*/ 896776 w 1273014"/>
                <a:gd name="connsiteY12-650" fmla="*/ 509588 h 847725"/>
                <a:gd name="connsiteX13-651" fmla="*/ 996789 w 1273014"/>
                <a:gd name="connsiteY13-652" fmla="*/ 742950 h 847725"/>
                <a:gd name="connsiteX14-653" fmla="*/ 806289 w 1273014"/>
                <a:gd name="connsiteY14-654" fmla="*/ 633413 h 847725"/>
                <a:gd name="connsiteX15-655" fmla="*/ 763426 w 1273014"/>
                <a:gd name="connsiteY15-656" fmla="*/ 471488 h 847725"/>
                <a:gd name="connsiteX16-657" fmla="*/ 701514 w 1273014"/>
                <a:gd name="connsiteY16-658" fmla="*/ 585788 h 847725"/>
                <a:gd name="connsiteX17-659" fmla="*/ 792001 w 1273014"/>
                <a:gd name="connsiteY17-660" fmla="*/ 719138 h 847725"/>
                <a:gd name="connsiteX18-661" fmla="*/ 558639 w 1273014"/>
                <a:gd name="connsiteY18-662" fmla="*/ 600075 h 847725"/>
                <a:gd name="connsiteX19-663" fmla="*/ 558639 w 1273014"/>
                <a:gd name="connsiteY19-664" fmla="*/ 452438 h 847725"/>
                <a:gd name="connsiteX20-665" fmla="*/ 496726 w 1273014"/>
                <a:gd name="connsiteY20-666" fmla="*/ 495300 h 847725"/>
                <a:gd name="connsiteX21-667" fmla="*/ 534826 w 1273014"/>
                <a:gd name="connsiteY21-668" fmla="*/ 638175 h 847725"/>
                <a:gd name="connsiteX22-669" fmla="*/ 330039 w 1273014"/>
                <a:gd name="connsiteY22-670" fmla="*/ 519113 h 847725"/>
                <a:gd name="connsiteX23-671" fmla="*/ 296701 w 1273014"/>
                <a:gd name="connsiteY23-672" fmla="*/ 366713 h 847725"/>
                <a:gd name="connsiteX24-673" fmla="*/ 220501 w 1273014"/>
                <a:gd name="connsiteY24-674" fmla="*/ 376238 h 847725"/>
                <a:gd name="connsiteX25-675" fmla="*/ 172876 w 1273014"/>
                <a:gd name="connsiteY25-676" fmla="*/ 828675 h 847725"/>
                <a:gd name="connsiteX0-677" fmla="*/ 172876 w 1273014"/>
                <a:gd name="connsiteY0-678" fmla="*/ 828675 h 847725"/>
                <a:gd name="connsiteX1-679" fmla="*/ 125251 w 1273014"/>
                <a:gd name="connsiteY1-680" fmla="*/ 709613 h 847725"/>
                <a:gd name="connsiteX2-681" fmla="*/ 39526 w 1273014"/>
                <a:gd name="connsiteY2-682" fmla="*/ 709613 h 847725"/>
                <a:gd name="connsiteX3-683" fmla="*/ 10951 w 1273014"/>
                <a:gd name="connsiteY3-684" fmla="*/ 371475 h 847725"/>
                <a:gd name="connsiteX4-685" fmla="*/ 220501 w 1273014"/>
                <a:gd name="connsiteY4-686" fmla="*/ 66675 h 847725"/>
                <a:gd name="connsiteX5-687" fmla="*/ 634839 w 1273014"/>
                <a:gd name="connsiteY5-688" fmla="*/ 0 h 847725"/>
                <a:gd name="connsiteX6-689" fmla="*/ 1144426 w 1273014"/>
                <a:gd name="connsiteY6-690" fmla="*/ 114300 h 847725"/>
                <a:gd name="connsiteX7-691" fmla="*/ 1273014 w 1273014"/>
                <a:gd name="connsiteY7-692" fmla="*/ 466725 h 847725"/>
                <a:gd name="connsiteX8-693" fmla="*/ 1187289 w 1273014"/>
                <a:gd name="connsiteY8-694" fmla="*/ 723900 h 847725"/>
                <a:gd name="connsiteX9-695" fmla="*/ 1087276 w 1273014"/>
                <a:gd name="connsiteY9-696" fmla="*/ 781050 h 847725"/>
                <a:gd name="connsiteX10-697" fmla="*/ 1087276 w 1273014"/>
                <a:gd name="connsiteY10-698" fmla="*/ 847725 h 847725"/>
                <a:gd name="connsiteX11-699" fmla="*/ 930114 w 1273014"/>
                <a:gd name="connsiteY11-700" fmla="*/ 423863 h 847725"/>
                <a:gd name="connsiteX12-701" fmla="*/ 896776 w 1273014"/>
                <a:gd name="connsiteY12-702" fmla="*/ 509588 h 847725"/>
                <a:gd name="connsiteX13-703" fmla="*/ 996789 w 1273014"/>
                <a:gd name="connsiteY13-704" fmla="*/ 742950 h 847725"/>
                <a:gd name="connsiteX14-705" fmla="*/ 806289 w 1273014"/>
                <a:gd name="connsiteY14-706" fmla="*/ 633413 h 847725"/>
                <a:gd name="connsiteX15-707" fmla="*/ 763426 w 1273014"/>
                <a:gd name="connsiteY15-708" fmla="*/ 471488 h 847725"/>
                <a:gd name="connsiteX16-709" fmla="*/ 701514 w 1273014"/>
                <a:gd name="connsiteY16-710" fmla="*/ 585788 h 847725"/>
                <a:gd name="connsiteX17-711" fmla="*/ 792001 w 1273014"/>
                <a:gd name="connsiteY17-712" fmla="*/ 719138 h 847725"/>
                <a:gd name="connsiteX18-713" fmla="*/ 558639 w 1273014"/>
                <a:gd name="connsiteY18-714" fmla="*/ 600075 h 847725"/>
                <a:gd name="connsiteX19-715" fmla="*/ 558639 w 1273014"/>
                <a:gd name="connsiteY19-716" fmla="*/ 452438 h 847725"/>
                <a:gd name="connsiteX20-717" fmla="*/ 496726 w 1273014"/>
                <a:gd name="connsiteY20-718" fmla="*/ 495300 h 847725"/>
                <a:gd name="connsiteX21-719" fmla="*/ 534826 w 1273014"/>
                <a:gd name="connsiteY21-720" fmla="*/ 638175 h 847725"/>
                <a:gd name="connsiteX22-721" fmla="*/ 330039 w 1273014"/>
                <a:gd name="connsiteY22-722" fmla="*/ 519113 h 847725"/>
                <a:gd name="connsiteX23-723" fmla="*/ 296701 w 1273014"/>
                <a:gd name="connsiteY23-724" fmla="*/ 366713 h 847725"/>
                <a:gd name="connsiteX24-725" fmla="*/ 220501 w 1273014"/>
                <a:gd name="connsiteY24-726" fmla="*/ 376238 h 847725"/>
                <a:gd name="connsiteX25-727" fmla="*/ 172876 w 1273014"/>
                <a:gd name="connsiteY25-728" fmla="*/ 828675 h 847725"/>
                <a:gd name="connsiteX0-729" fmla="*/ 172876 w 1273014"/>
                <a:gd name="connsiteY0-730" fmla="*/ 828675 h 865712"/>
                <a:gd name="connsiteX1-731" fmla="*/ 125251 w 1273014"/>
                <a:gd name="connsiteY1-732" fmla="*/ 709613 h 865712"/>
                <a:gd name="connsiteX2-733" fmla="*/ 39526 w 1273014"/>
                <a:gd name="connsiteY2-734" fmla="*/ 709613 h 865712"/>
                <a:gd name="connsiteX3-735" fmla="*/ 10951 w 1273014"/>
                <a:gd name="connsiteY3-736" fmla="*/ 371475 h 865712"/>
                <a:gd name="connsiteX4-737" fmla="*/ 220501 w 1273014"/>
                <a:gd name="connsiteY4-738" fmla="*/ 66675 h 865712"/>
                <a:gd name="connsiteX5-739" fmla="*/ 634839 w 1273014"/>
                <a:gd name="connsiteY5-740" fmla="*/ 0 h 865712"/>
                <a:gd name="connsiteX6-741" fmla="*/ 1144426 w 1273014"/>
                <a:gd name="connsiteY6-742" fmla="*/ 114300 h 865712"/>
                <a:gd name="connsiteX7-743" fmla="*/ 1273014 w 1273014"/>
                <a:gd name="connsiteY7-744" fmla="*/ 466725 h 865712"/>
                <a:gd name="connsiteX8-745" fmla="*/ 1187289 w 1273014"/>
                <a:gd name="connsiteY8-746" fmla="*/ 723900 h 865712"/>
                <a:gd name="connsiteX9-747" fmla="*/ 1087276 w 1273014"/>
                <a:gd name="connsiteY9-748" fmla="*/ 781050 h 865712"/>
                <a:gd name="connsiteX10-749" fmla="*/ 1087276 w 1273014"/>
                <a:gd name="connsiteY10-750" fmla="*/ 847725 h 865712"/>
                <a:gd name="connsiteX11-751" fmla="*/ 930114 w 1273014"/>
                <a:gd name="connsiteY11-752" fmla="*/ 423863 h 865712"/>
                <a:gd name="connsiteX12-753" fmla="*/ 896776 w 1273014"/>
                <a:gd name="connsiteY12-754" fmla="*/ 509588 h 865712"/>
                <a:gd name="connsiteX13-755" fmla="*/ 996789 w 1273014"/>
                <a:gd name="connsiteY13-756" fmla="*/ 742950 h 865712"/>
                <a:gd name="connsiteX14-757" fmla="*/ 806289 w 1273014"/>
                <a:gd name="connsiteY14-758" fmla="*/ 633413 h 865712"/>
                <a:gd name="connsiteX15-759" fmla="*/ 763426 w 1273014"/>
                <a:gd name="connsiteY15-760" fmla="*/ 471488 h 865712"/>
                <a:gd name="connsiteX16-761" fmla="*/ 701514 w 1273014"/>
                <a:gd name="connsiteY16-762" fmla="*/ 585788 h 865712"/>
                <a:gd name="connsiteX17-763" fmla="*/ 792001 w 1273014"/>
                <a:gd name="connsiteY17-764" fmla="*/ 719138 h 865712"/>
                <a:gd name="connsiteX18-765" fmla="*/ 558639 w 1273014"/>
                <a:gd name="connsiteY18-766" fmla="*/ 600075 h 865712"/>
                <a:gd name="connsiteX19-767" fmla="*/ 558639 w 1273014"/>
                <a:gd name="connsiteY19-768" fmla="*/ 452438 h 865712"/>
                <a:gd name="connsiteX20-769" fmla="*/ 496726 w 1273014"/>
                <a:gd name="connsiteY20-770" fmla="*/ 495300 h 865712"/>
                <a:gd name="connsiteX21-771" fmla="*/ 534826 w 1273014"/>
                <a:gd name="connsiteY21-772" fmla="*/ 638175 h 865712"/>
                <a:gd name="connsiteX22-773" fmla="*/ 330039 w 1273014"/>
                <a:gd name="connsiteY22-774" fmla="*/ 519113 h 865712"/>
                <a:gd name="connsiteX23-775" fmla="*/ 296701 w 1273014"/>
                <a:gd name="connsiteY23-776" fmla="*/ 366713 h 865712"/>
                <a:gd name="connsiteX24-777" fmla="*/ 220501 w 1273014"/>
                <a:gd name="connsiteY24-778" fmla="*/ 376238 h 865712"/>
                <a:gd name="connsiteX25-779" fmla="*/ 172876 w 1273014"/>
                <a:gd name="connsiteY25-780" fmla="*/ 828675 h 865712"/>
                <a:gd name="connsiteX0-781" fmla="*/ 172876 w 1273582"/>
                <a:gd name="connsiteY0-782" fmla="*/ 828675 h 865712"/>
                <a:gd name="connsiteX1-783" fmla="*/ 125251 w 1273582"/>
                <a:gd name="connsiteY1-784" fmla="*/ 709613 h 865712"/>
                <a:gd name="connsiteX2-785" fmla="*/ 39526 w 1273582"/>
                <a:gd name="connsiteY2-786" fmla="*/ 709613 h 865712"/>
                <a:gd name="connsiteX3-787" fmla="*/ 10951 w 1273582"/>
                <a:gd name="connsiteY3-788" fmla="*/ 371475 h 865712"/>
                <a:gd name="connsiteX4-789" fmla="*/ 220501 w 1273582"/>
                <a:gd name="connsiteY4-790" fmla="*/ 66675 h 865712"/>
                <a:gd name="connsiteX5-791" fmla="*/ 634839 w 1273582"/>
                <a:gd name="connsiteY5-792" fmla="*/ 0 h 865712"/>
                <a:gd name="connsiteX6-793" fmla="*/ 1144426 w 1273582"/>
                <a:gd name="connsiteY6-794" fmla="*/ 114300 h 865712"/>
                <a:gd name="connsiteX7-795" fmla="*/ 1273014 w 1273582"/>
                <a:gd name="connsiteY7-796" fmla="*/ 466725 h 865712"/>
                <a:gd name="connsiteX8-797" fmla="*/ 1187289 w 1273582"/>
                <a:gd name="connsiteY8-798" fmla="*/ 723900 h 865712"/>
                <a:gd name="connsiteX9-799" fmla="*/ 1087276 w 1273582"/>
                <a:gd name="connsiteY9-800" fmla="*/ 781050 h 865712"/>
                <a:gd name="connsiteX10-801" fmla="*/ 1087276 w 1273582"/>
                <a:gd name="connsiteY10-802" fmla="*/ 847725 h 865712"/>
                <a:gd name="connsiteX11-803" fmla="*/ 930114 w 1273582"/>
                <a:gd name="connsiteY11-804" fmla="*/ 423863 h 865712"/>
                <a:gd name="connsiteX12-805" fmla="*/ 896776 w 1273582"/>
                <a:gd name="connsiteY12-806" fmla="*/ 509588 h 865712"/>
                <a:gd name="connsiteX13-807" fmla="*/ 996789 w 1273582"/>
                <a:gd name="connsiteY13-808" fmla="*/ 742950 h 865712"/>
                <a:gd name="connsiteX14-809" fmla="*/ 806289 w 1273582"/>
                <a:gd name="connsiteY14-810" fmla="*/ 633413 h 865712"/>
                <a:gd name="connsiteX15-811" fmla="*/ 763426 w 1273582"/>
                <a:gd name="connsiteY15-812" fmla="*/ 471488 h 865712"/>
                <a:gd name="connsiteX16-813" fmla="*/ 701514 w 1273582"/>
                <a:gd name="connsiteY16-814" fmla="*/ 585788 h 865712"/>
                <a:gd name="connsiteX17-815" fmla="*/ 792001 w 1273582"/>
                <a:gd name="connsiteY17-816" fmla="*/ 719138 h 865712"/>
                <a:gd name="connsiteX18-817" fmla="*/ 558639 w 1273582"/>
                <a:gd name="connsiteY18-818" fmla="*/ 600075 h 865712"/>
                <a:gd name="connsiteX19-819" fmla="*/ 558639 w 1273582"/>
                <a:gd name="connsiteY19-820" fmla="*/ 452438 h 865712"/>
                <a:gd name="connsiteX20-821" fmla="*/ 496726 w 1273582"/>
                <a:gd name="connsiteY20-822" fmla="*/ 495300 h 865712"/>
                <a:gd name="connsiteX21-823" fmla="*/ 534826 w 1273582"/>
                <a:gd name="connsiteY21-824" fmla="*/ 638175 h 865712"/>
                <a:gd name="connsiteX22-825" fmla="*/ 330039 w 1273582"/>
                <a:gd name="connsiteY22-826" fmla="*/ 519113 h 865712"/>
                <a:gd name="connsiteX23-827" fmla="*/ 296701 w 1273582"/>
                <a:gd name="connsiteY23-828" fmla="*/ 366713 h 865712"/>
                <a:gd name="connsiteX24-829" fmla="*/ 220501 w 1273582"/>
                <a:gd name="connsiteY24-830" fmla="*/ 376238 h 865712"/>
                <a:gd name="connsiteX25-831" fmla="*/ 172876 w 1273582"/>
                <a:gd name="connsiteY25-832" fmla="*/ 828675 h 865712"/>
                <a:gd name="connsiteX0-833" fmla="*/ 172876 w 1273582"/>
                <a:gd name="connsiteY0-834" fmla="*/ 828675 h 865712"/>
                <a:gd name="connsiteX1-835" fmla="*/ 125251 w 1273582"/>
                <a:gd name="connsiteY1-836" fmla="*/ 709613 h 865712"/>
                <a:gd name="connsiteX2-837" fmla="*/ 39526 w 1273582"/>
                <a:gd name="connsiteY2-838" fmla="*/ 709613 h 865712"/>
                <a:gd name="connsiteX3-839" fmla="*/ 10951 w 1273582"/>
                <a:gd name="connsiteY3-840" fmla="*/ 371475 h 865712"/>
                <a:gd name="connsiteX4-841" fmla="*/ 220501 w 1273582"/>
                <a:gd name="connsiteY4-842" fmla="*/ 66675 h 865712"/>
                <a:gd name="connsiteX5-843" fmla="*/ 634839 w 1273582"/>
                <a:gd name="connsiteY5-844" fmla="*/ 0 h 865712"/>
                <a:gd name="connsiteX6-845" fmla="*/ 1144426 w 1273582"/>
                <a:gd name="connsiteY6-846" fmla="*/ 114300 h 865712"/>
                <a:gd name="connsiteX7-847" fmla="*/ 1273014 w 1273582"/>
                <a:gd name="connsiteY7-848" fmla="*/ 466725 h 865712"/>
                <a:gd name="connsiteX8-849" fmla="*/ 1187289 w 1273582"/>
                <a:gd name="connsiteY8-850" fmla="*/ 723900 h 865712"/>
                <a:gd name="connsiteX9-851" fmla="*/ 1087276 w 1273582"/>
                <a:gd name="connsiteY9-852" fmla="*/ 781050 h 865712"/>
                <a:gd name="connsiteX10-853" fmla="*/ 1087276 w 1273582"/>
                <a:gd name="connsiteY10-854" fmla="*/ 847725 h 865712"/>
                <a:gd name="connsiteX11-855" fmla="*/ 930114 w 1273582"/>
                <a:gd name="connsiteY11-856" fmla="*/ 423863 h 865712"/>
                <a:gd name="connsiteX12-857" fmla="*/ 896776 w 1273582"/>
                <a:gd name="connsiteY12-858" fmla="*/ 509588 h 865712"/>
                <a:gd name="connsiteX13-859" fmla="*/ 996789 w 1273582"/>
                <a:gd name="connsiteY13-860" fmla="*/ 742950 h 865712"/>
                <a:gd name="connsiteX14-861" fmla="*/ 806289 w 1273582"/>
                <a:gd name="connsiteY14-862" fmla="*/ 633413 h 865712"/>
                <a:gd name="connsiteX15-863" fmla="*/ 763426 w 1273582"/>
                <a:gd name="connsiteY15-864" fmla="*/ 471488 h 865712"/>
                <a:gd name="connsiteX16-865" fmla="*/ 701514 w 1273582"/>
                <a:gd name="connsiteY16-866" fmla="*/ 585788 h 865712"/>
                <a:gd name="connsiteX17-867" fmla="*/ 792001 w 1273582"/>
                <a:gd name="connsiteY17-868" fmla="*/ 719138 h 865712"/>
                <a:gd name="connsiteX18-869" fmla="*/ 558639 w 1273582"/>
                <a:gd name="connsiteY18-870" fmla="*/ 600075 h 865712"/>
                <a:gd name="connsiteX19-871" fmla="*/ 558639 w 1273582"/>
                <a:gd name="connsiteY19-872" fmla="*/ 452438 h 865712"/>
                <a:gd name="connsiteX20-873" fmla="*/ 496726 w 1273582"/>
                <a:gd name="connsiteY20-874" fmla="*/ 495300 h 865712"/>
                <a:gd name="connsiteX21-875" fmla="*/ 534826 w 1273582"/>
                <a:gd name="connsiteY21-876" fmla="*/ 638175 h 865712"/>
                <a:gd name="connsiteX22-877" fmla="*/ 330039 w 1273582"/>
                <a:gd name="connsiteY22-878" fmla="*/ 519113 h 865712"/>
                <a:gd name="connsiteX23-879" fmla="*/ 296701 w 1273582"/>
                <a:gd name="connsiteY23-880" fmla="*/ 366713 h 865712"/>
                <a:gd name="connsiteX24-881" fmla="*/ 220501 w 1273582"/>
                <a:gd name="connsiteY24-882" fmla="*/ 376238 h 865712"/>
                <a:gd name="connsiteX25-883" fmla="*/ 172876 w 1273582"/>
                <a:gd name="connsiteY25-884" fmla="*/ 828675 h 865712"/>
                <a:gd name="connsiteX0-885" fmla="*/ 172876 w 1273582"/>
                <a:gd name="connsiteY0-886" fmla="*/ 828675 h 865712"/>
                <a:gd name="connsiteX1-887" fmla="*/ 125251 w 1273582"/>
                <a:gd name="connsiteY1-888" fmla="*/ 709613 h 865712"/>
                <a:gd name="connsiteX2-889" fmla="*/ 39526 w 1273582"/>
                <a:gd name="connsiteY2-890" fmla="*/ 709613 h 865712"/>
                <a:gd name="connsiteX3-891" fmla="*/ 10951 w 1273582"/>
                <a:gd name="connsiteY3-892" fmla="*/ 371475 h 865712"/>
                <a:gd name="connsiteX4-893" fmla="*/ 220501 w 1273582"/>
                <a:gd name="connsiteY4-894" fmla="*/ 66675 h 865712"/>
                <a:gd name="connsiteX5-895" fmla="*/ 634839 w 1273582"/>
                <a:gd name="connsiteY5-896" fmla="*/ 0 h 865712"/>
                <a:gd name="connsiteX6-897" fmla="*/ 1144426 w 1273582"/>
                <a:gd name="connsiteY6-898" fmla="*/ 114300 h 865712"/>
                <a:gd name="connsiteX7-899" fmla="*/ 1273014 w 1273582"/>
                <a:gd name="connsiteY7-900" fmla="*/ 466725 h 865712"/>
                <a:gd name="connsiteX8-901" fmla="*/ 1187289 w 1273582"/>
                <a:gd name="connsiteY8-902" fmla="*/ 723900 h 865712"/>
                <a:gd name="connsiteX9-903" fmla="*/ 1087276 w 1273582"/>
                <a:gd name="connsiteY9-904" fmla="*/ 781050 h 865712"/>
                <a:gd name="connsiteX10-905" fmla="*/ 1087276 w 1273582"/>
                <a:gd name="connsiteY10-906" fmla="*/ 847725 h 865712"/>
                <a:gd name="connsiteX11-907" fmla="*/ 930114 w 1273582"/>
                <a:gd name="connsiteY11-908" fmla="*/ 423863 h 865712"/>
                <a:gd name="connsiteX12-909" fmla="*/ 896776 w 1273582"/>
                <a:gd name="connsiteY12-910" fmla="*/ 509588 h 865712"/>
                <a:gd name="connsiteX13-911" fmla="*/ 996789 w 1273582"/>
                <a:gd name="connsiteY13-912" fmla="*/ 742950 h 865712"/>
                <a:gd name="connsiteX14-913" fmla="*/ 806289 w 1273582"/>
                <a:gd name="connsiteY14-914" fmla="*/ 633413 h 865712"/>
                <a:gd name="connsiteX15-915" fmla="*/ 763426 w 1273582"/>
                <a:gd name="connsiteY15-916" fmla="*/ 471488 h 865712"/>
                <a:gd name="connsiteX16-917" fmla="*/ 701514 w 1273582"/>
                <a:gd name="connsiteY16-918" fmla="*/ 585788 h 865712"/>
                <a:gd name="connsiteX17-919" fmla="*/ 792001 w 1273582"/>
                <a:gd name="connsiteY17-920" fmla="*/ 719138 h 865712"/>
                <a:gd name="connsiteX18-921" fmla="*/ 558639 w 1273582"/>
                <a:gd name="connsiteY18-922" fmla="*/ 600075 h 865712"/>
                <a:gd name="connsiteX19-923" fmla="*/ 558639 w 1273582"/>
                <a:gd name="connsiteY19-924" fmla="*/ 452438 h 865712"/>
                <a:gd name="connsiteX20-925" fmla="*/ 496726 w 1273582"/>
                <a:gd name="connsiteY20-926" fmla="*/ 495300 h 865712"/>
                <a:gd name="connsiteX21-927" fmla="*/ 534826 w 1273582"/>
                <a:gd name="connsiteY21-928" fmla="*/ 638175 h 865712"/>
                <a:gd name="connsiteX22-929" fmla="*/ 330039 w 1273582"/>
                <a:gd name="connsiteY22-930" fmla="*/ 519113 h 865712"/>
                <a:gd name="connsiteX23-931" fmla="*/ 296701 w 1273582"/>
                <a:gd name="connsiteY23-932" fmla="*/ 366713 h 865712"/>
                <a:gd name="connsiteX24-933" fmla="*/ 220501 w 1273582"/>
                <a:gd name="connsiteY24-934" fmla="*/ 376238 h 865712"/>
                <a:gd name="connsiteX25-935" fmla="*/ 172876 w 1273582"/>
                <a:gd name="connsiteY25-936" fmla="*/ 828675 h 865712"/>
                <a:gd name="connsiteX0-937" fmla="*/ 172876 w 1273582"/>
                <a:gd name="connsiteY0-938" fmla="*/ 830793 h 867830"/>
                <a:gd name="connsiteX1-939" fmla="*/ 125251 w 1273582"/>
                <a:gd name="connsiteY1-940" fmla="*/ 711731 h 867830"/>
                <a:gd name="connsiteX2-941" fmla="*/ 39526 w 1273582"/>
                <a:gd name="connsiteY2-942" fmla="*/ 711731 h 867830"/>
                <a:gd name="connsiteX3-943" fmla="*/ 10951 w 1273582"/>
                <a:gd name="connsiteY3-944" fmla="*/ 373593 h 867830"/>
                <a:gd name="connsiteX4-945" fmla="*/ 220501 w 1273582"/>
                <a:gd name="connsiteY4-946" fmla="*/ 68793 h 867830"/>
                <a:gd name="connsiteX5-947" fmla="*/ 634839 w 1273582"/>
                <a:gd name="connsiteY5-948" fmla="*/ 2118 h 867830"/>
                <a:gd name="connsiteX6-949" fmla="*/ 1144426 w 1273582"/>
                <a:gd name="connsiteY6-950" fmla="*/ 116418 h 867830"/>
                <a:gd name="connsiteX7-951" fmla="*/ 1273014 w 1273582"/>
                <a:gd name="connsiteY7-952" fmla="*/ 468843 h 867830"/>
                <a:gd name="connsiteX8-953" fmla="*/ 1187289 w 1273582"/>
                <a:gd name="connsiteY8-954" fmla="*/ 726018 h 867830"/>
                <a:gd name="connsiteX9-955" fmla="*/ 1087276 w 1273582"/>
                <a:gd name="connsiteY9-956" fmla="*/ 783168 h 867830"/>
                <a:gd name="connsiteX10-957" fmla="*/ 1087276 w 1273582"/>
                <a:gd name="connsiteY10-958" fmla="*/ 849843 h 867830"/>
                <a:gd name="connsiteX11-959" fmla="*/ 930114 w 1273582"/>
                <a:gd name="connsiteY11-960" fmla="*/ 425981 h 867830"/>
                <a:gd name="connsiteX12-961" fmla="*/ 896776 w 1273582"/>
                <a:gd name="connsiteY12-962" fmla="*/ 511706 h 867830"/>
                <a:gd name="connsiteX13-963" fmla="*/ 996789 w 1273582"/>
                <a:gd name="connsiteY13-964" fmla="*/ 745068 h 867830"/>
                <a:gd name="connsiteX14-965" fmla="*/ 806289 w 1273582"/>
                <a:gd name="connsiteY14-966" fmla="*/ 635531 h 867830"/>
                <a:gd name="connsiteX15-967" fmla="*/ 763426 w 1273582"/>
                <a:gd name="connsiteY15-968" fmla="*/ 473606 h 867830"/>
                <a:gd name="connsiteX16-969" fmla="*/ 701514 w 1273582"/>
                <a:gd name="connsiteY16-970" fmla="*/ 587906 h 867830"/>
                <a:gd name="connsiteX17-971" fmla="*/ 792001 w 1273582"/>
                <a:gd name="connsiteY17-972" fmla="*/ 721256 h 867830"/>
                <a:gd name="connsiteX18-973" fmla="*/ 558639 w 1273582"/>
                <a:gd name="connsiteY18-974" fmla="*/ 602193 h 867830"/>
                <a:gd name="connsiteX19-975" fmla="*/ 558639 w 1273582"/>
                <a:gd name="connsiteY19-976" fmla="*/ 454556 h 867830"/>
                <a:gd name="connsiteX20-977" fmla="*/ 496726 w 1273582"/>
                <a:gd name="connsiteY20-978" fmla="*/ 497418 h 867830"/>
                <a:gd name="connsiteX21-979" fmla="*/ 534826 w 1273582"/>
                <a:gd name="connsiteY21-980" fmla="*/ 640293 h 867830"/>
                <a:gd name="connsiteX22-981" fmla="*/ 330039 w 1273582"/>
                <a:gd name="connsiteY22-982" fmla="*/ 521231 h 867830"/>
                <a:gd name="connsiteX23-983" fmla="*/ 296701 w 1273582"/>
                <a:gd name="connsiteY23-984" fmla="*/ 368831 h 867830"/>
                <a:gd name="connsiteX24-985" fmla="*/ 220501 w 1273582"/>
                <a:gd name="connsiteY24-986" fmla="*/ 378356 h 867830"/>
                <a:gd name="connsiteX25-987" fmla="*/ 172876 w 1273582"/>
                <a:gd name="connsiteY25-988" fmla="*/ 830793 h 867830"/>
                <a:gd name="connsiteX0-989" fmla="*/ 172876 w 1273582"/>
                <a:gd name="connsiteY0-990" fmla="*/ 837899 h 874936"/>
                <a:gd name="connsiteX1-991" fmla="*/ 125251 w 1273582"/>
                <a:gd name="connsiteY1-992" fmla="*/ 718837 h 874936"/>
                <a:gd name="connsiteX2-993" fmla="*/ 39526 w 1273582"/>
                <a:gd name="connsiteY2-994" fmla="*/ 718837 h 874936"/>
                <a:gd name="connsiteX3-995" fmla="*/ 10951 w 1273582"/>
                <a:gd name="connsiteY3-996" fmla="*/ 380699 h 874936"/>
                <a:gd name="connsiteX4-997" fmla="*/ 220501 w 1273582"/>
                <a:gd name="connsiteY4-998" fmla="*/ 75899 h 874936"/>
                <a:gd name="connsiteX5-999" fmla="*/ 634839 w 1273582"/>
                <a:gd name="connsiteY5-1000" fmla="*/ 9224 h 874936"/>
                <a:gd name="connsiteX6-1001" fmla="*/ 1144426 w 1273582"/>
                <a:gd name="connsiteY6-1002" fmla="*/ 123524 h 874936"/>
                <a:gd name="connsiteX7-1003" fmla="*/ 1273014 w 1273582"/>
                <a:gd name="connsiteY7-1004" fmla="*/ 475949 h 874936"/>
                <a:gd name="connsiteX8-1005" fmla="*/ 1187289 w 1273582"/>
                <a:gd name="connsiteY8-1006" fmla="*/ 733124 h 874936"/>
                <a:gd name="connsiteX9-1007" fmla="*/ 1087276 w 1273582"/>
                <a:gd name="connsiteY9-1008" fmla="*/ 790274 h 874936"/>
                <a:gd name="connsiteX10-1009" fmla="*/ 1087276 w 1273582"/>
                <a:gd name="connsiteY10-1010" fmla="*/ 856949 h 874936"/>
                <a:gd name="connsiteX11-1011" fmla="*/ 930114 w 1273582"/>
                <a:gd name="connsiteY11-1012" fmla="*/ 433087 h 874936"/>
                <a:gd name="connsiteX12-1013" fmla="*/ 896776 w 1273582"/>
                <a:gd name="connsiteY12-1014" fmla="*/ 518812 h 874936"/>
                <a:gd name="connsiteX13-1015" fmla="*/ 996789 w 1273582"/>
                <a:gd name="connsiteY13-1016" fmla="*/ 752174 h 874936"/>
                <a:gd name="connsiteX14-1017" fmla="*/ 806289 w 1273582"/>
                <a:gd name="connsiteY14-1018" fmla="*/ 642637 h 874936"/>
                <a:gd name="connsiteX15-1019" fmla="*/ 763426 w 1273582"/>
                <a:gd name="connsiteY15-1020" fmla="*/ 480712 h 874936"/>
                <a:gd name="connsiteX16-1021" fmla="*/ 701514 w 1273582"/>
                <a:gd name="connsiteY16-1022" fmla="*/ 595012 h 874936"/>
                <a:gd name="connsiteX17-1023" fmla="*/ 792001 w 1273582"/>
                <a:gd name="connsiteY17-1024" fmla="*/ 728362 h 874936"/>
                <a:gd name="connsiteX18-1025" fmla="*/ 558639 w 1273582"/>
                <a:gd name="connsiteY18-1026" fmla="*/ 609299 h 874936"/>
                <a:gd name="connsiteX19-1027" fmla="*/ 558639 w 1273582"/>
                <a:gd name="connsiteY19-1028" fmla="*/ 461662 h 874936"/>
                <a:gd name="connsiteX20-1029" fmla="*/ 496726 w 1273582"/>
                <a:gd name="connsiteY20-1030" fmla="*/ 504524 h 874936"/>
                <a:gd name="connsiteX21-1031" fmla="*/ 534826 w 1273582"/>
                <a:gd name="connsiteY21-1032" fmla="*/ 647399 h 874936"/>
                <a:gd name="connsiteX22-1033" fmla="*/ 330039 w 1273582"/>
                <a:gd name="connsiteY22-1034" fmla="*/ 528337 h 874936"/>
                <a:gd name="connsiteX23-1035" fmla="*/ 296701 w 1273582"/>
                <a:gd name="connsiteY23-1036" fmla="*/ 375937 h 874936"/>
                <a:gd name="connsiteX24-1037" fmla="*/ 220501 w 1273582"/>
                <a:gd name="connsiteY24-1038" fmla="*/ 385462 h 874936"/>
                <a:gd name="connsiteX25-1039" fmla="*/ 172876 w 1273582"/>
                <a:gd name="connsiteY25-1040" fmla="*/ 837899 h 874936"/>
                <a:gd name="connsiteX0-1041" fmla="*/ 190162 w 1290868"/>
                <a:gd name="connsiteY0-1042" fmla="*/ 837899 h 874936"/>
                <a:gd name="connsiteX1-1043" fmla="*/ 142537 w 1290868"/>
                <a:gd name="connsiteY1-1044" fmla="*/ 718837 h 874936"/>
                <a:gd name="connsiteX2-1045" fmla="*/ 56812 w 1290868"/>
                <a:gd name="connsiteY2-1046" fmla="*/ 718837 h 874936"/>
                <a:gd name="connsiteX3-1047" fmla="*/ 28237 w 1290868"/>
                <a:gd name="connsiteY3-1048" fmla="*/ 380699 h 874936"/>
                <a:gd name="connsiteX4-1049" fmla="*/ 237787 w 1290868"/>
                <a:gd name="connsiteY4-1050" fmla="*/ 75899 h 874936"/>
                <a:gd name="connsiteX5-1051" fmla="*/ 652125 w 1290868"/>
                <a:gd name="connsiteY5-1052" fmla="*/ 9224 h 874936"/>
                <a:gd name="connsiteX6-1053" fmla="*/ 1161712 w 1290868"/>
                <a:gd name="connsiteY6-1054" fmla="*/ 123524 h 874936"/>
                <a:gd name="connsiteX7-1055" fmla="*/ 1290300 w 1290868"/>
                <a:gd name="connsiteY7-1056" fmla="*/ 475949 h 874936"/>
                <a:gd name="connsiteX8-1057" fmla="*/ 1204575 w 1290868"/>
                <a:gd name="connsiteY8-1058" fmla="*/ 733124 h 874936"/>
                <a:gd name="connsiteX9-1059" fmla="*/ 1104562 w 1290868"/>
                <a:gd name="connsiteY9-1060" fmla="*/ 790274 h 874936"/>
                <a:gd name="connsiteX10-1061" fmla="*/ 1104562 w 1290868"/>
                <a:gd name="connsiteY10-1062" fmla="*/ 856949 h 874936"/>
                <a:gd name="connsiteX11-1063" fmla="*/ 947400 w 1290868"/>
                <a:gd name="connsiteY11-1064" fmla="*/ 433087 h 874936"/>
                <a:gd name="connsiteX12-1065" fmla="*/ 914062 w 1290868"/>
                <a:gd name="connsiteY12-1066" fmla="*/ 518812 h 874936"/>
                <a:gd name="connsiteX13-1067" fmla="*/ 1014075 w 1290868"/>
                <a:gd name="connsiteY13-1068" fmla="*/ 752174 h 874936"/>
                <a:gd name="connsiteX14-1069" fmla="*/ 823575 w 1290868"/>
                <a:gd name="connsiteY14-1070" fmla="*/ 642637 h 874936"/>
                <a:gd name="connsiteX15-1071" fmla="*/ 780712 w 1290868"/>
                <a:gd name="connsiteY15-1072" fmla="*/ 480712 h 874936"/>
                <a:gd name="connsiteX16-1073" fmla="*/ 718800 w 1290868"/>
                <a:gd name="connsiteY16-1074" fmla="*/ 595012 h 874936"/>
                <a:gd name="connsiteX17-1075" fmla="*/ 809287 w 1290868"/>
                <a:gd name="connsiteY17-1076" fmla="*/ 728362 h 874936"/>
                <a:gd name="connsiteX18-1077" fmla="*/ 575925 w 1290868"/>
                <a:gd name="connsiteY18-1078" fmla="*/ 609299 h 874936"/>
                <a:gd name="connsiteX19-1079" fmla="*/ 575925 w 1290868"/>
                <a:gd name="connsiteY19-1080" fmla="*/ 461662 h 874936"/>
                <a:gd name="connsiteX20-1081" fmla="*/ 514012 w 1290868"/>
                <a:gd name="connsiteY20-1082" fmla="*/ 504524 h 874936"/>
                <a:gd name="connsiteX21-1083" fmla="*/ 552112 w 1290868"/>
                <a:gd name="connsiteY21-1084" fmla="*/ 647399 h 874936"/>
                <a:gd name="connsiteX22-1085" fmla="*/ 347325 w 1290868"/>
                <a:gd name="connsiteY22-1086" fmla="*/ 528337 h 874936"/>
                <a:gd name="connsiteX23-1087" fmla="*/ 313987 w 1290868"/>
                <a:gd name="connsiteY23-1088" fmla="*/ 375937 h 874936"/>
                <a:gd name="connsiteX24-1089" fmla="*/ 237787 w 1290868"/>
                <a:gd name="connsiteY24-1090" fmla="*/ 385462 h 874936"/>
                <a:gd name="connsiteX25-1091" fmla="*/ 190162 w 1290868"/>
                <a:gd name="connsiteY25-1092" fmla="*/ 837899 h 874936"/>
                <a:gd name="connsiteX0-1093" fmla="*/ 163092 w 1263798"/>
                <a:gd name="connsiteY0-1094" fmla="*/ 837899 h 874936"/>
                <a:gd name="connsiteX1-1095" fmla="*/ 115467 w 1263798"/>
                <a:gd name="connsiteY1-1096" fmla="*/ 718837 h 874936"/>
                <a:gd name="connsiteX2-1097" fmla="*/ 29742 w 1263798"/>
                <a:gd name="connsiteY2-1098" fmla="*/ 718837 h 874936"/>
                <a:gd name="connsiteX3-1099" fmla="*/ 1167 w 1263798"/>
                <a:gd name="connsiteY3-1100" fmla="*/ 380699 h 874936"/>
                <a:gd name="connsiteX4-1101" fmla="*/ 210717 w 1263798"/>
                <a:gd name="connsiteY4-1102" fmla="*/ 75899 h 874936"/>
                <a:gd name="connsiteX5-1103" fmla="*/ 625055 w 1263798"/>
                <a:gd name="connsiteY5-1104" fmla="*/ 9224 h 874936"/>
                <a:gd name="connsiteX6-1105" fmla="*/ 1134642 w 1263798"/>
                <a:gd name="connsiteY6-1106" fmla="*/ 123524 h 874936"/>
                <a:gd name="connsiteX7-1107" fmla="*/ 1263230 w 1263798"/>
                <a:gd name="connsiteY7-1108" fmla="*/ 475949 h 874936"/>
                <a:gd name="connsiteX8-1109" fmla="*/ 1177505 w 1263798"/>
                <a:gd name="connsiteY8-1110" fmla="*/ 733124 h 874936"/>
                <a:gd name="connsiteX9-1111" fmla="*/ 1077492 w 1263798"/>
                <a:gd name="connsiteY9-1112" fmla="*/ 790274 h 874936"/>
                <a:gd name="connsiteX10-1113" fmla="*/ 1077492 w 1263798"/>
                <a:gd name="connsiteY10-1114" fmla="*/ 856949 h 874936"/>
                <a:gd name="connsiteX11-1115" fmla="*/ 920330 w 1263798"/>
                <a:gd name="connsiteY11-1116" fmla="*/ 433087 h 874936"/>
                <a:gd name="connsiteX12-1117" fmla="*/ 886992 w 1263798"/>
                <a:gd name="connsiteY12-1118" fmla="*/ 518812 h 874936"/>
                <a:gd name="connsiteX13-1119" fmla="*/ 987005 w 1263798"/>
                <a:gd name="connsiteY13-1120" fmla="*/ 752174 h 874936"/>
                <a:gd name="connsiteX14-1121" fmla="*/ 796505 w 1263798"/>
                <a:gd name="connsiteY14-1122" fmla="*/ 642637 h 874936"/>
                <a:gd name="connsiteX15-1123" fmla="*/ 753642 w 1263798"/>
                <a:gd name="connsiteY15-1124" fmla="*/ 480712 h 874936"/>
                <a:gd name="connsiteX16-1125" fmla="*/ 691730 w 1263798"/>
                <a:gd name="connsiteY16-1126" fmla="*/ 595012 h 874936"/>
                <a:gd name="connsiteX17-1127" fmla="*/ 782217 w 1263798"/>
                <a:gd name="connsiteY17-1128" fmla="*/ 728362 h 874936"/>
                <a:gd name="connsiteX18-1129" fmla="*/ 548855 w 1263798"/>
                <a:gd name="connsiteY18-1130" fmla="*/ 609299 h 874936"/>
                <a:gd name="connsiteX19-1131" fmla="*/ 548855 w 1263798"/>
                <a:gd name="connsiteY19-1132" fmla="*/ 461662 h 874936"/>
                <a:gd name="connsiteX20-1133" fmla="*/ 486942 w 1263798"/>
                <a:gd name="connsiteY20-1134" fmla="*/ 504524 h 874936"/>
                <a:gd name="connsiteX21-1135" fmla="*/ 525042 w 1263798"/>
                <a:gd name="connsiteY21-1136" fmla="*/ 647399 h 874936"/>
                <a:gd name="connsiteX22-1137" fmla="*/ 320255 w 1263798"/>
                <a:gd name="connsiteY22-1138" fmla="*/ 528337 h 874936"/>
                <a:gd name="connsiteX23-1139" fmla="*/ 286917 w 1263798"/>
                <a:gd name="connsiteY23-1140" fmla="*/ 375937 h 874936"/>
                <a:gd name="connsiteX24-1141" fmla="*/ 210717 w 1263798"/>
                <a:gd name="connsiteY24-1142" fmla="*/ 385462 h 874936"/>
                <a:gd name="connsiteX25-1143" fmla="*/ 163092 w 1263798"/>
                <a:gd name="connsiteY25-1144" fmla="*/ 837899 h 874936"/>
                <a:gd name="connsiteX0-1145" fmla="*/ 163092 w 1263798"/>
                <a:gd name="connsiteY0-1146" fmla="*/ 831118 h 868155"/>
                <a:gd name="connsiteX1-1147" fmla="*/ 115467 w 1263798"/>
                <a:gd name="connsiteY1-1148" fmla="*/ 712056 h 868155"/>
                <a:gd name="connsiteX2-1149" fmla="*/ 29742 w 1263798"/>
                <a:gd name="connsiteY2-1150" fmla="*/ 712056 h 868155"/>
                <a:gd name="connsiteX3-1151" fmla="*/ 1167 w 1263798"/>
                <a:gd name="connsiteY3-1152" fmla="*/ 373918 h 868155"/>
                <a:gd name="connsiteX4-1153" fmla="*/ 210717 w 1263798"/>
                <a:gd name="connsiteY4-1154" fmla="*/ 69118 h 868155"/>
                <a:gd name="connsiteX5-1155" fmla="*/ 625055 w 1263798"/>
                <a:gd name="connsiteY5-1156" fmla="*/ 2443 h 868155"/>
                <a:gd name="connsiteX6-1157" fmla="*/ 1134642 w 1263798"/>
                <a:gd name="connsiteY6-1158" fmla="*/ 116743 h 868155"/>
                <a:gd name="connsiteX7-1159" fmla="*/ 1263230 w 1263798"/>
                <a:gd name="connsiteY7-1160" fmla="*/ 469168 h 868155"/>
                <a:gd name="connsiteX8-1161" fmla="*/ 1177505 w 1263798"/>
                <a:gd name="connsiteY8-1162" fmla="*/ 726343 h 868155"/>
                <a:gd name="connsiteX9-1163" fmla="*/ 1077492 w 1263798"/>
                <a:gd name="connsiteY9-1164" fmla="*/ 783493 h 868155"/>
                <a:gd name="connsiteX10-1165" fmla="*/ 1077492 w 1263798"/>
                <a:gd name="connsiteY10-1166" fmla="*/ 850168 h 868155"/>
                <a:gd name="connsiteX11-1167" fmla="*/ 920330 w 1263798"/>
                <a:gd name="connsiteY11-1168" fmla="*/ 426306 h 868155"/>
                <a:gd name="connsiteX12-1169" fmla="*/ 886992 w 1263798"/>
                <a:gd name="connsiteY12-1170" fmla="*/ 512031 h 868155"/>
                <a:gd name="connsiteX13-1171" fmla="*/ 987005 w 1263798"/>
                <a:gd name="connsiteY13-1172" fmla="*/ 745393 h 868155"/>
                <a:gd name="connsiteX14-1173" fmla="*/ 796505 w 1263798"/>
                <a:gd name="connsiteY14-1174" fmla="*/ 635856 h 868155"/>
                <a:gd name="connsiteX15-1175" fmla="*/ 753642 w 1263798"/>
                <a:gd name="connsiteY15-1176" fmla="*/ 473931 h 868155"/>
                <a:gd name="connsiteX16-1177" fmla="*/ 691730 w 1263798"/>
                <a:gd name="connsiteY16-1178" fmla="*/ 588231 h 868155"/>
                <a:gd name="connsiteX17-1179" fmla="*/ 782217 w 1263798"/>
                <a:gd name="connsiteY17-1180" fmla="*/ 721581 h 868155"/>
                <a:gd name="connsiteX18-1181" fmla="*/ 548855 w 1263798"/>
                <a:gd name="connsiteY18-1182" fmla="*/ 602518 h 868155"/>
                <a:gd name="connsiteX19-1183" fmla="*/ 548855 w 1263798"/>
                <a:gd name="connsiteY19-1184" fmla="*/ 454881 h 868155"/>
                <a:gd name="connsiteX20-1185" fmla="*/ 486942 w 1263798"/>
                <a:gd name="connsiteY20-1186" fmla="*/ 497743 h 868155"/>
                <a:gd name="connsiteX21-1187" fmla="*/ 525042 w 1263798"/>
                <a:gd name="connsiteY21-1188" fmla="*/ 640618 h 868155"/>
                <a:gd name="connsiteX22-1189" fmla="*/ 320255 w 1263798"/>
                <a:gd name="connsiteY22-1190" fmla="*/ 521556 h 868155"/>
                <a:gd name="connsiteX23-1191" fmla="*/ 286917 w 1263798"/>
                <a:gd name="connsiteY23-1192" fmla="*/ 369156 h 868155"/>
                <a:gd name="connsiteX24-1193" fmla="*/ 210717 w 1263798"/>
                <a:gd name="connsiteY24-1194" fmla="*/ 378681 h 868155"/>
                <a:gd name="connsiteX25-1195" fmla="*/ 163092 w 1263798"/>
                <a:gd name="connsiteY25-1196" fmla="*/ 831118 h 868155"/>
                <a:gd name="connsiteX0-1197" fmla="*/ 163092 w 1263798"/>
                <a:gd name="connsiteY0-1198" fmla="*/ 817930 h 854967"/>
                <a:gd name="connsiteX1-1199" fmla="*/ 115467 w 1263798"/>
                <a:gd name="connsiteY1-1200" fmla="*/ 698868 h 854967"/>
                <a:gd name="connsiteX2-1201" fmla="*/ 29742 w 1263798"/>
                <a:gd name="connsiteY2-1202" fmla="*/ 698868 h 854967"/>
                <a:gd name="connsiteX3-1203" fmla="*/ 1167 w 1263798"/>
                <a:gd name="connsiteY3-1204" fmla="*/ 360730 h 854967"/>
                <a:gd name="connsiteX4-1205" fmla="*/ 210717 w 1263798"/>
                <a:gd name="connsiteY4-1206" fmla="*/ 55930 h 854967"/>
                <a:gd name="connsiteX5-1207" fmla="*/ 646486 w 1263798"/>
                <a:gd name="connsiteY5-1208" fmla="*/ 3542 h 854967"/>
                <a:gd name="connsiteX6-1209" fmla="*/ 1134642 w 1263798"/>
                <a:gd name="connsiteY6-1210" fmla="*/ 103555 h 854967"/>
                <a:gd name="connsiteX7-1211" fmla="*/ 1263230 w 1263798"/>
                <a:gd name="connsiteY7-1212" fmla="*/ 455980 h 854967"/>
                <a:gd name="connsiteX8-1213" fmla="*/ 1177505 w 1263798"/>
                <a:gd name="connsiteY8-1214" fmla="*/ 713155 h 854967"/>
                <a:gd name="connsiteX9-1215" fmla="*/ 1077492 w 1263798"/>
                <a:gd name="connsiteY9-1216" fmla="*/ 770305 h 854967"/>
                <a:gd name="connsiteX10-1217" fmla="*/ 1077492 w 1263798"/>
                <a:gd name="connsiteY10-1218" fmla="*/ 836980 h 854967"/>
                <a:gd name="connsiteX11-1219" fmla="*/ 920330 w 1263798"/>
                <a:gd name="connsiteY11-1220" fmla="*/ 413118 h 854967"/>
                <a:gd name="connsiteX12-1221" fmla="*/ 886992 w 1263798"/>
                <a:gd name="connsiteY12-1222" fmla="*/ 498843 h 854967"/>
                <a:gd name="connsiteX13-1223" fmla="*/ 987005 w 1263798"/>
                <a:gd name="connsiteY13-1224" fmla="*/ 732205 h 854967"/>
                <a:gd name="connsiteX14-1225" fmla="*/ 796505 w 1263798"/>
                <a:gd name="connsiteY14-1226" fmla="*/ 622668 h 854967"/>
                <a:gd name="connsiteX15-1227" fmla="*/ 753642 w 1263798"/>
                <a:gd name="connsiteY15-1228" fmla="*/ 460743 h 854967"/>
                <a:gd name="connsiteX16-1229" fmla="*/ 691730 w 1263798"/>
                <a:gd name="connsiteY16-1230" fmla="*/ 575043 h 854967"/>
                <a:gd name="connsiteX17-1231" fmla="*/ 782217 w 1263798"/>
                <a:gd name="connsiteY17-1232" fmla="*/ 708393 h 854967"/>
                <a:gd name="connsiteX18-1233" fmla="*/ 548855 w 1263798"/>
                <a:gd name="connsiteY18-1234" fmla="*/ 589330 h 854967"/>
                <a:gd name="connsiteX19-1235" fmla="*/ 548855 w 1263798"/>
                <a:gd name="connsiteY19-1236" fmla="*/ 441693 h 854967"/>
                <a:gd name="connsiteX20-1237" fmla="*/ 486942 w 1263798"/>
                <a:gd name="connsiteY20-1238" fmla="*/ 484555 h 854967"/>
                <a:gd name="connsiteX21-1239" fmla="*/ 525042 w 1263798"/>
                <a:gd name="connsiteY21-1240" fmla="*/ 627430 h 854967"/>
                <a:gd name="connsiteX22-1241" fmla="*/ 320255 w 1263798"/>
                <a:gd name="connsiteY22-1242" fmla="*/ 508368 h 854967"/>
                <a:gd name="connsiteX23-1243" fmla="*/ 286917 w 1263798"/>
                <a:gd name="connsiteY23-1244" fmla="*/ 355968 h 854967"/>
                <a:gd name="connsiteX24-1245" fmla="*/ 210717 w 1263798"/>
                <a:gd name="connsiteY24-1246" fmla="*/ 365493 h 854967"/>
                <a:gd name="connsiteX25-1247" fmla="*/ 163092 w 1263798"/>
                <a:gd name="connsiteY25-1248" fmla="*/ 817930 h 854967"/>
                <a:gd name="connsiteX0-1249" fmla="*/ 173725 w 1274431"/>
                <a:gd name="connsiteY0-1250" fmla="*/ 816145 h 853182"/>
                <a:gd name="connsiteX1-1251" fmla="*/ 126100 w 1274431"/>
                <a:gd name="connsiteY1-1252" fmla="*/ 697083 h 853182"/>
                <a:gd name="connsiteX2-1253" fmla="*/ 40375 w 1274431"/>
                <a:gd name="connsiteY2-1254" fmla="*/ 697083 h 853182"/>
                <a:gd name="connsiteX3-1255" fmla="*/ 11800 w 1274431"/>
                <a:gd name="connsiteY3-1256" fmla="*/ 358945 h 853182"/>
                <a:gd name="connsiteX4-1257" fmla="*/ 233256 w 1274431"/>
                <a:gd name="connsiteY4-1258" fmla="*/ 63670 h 853182"/>
                <a:gd name="connsiteX5-1259" fmla="*/ 657119 w 1274431"/>
                <a:gd name="connsiteY5-1260" fmla="*/ 1757 h 853182"/>
                <a:gd name="connsiteX6-1261" fmla="*/ 1145275 w 1274431"/>
                <a:gd name="connsiteY6-1262" fmla="*/ 101770 h 853182"/>
                <a:gd name="connsiteX7-1263" fmla="*/ 1273863 w 1274431"/>
                <a:gd name="connsiteY7-1264" fmla="*/ 454195 h 853182"/>
                <a:gd name="connsiteX8-1265" fmla="*/ 1188138 w 1274431"/>
                <a:gd name="connsiteY8-1266" fmla="*/ 711370 h 853182"/>
                <a:gd name="connsiteX9-1267" fmla="*/ 1088125 w 1274431"/>
                <a:gd name="connsiteY9-1268" fmla="*/ 768520 h 853182"/>
                <a:gd name="connsiteX10-1269" fmla="*/ 1088125 w 1274431"/>
                <a:gd name="connsiteY10-1270" fmla="*/ 835195 h 853182"/>
                <a:gd name="connsiteX11-1271" fmla="*/ 930963 w 1274431"/>
                <a:gd name="connsiteY11-1272" fmla="*/ 411333 h 853182"/>
                <a:gd name="connsiteX12-1273" fmla="*/ 897625 w 1274431"/>
                <a:gd name="connsiteY12-1274" fmla="*/ 497058 h 853182"/>
                <a:gd name="connsiteX13-1275" fmla="*/ 997638 w 1274431"/>
                <a:gd name="connsiteY13-1276" fmla="*/ 730420 h 853182"/>
                <a:gd name="connsiteX14-1277" fmla="*/ 807138 w 1274431"/>
                <a:gd name="connsiteY14-1278" fmla="*/ 620883 h 853182"/>
                <a:gd name="connsiteX15-1279" fmla="*/ 764275 w 1274431"/>
                <a:gd name="connsiteY15-1280" fmla="*/ 458958 h 853182"/>
                <a:gd name="connsiteX16-1281" fmla="*/ 702363 w 1274431"/>
                <a:gd name="connsiteY16-1282" fmla="*/ 573258 h 853182"/>
                <a:gd name="connsiteX17-1283" fmla="*/ 792850 w 1274431"/>
                <a:gd name="connsiteY17-1284" fmla="*/ 706608 h 853182"/>
                <a:gd name="connsiteX18-1285" fmla="*/ 559488 w 1274431"/>
                <a:gd name="connsiteY18-1286" fmla="*/ 587545 h 853182"/>
                <a:gd name="connsiteX19-1287" fmla="*/ 559488 w 1274431"/>
                <a:gd name="connsiteY19-1288" fmla="*/ 439908 h 853182"/>
                <a:gd name="connsiteX20-1289" fmla="*/ 497575 w 1274431"/>
                <a:gd name="connsiteY20-1290" fmla="*/ 482770 h 853182"/>
                <a:gd name="connsiteX21-1291" fmla="*/ 535675 w 1274431"/>
                <a:gd name="connsiteY21-1292" fmla="*/ 625645 h 853182"/>
                <a:gd name="connsiteX22-1293" fmla="*/ 330888 w 1274431"/>
                <a:gd name="connsiteY22-1294" fmla="*/ 506583 h 853182"/>
                <a:gd name="connsiteX23-1295" fmla="*/ 297550 w 1274431"/>
                <a:gd name="connsiteY23-1296" fmla="*/ 354183 h 853182"/>
                <a:gd name="connsiteX24-1297" fmla="*/ 221350 w 1274431"/>
                <a:gd name="connsiteY24-1298" fmla="*/ 363708 h 853182"/>
                <a:gd name="connsiteX25-1299" fmla="*/ 173725 w 1274431"/>
                <a:gd name="connsiteY25-1300" fmla="*/ 816145 h 853182"/>
                <a:gd name="connsiteX0-1301" fmla="*/ 173725 w 1274431"/>
                <a:gd name="connsiteY0-1302" fmla="*/ 816145 h 853182"/>
                <a:gd name="connsiteX1-1303" fmla="*/ 126100 w 1274431"/>
                <a:gd name="connsiteY1-1304" fmla="*/ 730421 h 853182"/>
                <a:gd name="connsiteX2-1305" fmla="*/ 40375 w 1274431"/>
                <a:gd name="connsiteY2-1306" fmla="*/ 697083 h 853182"/>
                <a:gd name="connsiteX3-1307" fmla="*/ 11800 w 1274431"/>
                <a:gd name="connsiteY3-1308" fmla="*/ 358945 h 853182"/>
                <a:gd name="connsiteX4-1309" fmla="*/ 233256 w 1274431"/>
                <a:gd name="connsiteY4-1310" fmla="*/ 63670 h 853182"/>
                <a:gd name="connsiteX5-1311" fmla="*/ 657119 w 1274431"/>
                <a:gd name="connsiteY5-1312" fmla="*/ 1757 h 853182"/>
                <a:gd name="connsiteX6-1313" fmla="*/ 1145275 w 1274431"/>
                <a:gd name="connsiteY6-1314" fmla="*/ 101770 h 853182"/>
                <a:gd name="connsiteX7-1315" fmla="*/ 1273863 w 1274431"/>
                <a:gd name="connsiteY7-1316" fmla="*/ 454195 h 853182"/>
                <a:gd name="connsiteX8-1317" fmla="*/ 1188138 w 1274431"/>
                <a:gd name="connsiteY8-1318" fmla="*/ 711370 h 853182"/>
                <a:gd name="connsiteX9-1319" fmla="*/ 1088125 w 1274431"/>
                <a:gd name="connsiteY9-1320" fmla="*/ 768520 h 853182"/>
                <a:gd name="connsiteX10-1321" fmla="*/ 1088125 w 1274431"/>
                <a:gd name="connsiteY10-1322" fmla="*/ 835195 h 853182"/>
                <a:gd name="connsiteX11-1323" fmla="*/ 930963 w 1274431"/>
                <a:gd name="connsiteY11-1324" fmla="*/ 411333 h 853182"/>
                <a:gd name="connsiteX12-1325" fmla="*/ 897625 w 1274431"/>
                <a:gd name="connsiteY12-1326" fmla="*/ 497058 h 853182"/>
                <a:gd name="connsiteX13-1327" fmla="*/ 997638 w 1274431"/>
                <a:gd name="connsiteY13-1328" fmla="*/ 730420 h 853182"/>
                <a:gd name="connsiteX14-1329" fmla="*/ 807138 w 1274431"/>
                <a:gd name="connsiteY14-1330" fmla="*/ 620883 h 853182"/>
                <a:gd name="connsiteX15-1331" fmla="*/ 764275 w 1274431"/>
                <a:gd name="connsiteY15-1332" fmla="*/ 458958 h 853182"/>
                <a:gd name="connsiteX16-1333" fmla="*/ 702363 w 1274431"/>
                <a:gd name="connsiteY16-1334" fmla="*/ 573258 h 853182"/>
                <a:gd name="connsiteX17-1335" fmla="*/ 792850 w 1274431"/>
                <a:gd name="connsiteY17-1336" fmla="*/ 706608 h 853182"/>
                <a:gd name="connsiteX18-1337" fmla="*/ 559488 w 1274431"/>
                <a:gd name="connsiteY18-1338" fmla="*/ 587545 h 853182"/>
                <a:gd name="connsiteX19-1339" fmla="*/ 559488 w 1274431"/>
                <a:gd name="connsiteY19-1340" fmla="*/ 439908 h 853182"/>
                <a:gd name="connsiteX20-1341" fmla="*/ 497575 w 1274431"/>
                <a:gd name="connsiteY20-1342" fmla="*/ 482770 h 853182"/>
                <a:gd name="connsiteX21-1343" fmla="*/ 535675 w 1274431"/>
                <a:gd name="connsiteY21-1344" fmla="*/ 625645 h 853182"/>
                <a:gd name="connsiteX22-1345" fmla="*/ 330888 w 1274431"/>
                <a:gd name="connsiteY22-1346" fmla="*/ 506583 h 853182"/>
                <a:gd name="connsiteX23-1347" fmla="*/ 297550 w 1274431"/>
                <a:gd name="connsiteY23-1348" fmla="*/ 354183 h 853182"/>
                <a:gd name="connsiteX24-1349" fmla="*/ 221350 w 1274431"/>
                <a:gd name="connsiteY24-1350" fmla="*/ 363708 h 853182"/>
                <a:gd name="connsiteX25-1351" fmla="*/ 173725 w 1274431"/>
                <a:gd name="connsiteY25-1352" fmla="*/ 816145 h 853182"/>
                <a:gd name="connsiteX0-1353" fmla="*/ 180869 w 1274431"/>
                <a:gd name="connsiteY0-1354" fmla="*/ 797095 h 853182"/>
                <a:gd name="connsiteX1-1355" fmla="*/ 126100 w 1274431"/>
                <a:gd name="connsiteY1-1356" fmla="*/ 730421 h 853182"/>
                <a:gd name="connsiteX2-1357" fmla="*/ 40375 w 1274431"/>
                <a:gd name="connsiteY2-1358" fmla="*/ 697083 h 853182"/>
                <a:gd name="connsiteX3-1359" fmla="*/ 11800 w 1274431"/>
                <a:gd name="connsiteY3-1360" fmla="*/ 358945 h 853182"/>
                <a:gd name="connsiteX4-1361" fmla="*/ 233256 w 1274431"/>
                <a:gd name="connsiteY4-1362" fmla="*/ 63670 h 853182"/>
                <a:gd name="connsiteX5-1363" fmla="*/ 657119 w 1274431"/>
                <a:gd name="connsiteY5-1364" fmla="*/ 1757 h 853182"/>
                <a:gd name="connsiteX6-1365" fmla="*/ 1145275 w 1274431"/>
                <a:gd name="connsiteY6-1366" fmla="*/ 101770 h 853182"/>
                <a:gd name="connsiteX7-1367" fmla="*/ 1273863 w 1274431"/>
                <a:gd name="connsiteY7-1368" fmla="*/ 454195 h 853182"/>
                <a:gd name="connsiteX8-1369" fmla="*/ 1188138 w 1274431"/>
                <a:gd name="connsiteY8-1370" fmla="*/ 711370 h 853182"/>
                <a:gd name="connsiteX9-1371" fmla="*/ 1088125 w 1274431"/>
                <a:gd name="connsiteY9-1372" fmla="*/ 768520 h 853182"/>
                <a:gd name="connsiteX10-1373" fmla="*/ 1088125 w 1274431"/>
                <a:gd name="connsiteY10-1374" fmla="*/ 835195 h 853182"/>
                <a:gd name="connsiteX11-1375" fmla="*/ 930963 w 1274431"/>
                <a:gd name="connsiteY11-1376" fmla="*/ 411333 h 853182"/>
                <a:gd name="connsiteX12-1377" fmla="*/ 897625 w 1274431"/>
                <a:gd name="connsiteY12-1378" fmla="*/ 497058 h 853182"/>
                <a:gd name="connsiteX13-1379" fmla="*/ 997638 w 1274431"/>
                <a:gd name="connsiteY13-1380" fmla="*/ 730420 h 853182"/>
                <a:gd name="connsiteX14-1381" fmla="*/ 807138 w 1274431"/>
                <a:gd name="connsiteY14-1382" fmla="*/ 620883 h 853182"/>
                <a:gd name="connsiteX15-1383" fmla="*/ 764275 w 1274431"/>
                <a:gd name="connsiteY15-1384" fmla="*/ 458958 h 853182"/>
                <a:gd name="connsiteX16-1385" fmla="*/ 702363 w 1274431"/>
                <a:gd name="connsiteY16-1386" fmla="*/ 573258 h 853182"/>
                <a:gd name="connsiteX17-1387" fmla="*/ 792850 w 1274431"/>
                <a:gd name="connsiteY17-1388" fmla="*/ 706608 h 853182"/>
                <a:gd name="connsiteX18-1389" fmla="*/ 559488 w 1274431"/>
                <a:gd name="connsiteY18-1390" fmla="*/ 587545 h 853182"/>
                <a:gd name="connsiteX19-1391" fmla="*/ 559488 w 1274431"/>
                <a:gd name="connsiteY19-1392" fmla="*/ 439908 h 853182"/>
                <a:gd name="connsiteX20-1393" fmla="*/ 497575 w 1274431"/>
                <a:gd name="connsiteY20-1394" fmla="*/ 482770 h 853182"/>
                <a:gd name="connsiteX21-1395" fmla="*/ 535675 w 1274431"/>
                <a:gd name="connsiteY21-1396" fmla="*/ 625645 h 853182"/>
                <a:gd name="connsiteX22-1397" fmla="*/ 330888 w 1274431"/>
                <a:gd name="connsiteY22-1398" fmla="*/ 506583 h 853182"/>
                <a:gd name="connsiteX23-1399" fmla="*/ 297550 w 1274431"/>
                <a:gd name="connsiteY23-1400" fmla="*/ 354183 h 853182"/>
                <a:gd name="connsiteX24-1401" fmla="*/ 221350 w 1274431"/>
                <a:gd name="connsiteY24-1402" fmla="*/ 363708 h 853182"/>
                <a:gd name="connsiteX25-1403" fmla="*/ 180869 w 1274431"/>
                <a:gd name="connsiteY25-1404" fmla="*/ 797095 h 853182"/>
                <a:gd name="connsiteX0-1405" fmla="*/ 180869 w 1274431"/>
                <a:gd name="connsiteY0-1406" fmla="*/ 797095 h 853182"/>
                <a:gd name="connsiteX1-1407" fmla="*/ 126100 w 1274431"/>
                <a:gd name="connsiteY1-1408" fmla="*/ 730421 h 853182"/>
                <a:gd name="connsiteX2-1409" fmla="*/ 40375 w 1274431"/>
                <a:gd name="connsiteY2-1410" fmla="*/ 697083 h 853182"/>
                <a:gd name="connsiteX3-1411" fmla="*/ 11800 w 1274431"/>
                <a:gd name="connsiteY3-1412" fmla="*/ 358945 h 853182"/>
                <a:gd name="connsiteX4-1413" fmla="*/ 233256 w 1274431"/>
                <a:gd name="connsiteY4-1414" fmla="*/ 63670 h 853182"/>
                <a:gd name="connsiteX5-1415" fmla="*/ 657119 w 1274431"/>
                <a:gd name="connsiteY5-1416" fmla="*/ 1757 h 853182"/>
                <a:gd name="connsiteX6-1417" fmla="*/ 1145275 w 1274431"/>
                <a:gd name="connsiteY6-1418" fmla="*/ 101770 h 853182"/>
                <a:gd name="connsiteX7-1419" fmla="*/ 1273863 w 1274431"/>
                <a:gd name="connsiteY7-1420" fmla="*/ 454195 h 853182"/>
                <a:gd name="connsiteX8-1421" fmla="*/ 1188138 w 1274431"/>
                <a:gd name="connsiteY8-1422" fmla="*/ 711370 h 853182"/>
                <a:gd name="connsiteX9-1423" fmla="*/ 1088125 w 1274431"/>
                <a:gd name="connsiteY9-1424" fmla="*/ 768520 h 853182"/>
                <a:gd name="connsiteX10-1425" fmla="*/ 1088125 w 1274431"/>
                <a:gd name="connsiteY10-1426" fmla="*/ 835195 h 853182"/>
                <a:gd name="connsiteX11-1427" fmla="*/ 930963 w 1274431"/>
                <a:gd name="connsiteY11-1428" fmla="*/ 411333 h 853182"/>
                <a:gd name="connsiteX12-1429" fmla="*/ 897625 w 1274431"/>
                <a:gd name="connsiteY12-1430" fmla="*/ 497058 h 853182"/>
                <a:gd name="connsiteX13-1431" fmla="*/ 997638 w 1274431"/>
                <a:gd name="connsiteY13-1432" fmla="*/ 730420 h 853182"/>
                <a:gd name="connsiteX14-1433" fmla="*/ 807138 w 1274431"/>
                <a:gd name="connsiteY14-1434" fmla="*/ 620883 h 853182"/>
                <a:gd name="connsiteX15-1435" fmla="*/ 764275 w 1274431"/>
                <a:gd name="connsiteY15-1436" fmla="*/ 458958 h 853182"/>
                <a:gd name="connsiteX16-1437" fmla="*/ 702363 w 1274431"/>
                <a:gd name="connsiteY16-1438" fmla="*/ 573258 h 853182"/>
                <a:gd name="connsiteX17-1439" fmla="*/ 792850 w 1274431"/>
                <a:gd name="connsiteY17-1440" fmla="*/ 706608 h 853182"/>
                <a:gd name="connsiteX18-1441" fmla="*/ 559488 w 1274431"/>
                <a:gd name="connsiteY18-1442" fmla="*/ 587545 h 853182"/>
                <a:gd name="connsiteX19-1443" fmla="*/ 559488 w 1274431"/>
                <a:gd name="connsiteY19-1444" fmla="*/ 439908 h 853182"/>
                <a:gd name="connsiteX20-1445" fmla="*/ 497575 w 1274431"/>
                <a:gd name="connsiteY20-1446" fmla="*/ 482770 h 853182"/>
                <a:gd name="connsiteX21-1447" fmla="*/ 535675 w 1274431"/>
                <a:gd name="connsiteY21-1448" fmla="*/ 625645 h 853182"/>
                <a:gd name="connsiteX22-1449" fmla="*/ 330888 w 1274431"/>
                <a:gd name="connsiteY22-1450" fmla="*/ 506583 h 853182"/>
                <a:gd name="connsiteX23-1451" fmla="*/ 297550 w 1274431"/>
                <a:gd name="connsiteY23-1452" fmla="*/ 354183 h 853182"/>
                <a:gd name="connsiteX24-1453" fmla="*/ 221350 w 1274431"/>
                <a:gd name="connsiteY24-1454" fmla="*/ 363708 h 853182"/>
                <a:gd name="connsiteX25-1455" fmla="*/ 180869 w 1274431"/>
                <a:gd name="connsiteY25-1456" fmla="*/ 797095 h 853182"/>
                <a:gd name="connsiteX0-1457" fmla="*/ 180869 w 1274431"/>
                <a:gd name="connsiteY0-1458" fmla="*/ 797095 h 853182"/>
                <a:gd name="connsiteX1-1459" fmla="*/ 126100 w 1274431"/>
                <a:gd name="connsiteY1-1460" fmla="*/ 730421 h 853182"/>
                <a:gd name="connsiteX2-1461" fmla="*/ 40375 w 1274431"/>
                <a:gd name="connsiteY2-1462" fmla="*/ 697083 h 853182"/>
                <a:gd name="connsiteX3-1463" fmla="*/ 11800 w 1274431"/>
                <a:gd name="connsiteY3-1464" fmla="*/ 358945 h 853182"/>
                <a:gd name="connsiteX4-1465" fmla="*/ 233256 w 1274431"/>
                <a:gd name="connsiteY4-1466" fmla="*/ 63670 h 853182"/>
                <a:gd name="connsiteX5-1467" fmla="*/ 657119 w 1274431"/>
                <a:gd name="connsiteY5-1468" fmla="*/ 1757 h 853182"/>
                <a:gd name="connsiteX6-1469" fmla="*/ 1145275 w 1274431"/>
                <a:gd name="connsiteY6-1470" fmla="*/ 101770 h 853182"/>
                <a:gd name="connsiteX7-1471" fmla="*/ 1273863 w 1274431"/>
                <a:gd name="connsiteY7-1472" fmla="*/ 454195 h 853182"/>
                <a:gd name="connsiteX8-1473" fmla="*/ 1188138 w 1274431"/>
                <a:gd name="connsiteY8-1474" fmla="*/ 711370 h 853182"/>
                <a:gd name="connsiteX9-1475" fmla="*/ 1088125 w 1274431"/>
                <a:gd name="connsiteY9-1476" fmla="*/ 768520 h 853182"/>
                <a:gd name="connsiteX10-1477" fmla="*/ 1088125 w 1274431"/>
                <a:gd name="connsiteY10-1478" fmla="*/ 835195 h 853182"/>
                <a:gd name="connsiteX11-1479" fmla="*/ 930963 w 1274431"/>
                <a:gd name="connsiteY11-1480" fmla="*/ 411333 h 853182"/>
                <a:gd name="connsiteX12-1481" fmla="*/ 897625 w 1274431"/>
                <a:gd name="connsiteY12-1482" fmla="*/ 497058 h 853182"/>
                <a:gd name="connsiteX13-1483" fmla="*/ 997638 w 1274431"/>
                <a:gd name="connsiteY13-1484" fmla="*/ 730420 h 853182"/>
                <a:gd name="connsiteX14-1485" fmla="*/ 807138 w 1274431"/>
                <a:gd name="connsiteY14-1486" fmla="*/ 620883 h 853182"/>
                <a:gd name="connsiteX15-1487" fmla="*/ 764275 w 1274431"/>
                <a:gd name="connsiteY15-1488" fmla="*/ 458958 h 853182"/>
                <a:gd name="connsiteX16-1489" fmla="*/ 702363 w 1274431"/>
                <a:gd name="connsiteY16-1490" fmla="*/ 573258 h 853182"/>
                <a:gd name="connsiteX17-1491" fmla="*/ 792850 w 1274431"/>
                <a:gd name="connsiteY17-1492" fmla="*/ 706608 h 853182"/>
                <a:gd name="connsiteX18-1493" fmla="*/ 559488 w 1274431"/>
                <a:gd name="connsiteY18-1494" fmla="*/ 587545 h 853182"/>
                <a:gd name="connsiteX19-1495" fmla="*/ 559488 w 1274431"/>
                <a:gd name="connsiteY19-1496" fmla="*/ 439908 h 853182"/>
                <a:gd name="connsiteX20-1497" fmla="*/ 497575 w 1274431"/>
                <a:gd name="connsiteY20-1498" fmla="*/ 482770 h 853182"/>
                <a:gd name="connsiteX21-1499" fmla="*/ 535675 w 1274431"/>
                <a:gd name="connsiteY21-1500" fmla="*/ 625645 h 853182"/>
                <a:gd name="connsiteX22-1501" fmla="*/ 330888 w 1274431"/>
                <a:gd name="connsiteY22-1502" fmla="*/ 506583 h 853182"/>
                <a:gd name="connsiteX23-1503" fmla="*/ 297550 w 1274431"/>
                <a:gd name="connsiteY23-1504" fmla="*/ 354183 h 853182"/>
                <a:gd name="connsiteX24-1505" fmla="*/ 252307 w 1274431"/>
                <a:gd name="connsiteY24-1506" fmla="*/ 399427 h 853182"/>
                <a:gd name="connsiteX25-1507" fmla="*/ 180869 w 1274431"/>
                <a:gd name="connsiteY25-1508" fmla="*/ 797095 h 853182"/>
                <a:gd name="connsiteX0-1509" fmla="*/ 180869 w 1274431"/>
                <a:gd name="connsiteY0-1510" fmla="*/ 797095 h 853182"/>
                <a:gd name="connsiteX1-1511" fmla="*/ 126100 w 1274431"/>
                <a:gd name="connsiteY1-1512" fmla="*/ 730421 h 853182"/>
                <a:gd name="connsiteX2-1513" fmla="*/ 40375 w 1274431"/>
                <a:gd name="connsiteY2-1514" fmla="*/ 697083 h 853182"/>
                <a:gd name="connsiteX3-1515" fmla="*/ 11800 w 1274431"/>
                <a:gd name="connsiteY3-1516" fmla="*/ 358945 h 853182"/>
                <a:gd name="connsiteX4-1517" fmla="*/ 233256 w 1274431"/>
                <a:gd name="connsiteY4-1518" fmla="*/ 63670 h 853182"/>
                <a:gd name="connsiteX5-1519" fmla="*/ 657119 w 1274431"/>
                <a:gd name="connsiteY5-1520" fmla="*/ 1757 h 853182"/>
                <a:gd name="connsiteX6-1521" fmla="*/ 1145275 w 1274431"/>
                <a:gd name="connsiteY6-1522" fmla="*/ 101770 h 853182"/>
                <a:gd name="connsiteX7-1523" fmla="*/ 1273863 w 1274431"/>
                <a:gd name="connsiteY7-1524" fmla="*/ 454195 h 853182"/>
                <a:gd name="connsiteX8-1525" fmla="*/ 1188138 w 1274431"/>
                <a:gd name="connsiteY8-1526" fmla="*/ 711370 h 853182"/>
                <a:gd name="connsiteX9-1527" fmla="*/ 1088125 w 1274431"/>
                <a:gd name="connsiteY9-1528" fmla="*/ 768520 h 853182"/>
                <a:gd name="connsiteX10-1529" fmla="*/ 1088125 w 1274431"/>
                <a:gd name="connsiteY10-1530" fmla="*/ 835195 h 853182"/>
                <a:gd name="connsiteX11-1531" fmla="*/ 930963 w 1274431"/>
                <a:gd name="connsiteY11-1532" fmla="*/ 411333 h 853182"/>
                <a:gd name="connsiteX12-1533" fmla="*/ 897625 w 1274431"/>
                <a:gd name="connsiteY12-1534" fmla="*/ 497058 h 853182"/>
                <a:gd name="connsiteX13-1535" fmla="*/ 997638 w 1274431"/>
                <a:gd name="connsiteY13-1536" fmla="*/ 730420 h 853182"/>
                <a:gd name="connsiteX14-1537" fmla="*/ 807138 w 1274431"/>
                <a:gd name="connsiteY14-1538" fmla="*/ 620883 h 853182"/>
                <a:gd name="connsiteX15-1539" fmla="*/ 764275 w 1274431"/>
                <a:gd name="connsiteY15-1540" fmla="*/ 458958 h 853182"/>
                <a:gd name="connsiteX16-1541" fmla="*/ 702363 w 1274431"/>
                <a:gd name="connsiteY16-1542" fmla="*/ 573258 h 853182"/>
                <a:gd name="connsiteX17-1543" fmla="*/ 792850 w 1274431"/>
                <a:gd name="connsiteY17-1544" fmla="*/ 706608 h 853182"/>
                <a:gd name="connsiteX18-1545" fmla="*/ 559488 w 1274431"/>
                <a:gd name="connsiteY18-1546" fmla="*/ 587545 h 853182"/>
                <a:gd name="connsiteX19-1547" fmla="*/ 559488 w 1274431"/>
                <a:gd name="connsiteY19-1548" fmla="*/ 439908 h 853182"/>
                <a:gd name="connsiteX20-1549" fmla="*/ 497575 w 1274431"/>
                <a:gd name="connsiteY20-1550" fmla="*/ 482770 h 853182"/>
                <a:gd name="connsiteX21-1551" fmla="*/ 535675 w 1274431"/>
                <a:gd name="connsiteY21-1552" fmla="*/ 625645 h 853182"/>
                <a:gd name="connsiteX22-1553" fmla="*/ 330888 w 1274431"/>
                <a:gd name="connsiteY22-1554" fmla="*/ 506583 h 853182"/>
                <a:gd name="connsiteX23-1555" fmla="*/ 316600 w 1274431"/>
                <a:gd name="connsiteY23-1556" fmla="*/ 394664 h 853182"/>
                <a:gd name="connsiteX24-1557" fmla="*/ 252307 w 1274431"/>
                <a:gd name="connsiteY24-1558" fmla="*/ 399427 h 853182"/>
                <a:gd name="connsiteX25-1559" fmla="*/ 180869 w 1274431"/>
                <a:gd name="connsiteY25-1560" fmla="*/ 797095 h 853182"/>
                <a:gd name="connsiteX0-1561" fmla="*/ 180869 w 1275111"/>
                <a:gd name="connsiteY0-1562" fmla="*/ 798120 h 854207"/>
                <a:gd name="connsiteX1-1563" fmla="*/ 126100 w 1275111"/>
                <a:gd name="connsiteY1-1564" fmla="*/ 731446 h 854207"/>
                <a:gd name="connsiteX2-1565" fmla="*/ 40375 w 1275111"/>
                <a:gd name="connsiteY2-1566" fmla="*/ 698108 h 854207"/>
                <a:gd name="connsiteX3-1567" fmla="*/ 11800 w 1275111"/>
                <a:gd name="connsiteY3-1568" fmla="*/ 359970 h 854207"/>
                <a:gd name="connsiteX4-1569" fmla="*/ 233256 w 1275111"/>
                <a:gd name="connsiteY4-1570" fmla="*/ 64695 h 854207"/>
                <a:gd name="connsiteX5-1571" fmla="*/ 657119 w 1275111"/>
                <a:gd name="connsiteY5-1572" fmla="*/ 2782 h 854207"/>
                <a:gd name="connsiteX6-1573" fmla="*/ 1121462 w 1275111"/>
                <a:gd name="connsiteY6-1574" fmla="*/ 119464 h 854207"/>
                <a:gd name="connsiteX7-1575" fmla="*/ 1273863 w 1275111"/>
                <a:gd name="connsiteY7-1576" fmla="*/ 455220 h 854207"/>
                <a:gd name="connsiteX8-1577" fmla="*/ 1188138 w 1275111"/>
                <a:gd name="connsiteY8-1578" fmla="*/ 712395 h 854207"/>
                <a:gd name="connsiteX9-1579" fmla="*/ 1088125 w 1275111"/>
                <a:gd name="connsiteY9-1580" fmla="*/ 769545 h 854207"/>
                <a:gd name="connsiteX10-1581" fmla="*/ 1088125 w 1275111"/>
                <a:gd name="connsiteY10-1582" fmla="*/ 836220 h 854207"/>
                <a:gd name="connsiteX11-1583" fmla="*/ 930963 w 1275111"/>
                <a:gd name="connsiteY11-1584" fmla="*/ 412358 h 854207"/>
                <a:gd name="connsiteX12-1585" fmla="*/ 897625 w 1275111"/>
                <a:gd name="connsiteY12-1586" fmla="*/ 498083 h 854207"/>
                <a:gd name="connsiteX13-1587" fmla="*/ 997638 w 1275111"/>
                <a:gd name="connsiteY13-1588" fmla="*/ 731445 h 854207"/>
                <a:gd name="connsiteX14-1589" fmla="*/ 807138 w 1275111"/>
                <a:gd name="connsiteY14-1590" fmla="*/ 621908 h 854207"/>
                <a:gd name="connsiteX15-1591" fmla="*/ 764275 w 1275111"/>
                <a:gd name="connsiteY15-1592" fmla="*/ 459983 h 854207"/>
                <a:gd name="connsiteX16-1593" fmla="*/ 702363 w 1275111"/>
                <a:gd name="connsiteY16-1594" fmla="*/ 574283 h 854207"/>
                <a:gd name="connsiteX17-1595" fmla="*/ 792850 w 1275111"/>
                <a:gd name="connsiteY17-1596" fmla="*/ 707633 h 854207"/>
                <a:gd name="connsiteX18-1597" fmla="*/ 559488 w 1275111"/>
                <a:gd name="connsiteY18-1598" fmla="*/ 588570 h 854207"/>
                <a:gd name="connsiteX19-1599" fmla="*/ 559488 w 1275111"/>
                <a:gd name="connsiteY19-1600" fmla="*/ 440933 h 854207"/>
                <a:gd name="connsiteX20-1601" fmla="*/ 497575 w 1275111"/>
                <a:gd name="connsiteY20-1602" fmla="*/ 483795 h 854207"/>
                <a:gd name="connsiteX21-1603" fmla="*/ 535675 w 1275111"/>
                <a:gd name="connsiteY21-1604" fmla="*/ 626670 h 854207"/>
                <a:gd name="connsiteX22-1605" fmla="*/ 330888 w 1275111"/>
                <a:gd name="connsiteY22-1606" fmla="*/ 507608 h 854207"/>
                <a:gd name="connsiteX23-1607" fmla="*/ 316600 w 1275111"/>
                <a:gd name="connsiteY23-1608" fmla="*/ 395689 h 854207"/>
                <a:gd name="connsiteX24-1609" fmla="*/ 252307 w 1275111"/>
                <a:gd name="connsiteY24-1610" fmla="*/ 400452 h 854207"/>
                <a:gd name="connsiteX25-1611" fmla="*/ 180869 w 1275111"/>
                <a:gd name="connsiteY25-1612" fmla="*/ 798120 h 854207"/>
                <a:gd name="connsiteX0-1613" fmla="*/ 180869 w 1275111"/>
                <a:gd name="connsiteY0-1614" fmla="*/ 797238 h 853325"/>
                <a:gd name="connsiteX1-1615" fmla="*/ 126100 w 1275111"/>
                <a:gd name="connsiteY1-1616" fmla="*/ 730564 h 853325"/>
                <a:gd name="connsiteX2-1617" fmla="*/ 40375 w 1275111"/>
                <a:gd name="connsiteY2-1618" fmla="*/ 697226 h 853325"/>
                <a:gd name="connsiteX3-1619" fmla="*/ 11800 w 1275111"/>
                <a:gd name="connsiteY3-1620" fmla="*/ 359088 h 853325"/>
                <a:gd name="connsiteX4-1621" fmla="*/ 233256 w 1275111"/>
                <a:gd name="connsiteY4-1622" fmla="*/ 63813 h 853325"/>
                <a:gd name="connsiteX5-1623" fmla="*/ 657119 w 1275111"/>
                <a:gd name="connsiteY5-1624" fmla="*/ 1900 h 853325"/>
                <a:gd name="connsiteX6-1625" fmla="*/ 1121462 w 1275111"/>
                <a:gd name="connsiteY6-1626" fmla="*/ 104294 h 853325"/>
                <a:gd name="connsiteX7-1627" fmla="*/ 1273863 w 1275111"/>
                <a:gd name="connsiteY7-1628" fmla="*/ 454338 h 853325"/>
                <a:gd name="connsiteX8-1629" fmla="*/ 1188138 w 1275111"/>
                <a:gd name="connsiteY8-1630" fmla="*/ 711513 h 853325"/>
                <a:gd name="connsiteX9-1631" fmla="*/ 1088125 w 1275111"/>
                <a:gd name="connsiteY9-1632" fmla="*/ 768663 h 853325"/>
                <a:gd name="connsiteX10-1633" fmla="*/ 1088125 w 1275111"/>
                <a:gd name="connsiteY10-1634" fmla="*/ 835338 h 853325"/>
                <a:gd name="connsiteX11-1635" fmla="*/ 930963 w 1275111"/>
                <a:gd name="connsiteY11-1636" fmla="*/ 411476 h 853325"/>
                <a:gd name="connsiteX12-1637" fmla="*/ 897625 w 1275111"/>
                <a:gd name="connsiteY12-1638" fmla="*/ 497201 h 853325"/>
                <a:gd name="connsiteX13-1639" fmla="*/ 997638 w 1275111"/>
                <a:gd name="connsiteY13-1640" fmla="*/ 730563 h 853325"/>
                <a:gd name="connsiteX14-1641" fmla="*/ 807138 w 1275111"/>
                <a:gd name="connsiteY14-1642" fmla="*/ 621026 h 853325"/>
                <a:gd name="connsiteX15-1643" fmla="*/ 764275 w 1275111"/>
                <a:gd name="connsiteY15-1644" fmla="*/ 459101 h 853325"/>
                <a:gd name="connsiteX16-1645" fmla="*/ 702363 w 1275111"/>
                <a:gd name="connsiteY16-1646" fmla="*/ 573401 h 853325"/>
                <a:gd name="connsiteX17-1647" fmla="*/ 792850 w 1275111"/>
                <a:gd name="connsiteY17-1648" fmla="*/ 706751 h 853325"/>
                <a:gd name="connsiteX18-1649" fmla="*/ 559488 w 1275111"/>
                <a:gd name="connsiteY18-1650" fmla="*/ 587688 h 853325"/>
                <a:gd name="connsiteX19-1651" fmla="*/ 559488 w 1275111"/>
                <a:gd name="connsiteY19-1652" fmla="*/ 440051 h 853325"/>
                <a:gd name="connsiteX20-1653" fmla="*/ 497575 w 1275111"/>
                <a:gd name="connsiteY20-1654" fmla="*/ 482913 h 853325"/>
                <a:gd name="connsiteX21-1655" fmla="*/ 535675 w 1275111"/>
                <a:gd name="connsiteY21-1656" fmla="*/ 625788 h 853325"/>
                <a:gd name="connsiteX22-1657" fmla="*/ 330888 w 1275111"/>
                <a:gd name="connsiteY22-1658" fmla="*/ 506726 h 853325"/>
                <a:gd name="connsiteX23-1659" fmla="*/ 316600 w 1275111"/>
                <a:gd name="connsiteY23-1660" fmla="*/ 394807 h 853325"/>
                <a:gd name="connsiteX24-1661" fmla="*/ 252307 w 1275111"/>
                <a:gd name="connsiteY24-1662" fmla="*/ 399570 h 853325"/>
                <a:gd name="connsiteX25-1663" fmla="*/ 180869 w 1275111"/>
                <a:gd name="connsiteY25-1664" fmla="*/ 797238 h 853325"/>
                <a:gd name="connsiteX0-1665" fmla="*/ 180869 w 1275111"/>
                <a:gd name="connsiteY0-1666" fmla="*/ 795698 h 851785"/>
                <a:gd name="connsiteX1-1667" fmla="*/ 126100 w 1275111"/>
                <a:gd name="connsiteY1-1668" fmla="*/ 729024 h 851785"/>
                <a:gd name="connsiteX2-1669" fmla="*/ 40375 w 1275111"/>
                <a:gd name="connsiteY2-1670" fmla="*/ 695686 h 851785"/>
                <a:gd name="connsiteX3-1671" fmla="*/ 11800 w 1275111"/>
                <a:gd name="connsiteY3-1672" fmla="*/ 357548 h 851785"/>
                <a:gd name="connsiteX4-1673" fmla="*/ 233256 w 1275111"/>
                <a:gd name="connsiteY4-1674" fmla="*/ 62273 h 851785"/>
                <a:gd name="connsiteX5-1675" fmla="*/ 657119 w 1275111"/>
                <a:gd name="connsiteY5-1676" fmla="*/ 360 h 851785"/>
                <a:gd name="connsiteX6-1677" fmla="*/ 1121462 w 1275111"/>
                <a:gd name="connsiteY6-1678" fmla="*/ 102754 h 851785"/>
                <a:gd name="connsiteX7-1679" fmla="*/ 1273863 w 1275111"/>
                <a:gd name="connsiteY7-1680" fmla="*/ 452798 h 851785"/>
                <a:gd name="connsiteX8-1681" fmla="*/ 1188138 w 1275111"/>
                <a:gd name="connsiteY8-1682" fmla="*/ 709973 h 851785"/>
                <a:gd name="connsiteX9-1683" fmla="*/ 1088125 w 1275111"/>
                <a:gd name="connsiteY9-1684" fmla="*/ 767123 h 851785"/>
                <a:gd name="connsiteX10-1685" fmla="*/ 1088125 w 1275111"/>
                <a:gd name="connsiteY10-1686" fmla="*/ 833798 h 851785"/>
                <a:gd name="connsiteX11-1687" fmla="*/ 930963 w 1275111"/>
                <a:gd name="connsiteY11-1688" fmla="*/ 409936 h 851785"/>
                <a:gd name="connsiteX12-1689" fmla="*/ 897625 w 1275111"/>
                <a:gd name="connsiteY12-1690" fmla="*/ 495661 h 851785"/>
                <a:gd name="connsiteX13-1691" fmla="*/ 997638 w 1275111"/>
                <a:gd name="connsiteY13-1692" fmla="*/ 729023 h 851785"/>
                <a:gd name="connsiteX14-1693" fmla="*/ 807138 w 1275111"/>
                <a:gd name="connsiteY14-1694" fmla="*/ 619486 h 851785"/>
                <a:gd name="connsiteX15-1695" fmla="*/ 764275 w 1275111"/>
                <a:gd name="connsiteY15-1696" fmla="*/ 457561 h 851785"/>
                <a:gd name="connsiteX16-1697" fmla="*/ 702363 w 1275111"/>
                <a:gd name="connsiteY16-1698" fmla="*/ 571861 h 851785"/>
                <a:gd name="connsiteX17-1699" fmla="*/ 792850 w 1275111"/>
                <a:gd name="connsiteY17-1700" fmla="*/ 705211 h 851785"/>
                <a:gd name="connsiteX18-1701" fmla="*/ 559488 w 1275111"/>
                <a:gd name="connsiteY18-1702" fmla="*/ 586148 h 851785"/>
                <a:gd name="connsiteX19-1703" fmla="*/ 559488 w 1275111"/>
                <a:gd name="connsiteY19-1704" fmla="*/ 438511 h 851785"/>
                <a:gd name="connsiteX20-1705" fmla="*/ 497575 w 1275111"/>
                <a:gd name="connsiteY20-1706" fmla="*/ 481373 h 851785"/>
                <a:gd name="connsiteX21-1707" fmla="*/ 535675 w 1275111"/>
                <a:gd name="connsiteY21-1708" fmla="*/ 624248 h 851785"/>
                <a:gd name="connsiteX22-1709" fmla="*/ 330888 w 1275111"/>
                <a:gd name="connsiteY22-1710" fmla="*/ 505186 h 851785"/>
                <a:gd name="connsiteX23-1711" fmla="*/ 316600 w 1275111"/>
                <a:gd name="connsiteY23-1712" fmla="*/ 393267 h 851785"/>
                <a:gd name="connsiteX24-1713" fmla="*/ 252307 w 1275111"/>
                <a:gd name="connsiteY24-1714" fmla="*/ 398030 h 851785"/>
                <a:gd name="connsiteX25-1715" fmla="*/ 180869 w 1275111"/>
                <a:gd name="connsiteY25-1716" fmla="*/ 795698 h 851785"/>
                <a:gd name="connsiteX0-1717" fmla="*/ 180869 w 1275435"/>
                <a:gd name="connsiteY0-1718" fmla="*/ 797526 h 853613"/>
                <a:gd name="connsiteX1-1719" fmla="*/ 126100 w 1275435"/>
                <a:gd name="connsiteY1-1720" fmla="*/ 730852 h 853613"/>
                <a:gd name="connsiteX2-1721" fmla="*/ 40375 w 1275435"/>
                <a:gd name="connsiteY2-1722" fmla="*/ 697514 h 853613"/>
                <a:gd name="connsiteX3-1723" fmla="*/ 11800 w 1275435"/>
                <a:gd name="connsiteY3-1724" fmla="*/ 359376 h 853613"/>
                <a:gd name="connsiteX4-1725" fmla="*/ 233256 w 1275435"/>
                <a:gd name="connsiteY4-1726" fmla="*/ 64101 h 853613"/>
                <a:gd name="connsiteX5-1727" fmla="*/ 657119 w 1275435"/>
                <a:gd name="connsiteY5-1728" fmla="*/ 2188 h 853613"/>
                <a:gd name="connsiteX6-1729" fmla="*/ 1111937 w 1275435"/>
                <a:gd name="connsiteY6-1730" fmla="*/ 109344 h 853613"/>
                <a:gd name="connsiteX7-1731" fmla="*/ 1273863 w 1275435"/>
                <a:gd name="connsiteY7-1732" fmla="*/ 454626 h 853613"/>
                <a:gd name="connsiteX8-1733" fmla="*/ 1188138 w 1275435"/>
                <a:gd name="connsiteY8-1734" fmla="*/ 711801 h 853613"/>
                <a:gd name="connsiteX9-1735" fmla="*/ 1088125 w 1275435"/>
                <a:gd name="connsiteY9-1736" fmla="*/ 768951 h 853613"/>
                <a:gd name="connsiteX10-1737" fmla="*/ 1088125 w 1275435"/>
                <a:gd name="connsiteY10-1738" fmla="*/ 835626 h 853613"/>
                <a:gd name="connsiteX11-1739" fmla="*/ 930963 w 1275435"/>
                <a:gd name="connsiteY11-1740" fmla="*/ 411764 h 853613"/>
                <a:gd name="connsiteX12-1741" fmla="*/ 897625 w 1275435"/>
                <a:gd name="connsiteY12-1742" fmla="*/ 497489 h 853613"/>
                <a:gd name="connsiteX13-1743" fmla="*/ 997638 w 1275435"/>
                <a:gd name="connsiteY13-1744" fmla="*/ 730851 h 853613"/>
                <a:gd name="connsiteX14-1745" fmla="*/ 807138 w 1275435"/>
                <a:gd name="connsiteY14-1746" fmla="*/ 621314 h 853613"/>
                <a:gd name="connsiteX15-1747" fmla="*/ 764275 w 1275435"/>
                <a:gd name="connsiteY15-1748" fmla="*/ 459389 h 853613"/>
                <a:gd name="connsiteX16-1749" fmla="*/ 702363 w 1275435"/>
                <a:gd name="connsiteY16-1750" fmla="*/ 573689 h 853613"/>
                <a:gd name="connsiteX17-1751" fmla="*/ 792850 w 1275435"/>
                <a:gd name="connsiteY17-1752" fmla="*/ 707039 h 853613"/>
                <a:gd name="connsiteX18-1753" fmla="*/ 559488 w 1275435"/>
                <a:gd name="connsiteY18-1754" fmla="*/ 587976 h 853613"/>
                <a:gd name="connsiteX19-1755" fmla="*/ 559488 w 1275435"/>
                <a:gd name="connsiteY19-1756" fmla="*/ 440339 h 853613"/>
                <a:gd name="connsiteX20-1757" fmla="*/ 497575 w 1275435"/>
                <a:gd name="connsiteY20-1758" fmla="*/ 483201 h 853613"/>
                <a:gd name="connsiteX21-1759" fmla="*/ 535675 w 1275435"/>
                <a:gd name="connsiteY21-1760" fmla="*/ 626076 h 853613"/>
                <a:gd name="connsiteX22-1761" fmla="*/ 330888 w 1275435"/>
                <a:gd name="connsiteY22-1762" fmla="*/ 507014 h 853613"/>
                <a:gd name="connsiteX23-1763" fmla="*/ 316600 w 1275435"/>
                <a:gd name="connsiteY23-1764" fmla="*/ 395095 h 853613"/>
                <a:gd name="connsiteX24-1765" fmla="*/ 252307 w 1275435"/>
                <a:gd name="connsiteY24-1766" fmla="*/ 399858 h 853613"/>
                <a:gd name="connsiteX25-1767" fmla="*/ 180869 w 1275435"/>
                <a:gd name="connsiteY25-1768" fmla="*/ 797526 h 853613"/>
                <a:gd name="connsiteX0-1769" fmla="*/ 180869 w 1263759"/>
                <a:gd name="connsiteY0-1770" fmla="*/ 797526 h 853613"/>
                <a:gd name="connsiteX1-1771" fmla="*/ 126100 w 1263759"/>
                <a:gd name="connsiteY1-1772" fmla="*/ 730852 h 853613"/>
                <a:gd name="connsiteX2-1773" fmla="*/ 40375 w 1263759"/>
                <a:gd name="connsiteY2-1774" fmla="*/ 697514 h 853613"/>
                <a:gd name="connsiteX3-1775" fmla="*/ 11800 w 1263759"/>
                <a:gd name="connsiteY3-1776" fmla="*/ 359376 h 853613"/>
                <a:gd name="connsiteX4-1777" fmla="*/ 233256 w 1263759"/>
                <a:gd name="connsiteY4-1778" fmla="*/ 64101 h 853613"/>
                <a:gd name="connsiteX5-1779" fmla="*/ 657119 w 1263759"/>
                <a:gd name="connsiteY5-1780" fmla="*/ 2188 h 853613"/>
                <a:gd name="connsiteX6-1781" fmla="*/ 1111937 w 1263759"/>
                <a:gd name="connsiteY6-1782" fmla="*/ 109344 h 853613"/>
                <a:gd name="connsiteX7-1783" fmla="*/ 1261956 w 1263759"/>
                <a:gd name="connsiteY7-1784" fmla="*/ 445101 h 853613"/>
                <a:gd name="connsiteX8-1785" fmla="*/ 1188138 w 1263759"/>
                <a:gd name="connsiteY8-1786" fmla="*/ 711801 h 853613"/>
                <a:gd name="connsiteX9-1787" fmla="*/ 1088125 w 1263759"/>
                <a:gd name="connsiteY9-1788" fmla="*/ 768951 h 853613"/>
                <a:gd name="connsiteX10-1789" fmla="*/ 1088125 w 1263759"/>
                <a:gd name="connsiteY10-1790" fmla="*/ 835626 h 853613"/>
                <a:gd name="connsiteX11-1791" fmla="*/ 930963 w 1263759"/>
                <a:gd name="connsiteY11-1792" fmla="*/ 411764 h 853613"/>
                <a:gd name="connsiteX12-1793" fmla="*/ 897625 w 1263759"/>
                <a:gd name="connsiteY12-1794" fmla="*/ 497489 h 853613"/>
                <a:gd name="connsiteX13-1795" fmla="*/ 997638 w 1263759"/>
                <a:gd name="connsiteY13-1796" fmla="*/ 730851 h 853613"/>
                <a:gd name="connsiteX14-1797" fmla="*/ 807138 w 1263759"/>
                <a:gd name="connsiteY14-1798" fmla="*/ 621314 h 853613"/>
                <a:gd name="connsiteX15-1799" fmla="*/ 764275 w 1263759"/>
                <a:gd name="connsiteY15-1800" fmla="*/ 459389 h 853613"/>
                <a:gd name="connsiteX16-1801" fmla="*/ 702363 w 1263759"/>
                <a:gd name="connsiteY16-1802" fmla="*/ 573689 h 853613"/>
                <a:gd name="connsiteX17-1803" fmla="*/ 792850 w 1263759"/>
                <a:gd name="connsiteY17-1804" fmla="*/ 707039 h 853613"/>
                <a:gd name="connsiteX18-1805" fmla="*/ 559488 w 1263759"/>
                <a:gd name="connsiteY18-1806" fmla="*/ 587976 h 853613"/>
                <a:gd name="connsiteX19-1807" fmla="*/ 559488 w 1263759"/>
                <a:gd name="connsiteY19-1808" fmla="*/ 440339 h 853613"/>
                <a:gd name="connsiteX20-1809" fmla="*/ 497575 w 1263759"/>
                <a:gd name="connsiteY20-1810" fmla="*/ 483201 h 853613"/>
                <a:gd name="connsiteX21-1811" fmla="*/ 535675 w 1263759"/>
                <a:gd name="connsiteY21-1812" fmla="*/ 626076 h 853613"/>
                <a:gd name="connsiteX22-1813" fmla="*/ 330888 w 1263759"/>
                <a:gd name="connsiteY22-1814" fmla="*/ 507014 h 853613"/>
                <a:gd name="connsiteX23-1815" fmla="*/ 316600 w 1263759"/>
                <a:gd name="connsiteY23-1816" fmla="*/ 395095 h 853613"/>
                <a:gd name="connsiteX24-1817" fmla="*/ 252307 w 1263759"/>
                <a:gd name="connsiteY24-1818" fmla="*/ 399858 h 853613"/>
                <a:gd name="connsiteX25-1819" fmla="*/ 180869 w 1263759"/>
                <a:gd name="connsiteY25-1820" fmla="*/ 797526 h 853613"/>
                <a:gd name="connsiteX0-1821" fmla="*/ 180869 w 1262163"/>
                <a:gd name="connsiteY0-1822" fmla="*/ 797526 h 853613"/>
                <a:gd name="connsiteX1-1823" fmla="*/ 126100 w 1262163"/>
                <a:gd name="connsiteY1-1824" fmla="*/ 730852 h 853613"/>
                <a:gd name="connsiteX2-1825" fmla="*/ 40375 w 1262163"/>
                <a:gd name="connsiteY2-1826" fmla="*/ 697514 h 853613"/>
                <a:gd name="connsiteX3-1827" fmla="*/ 11800 w 1262163"/>
                <a:gd name="connsiteY3-1828" fmla="*/ 359376 h 853613"/>
                <a:gd name="connsiteX4-1829" fmla="*/ 233256 w 1262163"/>
                <a:gd name="connsiteY4-1830" fmla="*/ 64101 h 853613"/>
                <a:gd name="connsiteX5-1831" fmla="*/ 657119 w 1262163"/>
                <a:gd name="connsiteY5-1832" fmla="*/ 2188 h 853613"/>
                <a:gd name="connsiteX6-1833" fmla="*/ 1111937 w 1262163"/>
                <a:gd name="connsiteY6-1834" fmla="*/ 109344 h 853613"/>
                <a:gd name="connsiteX7-1835" fmla="*/ 1261956 w 1262163"/>
                <a:gd name="connsiteY7-1836" fmla="*/ 445101 h 853613"/>
                <a:gd name="connsiteX8-1837" fmla="*/ 1188138 w 1262163"/>
                <a:gd name="connsiteY8-1838" fmla="*/ 711801 h 853613"/>
                <a:gd name="connsiteX9-1839" fmla="*/ 1088125 w 1262163"/>
                <a:gd name="connsiteY9-1840" fmla="*/ 768951 h 853613"/>
                <a:gd name="connsiteX10-1841" fmla="*/ 1088125 w 1262163"/>
                <a:gd name="connsiteY10-1842" fmla="*/ 835626 h 853613"/>
                <a:gd name="connsiteX11-1843" fmla="*/ 930963 w 1262163"/>
                <a:gd name="connsiteY11-1844" fmla="*/ 411764 h 853613"/>
                <a:gd name="connsiteX12-1845" fmla="*/ 897625 w 1262163"/>
                <a:gd name="connsiteY12-1846" fmla="*/ 497489 h 853613"/>
                <a:gd name="connsiteX13-1847" fmla="*/ 997638 w 1262163"/>
                <a:gd name="connsiteY13-1848" fmla="*/ 730851 h 853613"/>
                <a:gd name="connsiteX14-1849" fmla="*/ 807138 w 1262163"/>
                <a:gd name="connsiteY14-1850" fmla="*/ 621314 h 853613"/>
                <a:gd name="connsiteX15-1851" fmla="*/ 764275 w 1262163"/>
                <a:gd name="connsiteY15-1852" fmla="*/ 459389 h 853613"/>
                <a:gd name="connsiteX16-1853" fmla="*/ 702363 w 1262163"/>
                <a:gd name="connsiteY16-1854" fmla="*/ 573689 h 853613"/>
                <a:gd name="connsiteX17-1855" fmla="*/ 792850 w 1262163"/>
                <a:gd name="connsiteY17-1856" fmla="*/ 707039 h 853613"/>
                <a:gd name="connsiteX18-1857" fmla="*/ 559488 w 1262163"/>
                <a:gd name="connsiteY18-1858" fmla="*/ 587976 h 853613"/>
                <a:gd name="connsiteX19-1859" fmla="*/ 559488 w 1262163"/>
                <a:gd name="connsiteY19-1860" fmla="*/ 440339 h 853613"/>
                <a:gd name="connsiteX20-1861" fmla="*/ 497575 w 1262163"/>
                <a:gd name="connsiteY20-1862" fmla="*/ 483201 h 853613"/>
                <a:gd name="connsiteX21-1863" fmla="*/ 535675 w 1262163"/>
                <a:gd name="connsiteY21-1864" fmla="*/ 626076 h 853613"/>
                <a:gd name="connsiteX22-1865" fmla="*/ 330888 w 1262163"/>
                <a:gd name="connsiteY22-1866" fmla="*/ 507014 h 853613"/>
                <a:gd name="connsiteX23-1867" fmla="*/ 316600 w 1262163"/>
                <a:gd name="connsiteY23-1868" fmla="*/ 395095 h 853613"/>
                <a:gd name="connsiteX24-1869" fmla="*/ 252307 w 1262163"/>
                <a:gd name="connsiteY24-1870" fmla="*/ 399858 h 853613"/>
                <a:gd name="connsiteX25-1871" fmla="*/ 180869 w 1262163"/>
                <a:gd name="connsiteY25-1872" fmla="*/ 797526 h 853613"/>
                <a:gd name="connsiteX0-1873" fmla="*/ 180869 w 1263141"/>
                <a:gd name="connsiteY0-1874" fmla="*/ 797970 h 854057"/>
                <a:gd name="connsiteX1-1875" fmla="*/ 126100 w 1263141"/>
                <a:gd name="connsiteY1-1876" fmla="*/ 731296 h 854057"/>
                <a:gd name="connsiteX2-1877" fmla="*/ 40375 w 1263141"/>
                <a:gd name="connsiteY2-1878" fmla="*/ 697958 h 854057"/>
                <a:gd name="connsiteX3-1879" fmla="*/ 11800 w 1263141"/>
                <a:gd name="connsiteY3-1880" fmla="*/ 359820 h 854057"/>
                <a:gd name="connsiteX4-1881" fmla="*/ 233256 w 1263141"/>
                <a:gd name="connsiteY4-1882" fmla="*/ 64545 h 854057"/>
                <a:gd name="connsiteX5-1883" fmla="*/ 657119 w 1263141"/>
                <a:gd name="connsiteY5-1884" fmla="*/ 2632 h 854057"/>
                <a:gd name="connsiteX6-1885" fmla="*/ 1128605 w 1263141"/>
                <a:gd name="connsiteY6-1886" fmla="*/ 116931 h 854057"/>
                <a:gd name="connsiteX7-1887" fmla="*/ 1261956 w 1263141"/>
                <a:gd name="connsiteY7-1888" fmla="*/ 445545 h 854057"/>
                <a:gd name="connsiteX8-1889" fmla="*/ 1188138 w 1263141"/>
                <a:gd name="connsiteY8-1890" fmla="*/ 712245 h 854057"/>
                <a:gd name="connsiteX9-1891" fmla="*/ 1088125 w 1263141"/>
                <a:gd name="connsiteY9-1892" fmla="*/ 769395 h 854057"/>
                <a:gd name="connsiteX10-1893" fmla="*/ 1088125 w 1263141"/>
                <a:gd name="connsiteY10-1894" fmla="*/ 836070 h 854057"/>
                <a:gd name="connsiteX11-1895" fmla="*/ 930963 w 1263141"/>
                <a:gd name="connsiteY11-1896" fmla="*/ 412208 h 854057"/>
                <a:gd name="connsiteX12-1897" fmla="*/ 897625 w 1263141"/>
                <a:gd name="connsiteY12-1898" fmla="*/ 497933 h 854057"/>
                <a:gd name="connsiteX13-1899" fmla="*/ 997638 w 1263141"/>
                <a:gd name="connsiteY13-1900" fmla="*/ 731295 h 854057"/>
                <a:gd name="connsiteX14-1901" fmla="*/ 807138 w 1263141"/>
                <a:gd name="connsiteY14-1902" fmla="*/ 621758 h 854057"/>
                <a:gd name="connsiteX15-1903" fmla="*/ 764275 w 1263141"/>
                <a:gd name="connsiteY15-1904" fmla="*/ 459833 h 854057"/>
                <a:gd name="connsiteX16-1905" fmla="*/ 702363 w 1263141"/>
                <a:gd name="connsiteY16-1906" fmla="*/ 574133 h 854057"/>
                <a:gd name="connsiteX17-1907" fmla="*/ 792850 w 1263141"/>
                <a:gd name="connsiteY17-1908" fmla="*/ 707483 h 854057"/>
                <a:gd name="connsiteX18-1909" fmla="*/ 559488 w 1263141"/>
                <a:gd name="connsiteY18-1910" fmla="*/ 588420 h 854057"/>
                <a:gd name="connsiteX19-1911" fmla="*/ 559488 w 1263141"/>
                <a:gd name="connsiteY19-1912" fmla="*/ 440783 h 854057"/>
                <a:gd name="connsiteX20-1913" fmla="*/ 497575 w 1263141"/>
                <a:gd name="connsiteY20-1914" fmla="*/ 483645 h 854057"/>
                <a:gd name="connsiteX21-1915" fmla="*/ 535675 w 1263141"/>
                <a:gd name="connsiteY21-1916" fmla="*/ 626520 h 854057"/>
                <a:gd name="connsiteX22-1917" fmla="*/ 330888 w 1263141"/>
                <a:gd name="connsiteY22-1918" fmla="*/ 507458 h 854057"/>
                <a:gd name="connsiteX23-1919" fmla="*/ 316600 w 1263141"/>
                <a:gd name="connsiteY23-1920" fmla="*/ 395539 h 854057"/>
                <a:gd name="connsiteX24-1921" fmla="*/ 252307 w 1263141"/>
                <a:gd name="connsiteY24-1922" fmla="*/ 400302 h 854057"/>
                <a:gd name="connsiteX25-1923" fmla="*/ 180869 w 1263141"/>
                <a:gd name="connsiteY25-1924" fmla="*/ 797970 h 854057"/>
                <a:gd name="connsiteX0-1925" fmla="*/ 180869 w 1264978"/>
                <a:gd name="connsiteY0-1926" fmla="*/ 797970 h 854057"/>
                <a:gd name="connsiteX1-1927" fmla="*/ 126100 w 1264978"/>
                <a:gd name="connsiteY1-1928" fmla="*/ 731296 h 854057"/>
                <a:gd name="connsiteX2-1929" fmla="*/ 40375 w 1264978"/>
                <a:gd name="connsiteY2-1930" fmla="*/ 697958 h 854057"/>
                <a:gd name="connsiteX3-1931" fmla="*/ 11800 w 1264978"/>
                <a:gd name="connsiteY3-1932" fmla="*/ 359820 h 854057"/>
                <a:gd name="connsiteX4-1933" fmla="*/ 233256 w 1264978"/>
                <a:gd name="connsiteY4-1934" fmla="*/ 64545 h 854057"/>
                <a:gd name="connsiteX5-1935" fmla="*/ 657119 w 1264978"/>
                <a:gd name="connsiteY5-1936" fmla="*/ 2632 h 854057"/>
                <a:gd name="connsiteX6-1937" fmla="*/ 1128605 w 1264978"/>
                <a:gd name="connsiteY6-1938" fmla="*/ 116931 h 854057"/>
                <a:gd name="connsiteX7-1939" fmla="*/ 1261956 w 1264978"/>
                <a:gd name="connsiteY7-1940" fmla="*/ 445545 h 854057"/>
                <a:gd name="connsiteX8-1941" fmla="*/ 1219095 w 1264978"/>
                <a:gd name="connsiteY8-1942" fmla="*/ 686051 h 854057"/>
                <a:gd name="connsiteX9-1943" fmla="*/ 1188138 w 1264978"/>
                <a:gd name="connsiteY9-1944" fmla="*/ 712245 h 854057"/>
                <a:gd name="connsiteX10-1945" fmla="*/ 1088125 w 1264978"/>
                <a:gd name="connsiteY10-1946" fmla="*/ 769395 h 854057"/>
                <a:gd name="connsiteX11-1947" fmla="*/ 1088125 w 1264978"/>
                <a:gd name="connsiteY11-1948" fmla="*/ 836070 h 854057"/>
                <a:gd name="connsiteX12-1949" fmla="*/ 930963 w 1264978"/>
                <a:gd name="connsiteY12-1950" fmla="*/ 412208 h 854057"/>
                <a:gd name="connsiteX13-1951" fmla="*/ 897625 w 1264978"/>
                <a:gd name="connsiteY13-1952" fmla="*/ 497933 h 854057"/>
                <a:gd name="connsiteX14-1953" fmla="*/ 997638 w 1264978"/>
                <a:gd name="connsiteY14-1954" fmla="*/ 731295 h 854057"/>
                <a:gd name="connsiteX15-1955" fmla="*/ 807138 w 1264978"/>
                <a:gd name="connsiteY15-1956" fmla="*/ 621758 h 854057"/>
                <a:gd name="connsiteX16-1957" fmla="*/ 764275 w 1264978"/>
                <a:gd name="connsiteY16-1958" fmla="*/ 459833 h 854057"/>
                <a:gd name="connsiteX17-1959" fmla="*/ 702363 w 1264978"/>
                <a:gd name="connsiteY17-1960" fmla="*/ 574133 h 854057"/>
                <a:gd name="connsiteX18-1961" fmla="*/ 792850 w 1264978"/>
                <a:gd name="connsiteY18-1962" fmla="*/ 707483 h 854057"/>
                <a:gd name="connsiteX19-1963" fmla="*/ 559488 w 1264978"/>
                <a:gd name="connsiteY19-1964" fmla="*/ 588420 h 854057"/>
                <a:gd name="connsiteX20-1965" fmla="*/ 559488 w 1264978"/>
                <a:gd name="connsiteY20-1966" fmla="*/ 440783 h 854057"/>
                <a:gd name="connsiteX21-1967" fmla="*/ 497575 w 1264978"/>
                <a:gd name="connsiteY21-1968" fmla="*/ 483645 h 854057"/>
                <a:gd name="connsiteX22-1969" fmla="*/ 535675 w 1264978"/>
                <a:gd name="connsiteY22-1970" fmla="*/ 626520 h 854057"/>
                <a:gd name="connsiteX23-1971" fmla="*/ 330888 w 1264978"/>
                <a:gd name="connsiteY23-1972" fmla="*/ 507458 h 854057"/>
                <a:gd name="connsiteX24-1973" fmla="*/ 316600 w 1264978"/>
                <a:gd name="connsiteY24-1974" fmla="*/ 395539 h 854057"/>
                <a:gd name="connsiteX25-1975" fmla="*/ 252307 w 1264978"/>
                <a:gd name="connsiteY25-1976" fmla="*/ 400302 h 854057"/>
                <a:gd name="connsiteX26" fmla="*/ 180869 w 1264978"/>
                <a:gd name="connsiteY26" fmla="*/ 797970 h 854057"/>
                <a:gd name="connsiteX0-1977" fmla="*/ 180869 w 1264978"/>
                <a:gd name="connsiteY0-1978" fmla="*/ 797970 h 854057"/>
                <a:gd name="connsiteX1-1979" fmla="*/ 126100 w 1264978"/>
                <a:gd name="connsiteY1-1980" fmla="*/ 731296 h 854057"/>
                <a:gd name="connsiteX2-1981" fmla="*/ 40375 w 1264978"/>
                <a:gd name="connsiteY2-1982" fmla="*/ 697958 h 854057"/>
                <a:gd name="connsiteX3-1983" fmla="*/ 11800 w 1264978"/>
                <a:gd name="connsiteY3-1984" fmla="*/ 359820 h 854057"/>
                <a:gd name="connsiteX4-1985" fmla="*/ 233256 w 1264978"/>
                <a:gd name="connsiteY4-1986" fmla="*/ 64545 h 854057"/>
                <a:gd name="connsiteX5-1987" fmla="*/ 657119 w 1264978"/>
                <a:gd name="connsiteY5-1988" fmla="*/ 2632 h 854057"/>
                <a:gd name="connsiteX6-1989" fmla="*/ 1128605 w 1264978"/>
                <a:gd name="connsiteY6-1990" fmla="*/ 116931 h 854057"/>
                <a:gd name="connsiteX7-1991" fmla="*/ 1261956 w 1264978"/>
                <a:gd name="connsiteY7-1992" fmla="*/ 445545 h 854057"/>
                <a:gd name="connsiteX8-1993" fmla="*/ 1219095 w 1264978"/>
                <a:gd name="connsiteY8-1994" fmla="*/ 686051 h 854057"/>
                <a:gd name="connsiteX9-1995" fmla="*/ 1188138 w 1264978"/>
                <a:gd name="connsiteY9-1996" fmla="*/ 712245 h 854057"/>
                <a:gd name="connsiteX10-1997" fmla="*/ 1114319 w 1264978"/>
                <a:gd name="connsiteY10-1998" fmla="*/ 769395 h 854057"/>
                <a:gd name="connsiteX11-1999" fmla="*/ 1088125 w 1264978"/>
                <a:gd name="connsiteY11-2000" fmla="*/ 836070 h 854057"/>
                <a:gd name="connsiteX12-2001" fmla="*/ 930963 w 1264978"/>
                <a:gd name="connsiteY12-2002" fmla="*/ 412208 h 854057"/>
                <a:gd name="connsiteX13-2003" fmla="*/ 897625 w 1264978"/>
                <a:gd name="connsiteY13-2004" fmla="*/ 497933 h 854057"/>
                <a:gd name="connsiteX14-2005" fmla="*/ 997638 w 1264978"/>
                <a:gd name="connsiteY14-2006" fmla="*/ 731295 h 854057"/>
                <a:gd name="connsiteX15-2007" fmla="*/ 807138 w 1264978"/>
                <a:gd name="connsiteY15-2008" fmla="*/ 621758 h 854057"/>
                <a:gd name="connsiteX16-2009" fmla="*/ 764275 w 1264978"/>
                <a:gd name="connsiteY16-2010" fmla="*/ 459833 h 854057"/>
                <a:gd name="connsiteX17-2011" fmla="*/ 702363 w 1264978"/>
                <a:gd name="connsiteY17-2012" fmla="*/ 574133 h 854057"/>
                <a:gd name="connsiteX18-2013" fmla="*/ 792850 w 1264978"/>
                <a:gd name="connsiteY18-2014" fmla="*/ 707483 h 854057"/>
                <a:gd name="connsiteX19-2015" fmla="*/ 559488 w 1264978"/>
                <a:gd name="connsiteY19-2016" fmla="*/ 588420 h 854057"/>
                <a:gd name="connsiteX20-2017" fmla="*/ 559488 w 1264978"/>
                <a:gd name="connsiteY20-2018" fmla="*/ 440783 h 854057"/>
                <a:gd name="connsiteX21-2019" fmla="*/ 497575 w 1264978"/>
                <a:gd name="connsiteY21-2020" fmla="*/ 483645 h 854057"/>
                <a:gd name="connsiteX22-2021" fmla="*/ 535675 w 1264978"/>
                <a:gd name="connsiteY22-2022" fmla="*/ 626520 h 854057"/>
                <a:gd name="connsiteX23-2023" fmla="*/ 330888 w 1264978"/>
                <a:gd name="connsiteY23-2024" fmla="*/ 507458 h 854057"/>
                <a:gd name="connsiteX24-2025" fmla="*/ 316600 w 1264978"/>
                <a:gd name="connsiteY24-2026" fmla="*/ 395539 h 854057"/>
                <a:gd name="connsiteX25-2027" fmla="*/ 252307 w 1264978"/>
                <a:gd name="connsiteY25-2028" fmla="*/ 400302 h 854057"/>
                <a:gd name="connsiteX26-2029" fmla="*/ 180869 w 1264978"/>
                <a:gd name="connsiteY26-2030" fmla="*/ 797970 h 854057"/>
                <a:gd name="connsiteX0-2031" fmla="*/ 180869 w 1264978"/>
                <a:gd name="connsiteY0-2032" fmla="*/ 797970 h 814148"/>
                <a:gd name="connsiteX1-2033" fmla="*/ 126100 w 1264978"/>
                <a:gd name="connsiteY1-2034" fmla="*/ 731296 h 814148"/>
                <a:gd name="connsiteX2-2035" fmla="*/ 40375 w 1264978"/>
                <a:gd name="connsiteY2-2036" fmla="*/ 697958 h 814148"/>
                <a:gd name="connsiteX3-2037" fmla="*/ 11800 w 1264978"/>
                <a:gd name="connsiteY3-2038" fmla="*/ 359820 h 814148"/>
                <a:gd name="connsiteX4-2039" fmla="*/ 233256 w 1264978"/>
                <a:gd name="connsiteY4-2040" fmla="*/ 64545 h 814148"/>
                <a:gd name="connsiteX5-2041" fmla="*/ 657119 w 1264978"/>
                <a:gd name="connsiteY5-2042" fmla="*/ 2632 h 814148"/>
                <a:gd name="connsiteX6-2043" fmla="*/ 1128605 w 1264978"/>
                <a:gd name="connsiteY6-2044" fmla="*/ 116931 h 814148"/>
                <a:gd name="connsiteX7-2045" fmla="*/ 1261956 w 1264978"/>
                <a:gd name="connsiteY7-2046" fmla="*/ 445545 h 814148"/>
                <a:gd name="connsiteX8-2047" fmla="*/ 1219095 w 1264978"/>
                <a:gd name="connsiteY8-2048" fmla="*/ 686051 h 814148"/>
                <a:gd name="connsiteX9-2049" fmla="*/ 1188138 w 1264978"/>
                <a:gd name="connsiteY9-2050" fmla="*/ 712245 h 814148"/>
                <a:gd name="connsiteX10-2051" fmla="*/ 1114319 w 1264978"/>
                <a:gd name="connsiteY10-2052" fmla="*/ 769395 h 814148"/>
                <a:gd name="connsiteX11-2053" fmla="*/ 1057168 w 1264978"/>
                <a:gd name="connsiteY11-2054" fmla="*/ 752727 h 814148"/>
                <a:gd name="connsiteX12-2055" fmla="*/ 930963 w 1264978"/>
                <a:gd name="connsiteY12-2056" fmla="*/ 412208 h 814148"/>
                <a:gd name="connsiteX13-2057" fmla="*/ 897625 w 1264978"/>
                <a:gd name="connsiteY13-2058" fmla="*/ 497933 h 814148"/>
                <a:gd name="connsiteX14-2059" fmla="*/ 997638 w 1264978"/>
                <a:gd name="connsiteY14-2060" fmla="*/ 731295 h 814148"/>
                <a:gd name="connsiteX15-2061" fmla="*/ 807138 w 1264978"/>
                <a:gd name="connsiteY15-2062" fmla="*/ 621758 h 814148"/>
                <a:gd name="connsiteX16-2063" fmla="*/ 764275 w 1264978"/>
                <a:gd name="connsiteY16-2064" fmla="*/ 459833 h 814148"/>
                <a:gd name="connsiteX17-2065" fmla="*/ 702363 w 1264978"/>
                <a:gd name="connsiteY17-2066" fmla="*/ 574133 h 814148"/>
                <a:gd name="connsiteX18-2067" fmla="*/ 792850 w 1264978"/>
                <a:gd name="connsiteY18-2068" fmla="*/ 707483 h 814148"/>
                <a:gd name="connsiteX19-2069" fmla="*/ 559488 w 1264978"/>
                <a:gd name="connsiteY19-2070" fmla="*/ 588420 h 814148"/>
                <a:gd name="connsiteX20-2071" fmla="*/ 559488 w 1264978"/>
                <a:gd name="connsiteY20-2072" fmla="*/ 440783 h 814148"/>
                <a:gd name="connsiteX21-2073" fmla="*/ 497575 w 1264978"/>
                <a:gd name="connsiteY21-2074" fmla="*/ 483645 h 814148"/>
                <a:gd name="connsiteX22-2075" fmla="*/ 535675 w 1264978"/>
                <a:gd name="connsiteY22-2076" fmla="*/ 626520 h 814148"/>
                <a:gd name="connsiteX23-2077" fmla="*/ 330888 w 1264978"/>
                <a:gd name="connsiteY23-2078" fmla="*/ 507458 h 814148"/>
                <a:gd name="connsiteX24-2079" fmla="*/ 316600 w 1264978"/>
                <a:gd name="connsiteY24-2080" fmla="*/ 395539 h 814148"/>
                <a:gd name="connsiteX25-2081" fmla="*/ 252307 w 1264978"/>
                <a:gd name="connsiteY25-2082" fmla="*/ 400302 h 814148"/>
                <a:gd name="connsiteX26-2083" fmla="*/ 180869 w 1264978"/>
                <a:gd name="connsiteY26-2084" fmla="*/ 797970 h 814148"/>
                <a:gd name="connsiteX0-2085" fmla="*/ 180869 w 1264978"/>
                <a:gd name="connsiteY0-2086" fmla="*/ 797970 h 814148"/>
                <a:gd name="connsiteX1-2087" fmla="*/ 126100 w 1264978"/>
                <a:gd name="connsiteY1-2088" fmla="*/ 731296 h 814148"/>
                <a:gd name="connsiteX2-2089" fmla="*/ 40375 w 1264978"/>
                <a:gd name="connsiteY2-2090" fmla="*/ 697958 h 814148"/>
                <a:gd name="connsiteX3-2091" fmla="*/ 11800 w 1264978"/>
                <a:gd name="connsiteY3-2092" fmla="*/ 359820 h 814148"/>
                <a:gd name="connsiteX4-2093" fmla="*/ 233256 w 1264978"/>
                <a:gd name="connsiteY4-2094" fmla="*/ 64545 h 814148"/>
                <a:gd name="connsiteX5-2095" fmla="*/ 657119 w 1264978"/>
                <a:gd name="connsiteY5-2096" fmla="*/ 2632 h 814148"/>
                <a:gd name="connsiteX6-2097" fmla="*/ 1128605 w 1264978"/>
                <a:gd name="connsiteY6-2098" fmla="*/ 116931 h 814148"/>
                <a:gd name="connsiteX7-2099" fmla="*/ 1261956 w 1264978"/>
                <a:gd name="connsiteY7-2100" fmla="*/ 445545 h 814148"/>
                <a:gd name="connsiteX8-2101" fmla="*/ 1219095 w 1264978"/>
                <a:gd name="connsiteY8-2102" fmla="*/ 686051 h 814148"/>
                <a:gd name="connsiteX9-2103" fmla="*/ 1166707 w 1264978"/>
                <a:gd name="connsiteY9-2104" fmla="*/ 712245 h 814148"/>
                <a:gd name="connsiteX10-2105" fmla="*/ 1114319 w 1264978"/>
                <a:gd name="connsiteY10-2106" fmla="*/ 769395 h 814148"/>
                <a:gd name="connsiteX11-2107" fmla="*/ 1057168 w 1264978"/>
                <a:gd name="connsiteY11-2108" fmla="*/ 752727 h 814148"/>
                <a:gd name="connsiteX12-2109" fmla="*/ 930963 w 1264978"/>
                <a:gd name="connsiteY12-2110" fmla="*/ 412208 h 814148"/>
                <a:gd name="connsiteX13-2111" fmla="*/ 897625 w 1264978"/>
                <a:gd name="connsiteY13-2112" fmla="*/ 497933 h 814148"/>
                <a:gd name="connsiteX14-2113" fmla="*/ 997638 w 1264978"/>
                <a:gd name="connsiteY14-2114" fmla="*/ 731295 h 814148"/>
                <a:gd name="connsiteX15-2115" fmla="*/ 807138 w 1264978"/>
                <a:gd name="connsiteY15-2116" fmla="*/ 621758 h 814148"/>
                <a:gd name="connsiteX16-2117" fmla="*/ 764275 w 1264978"/>
                <a:gd name="connsiteY16-2118" fmla="*/ 459833 h 814148"/>
                <a:gd name="connsiteX17-2119" fmla="*/ 702363 w 1264978"/>
                <a:gd name="connsiteY17-2120" fmla="*/ 574133 h 814148"/>
                <a:gd name="connsiteX18-2121" fmla="*/ 792850 w 1264978"/>
                <a:gd name="connsiteY18-2122" fmla="*/ 707483 h 814148"/>
                <a:gd name="connsiteX19-2123" fmla="*/ 559488 w 1264978"/>
                <a:gd name="connsiteY19-2124" fmla="*/ 588420 h 814148"/>
                <a:gd name="connsiteX20-2125" fmla="*/ 559488 w 1264978"/>
                <a:gd name="connsiteY20-2126" fmla="*/ 440783 h 814148"/>
                <a:gd name="connsiteX21-2127" fmla="*/ 497575 w 1264978"/>
                <a:gd name="connsiteY21-2128" fmla="*/ 483645 h 814148"/>
                <a:gd name="connsiteX22-2129" fmla="*/ 535675 w 1264978"/>
                <a:gd name="connsiteY22-2130" fmla="*/ 626520 h 814148"/>
                <a:gd name="connsiteX23-2131" fmla="*/ 330888 w 1264978"/>
                <a:gd name="connsiteY23-2132" fmla="*/ 507458 h 814148"/>
                <a:gd name="connsiteX24-2133" fmla="*/ 316600 w 1264978"/>
                <a:gd name="connsiteY24-2134" fmla="*/ 395539 h 814148"/>
                <a:gd name="connsiteX25-2135" fmla="*/ 252307 w 1264978"/>
                <a:gd name="connsiteY25-2136" fmla="*/ 400302 h 814148"/>
                <a:gd name="connsiteX26-2137" fmla="*/ 180869 w 1264978"/>
                <a:gd name="connsiteY26-2138" fmla="*/ 797970 h 814148"/>
                <a:gd name="connsiteX0-2139" fmla="*/ 180869 w 1266490"/>
                <a:gd name="connsiteY0-2140" fmla="*/ 797970 h 814148"/>
                <a:gd name="connsiteX1-2141" fmla="*/ 126100 w 1266490"/>
                <a:gd name="connsiteY1-2142" fmla="*/ 731296 h 814148"/>
                <a:gd name="connsiteX2-2143" fmla="*/ 40375 w 1266490"/>
                <a:gd name="connsiteY2-2144" fmla="*/ 697958 h 814148"/>
                <a:gd name="connsiteX3-2145" fmla="*/ 11800 w 1266490"/>
                <a:gd name="connsiteY3-2146" fmla="*/ 359820 h 814148"/>
                <a:gd name="connsiteX4-2147" fmla="*/ 233256 w 1266490"/>
                <a:gd name="connsiteY4-2148" fmla="*/ 64545 h 814148"/>
                <a:gd name="connsiteX5-2149" fmla="*/ 657119 w 1266490"/>
                <a:gd name="connsiteY5-2150" fmla="*/ 2632 h 814148"/>
                <a:gd name="connsiteX6-2151" fmla="*/ 1128605 w 1266490"/>
                <a:gd name="connsiteY6-2152" fmla="*/ 116931 h 814148"/>
                <a:gd name="connsiteX7-2153" fmla="*/ 1261956 w 1266490"/>
                <a:gd name="connsiteY7-2154" fmla="*/ 445545 h 814148"/>
                <a:gd name="connsiteX8-2155" fmla="*/ 1231001 w 1266490"/>
                <a:gd name="connsiteY8-2156" fmla="*/ 686051 h 814148"/>
                <a:gd name="connsiteX9-2157" fmla="*/ 1166707 w 1266490"/>
                <a:gd name="connsiteY9-2158" fmla="*/ 712245 h 814148"/>
                <a:gd name="connsiteX10-2159" fmla="*/ 1114319 w 1266490"/>
                <a:gd name="connsiteY10-2160" fmla="*/ 769395 h 814148"/>
                <a:gd name="connsiteX11-2161" fmla="*/ 1057168 w 1266490"/>
                <a:gd name="connsiteY11-2162" fmla="*/ 752727 h 814148"/>
                <a:gd name="connsiteX12-2163" fmla="*/ 930963 w 1266490"/>
                <a:gd name="connsiteY12-2164" fmla="*/ 412208 h 814148"/>
                <a:gd name="connsiteX13-2165" fmla="*/ 897625 w 1266490"/>
                <a:gd name="connsiteY13-2166" fmla="*/ 497933 h 814148"/>
                <a:gd name="connsiteX14-2167" fmla="*/ 997638 w 1266490"/>
                <a:gd name="connsiteY14-2168" fmla="*/ 731295 h 814148"/>
                <a:gd name="connsiteX15-2169" fmla="*/ 807138 w 1266490"/>
                <a:gd name="connsiteY15-2170" fmla="*/ 621758 h 814148"/>
                <a:gd name="connsiteX16-2171" fmla="*/ 764275 w 1266490"/>
                <a:gd name="connsiteY16-2172" fmla="*/ 459833 h 814148"/>
                <a:gd name="connsiteX17-2173" fmla="*/ 702363 w 1266490"/>
                <a:gd name="connsiteY17-2174" fmla="*/ 574133 h 814148"/>
                <a:gd name="connsiteX18-2175" fmla="*/ 792850 w 1266490"/>
                <a:gd name="connsiteY18-2176" fmla="*/ 707483 h 814148"/>
                <a:gd name="connsiteX19-2177" fmla="*/ 559488 w 1266490"/>
                <a:gd name="connsiteY19-2178" fmla="*/ 588420 h 814148"/>
                <a:gd name="connsiteX20-2179" fmla="*/ 559488 w 1266490"/>
                <a:gd name="connsiteY20-2180" fmla="*/ 440783 h 814148"/>
                <a:gd name="connsiteX21-2181" fmla="*/ 497575 w 1266490"/>
                <a:gd name="connsiteY21-2182" fmla="*/ 483645 h 814148"/>
                <a:gd name="connsiteX22-2183" fmla="*/ 535675 w 1266490"/>
                <a:gd name="connsiteY22-2184" fmla="*/ 626520 h 814148"/>
                <a:gd name="connsiteX23-2185" fmla="*/ 330888 w 1266490"/>
                <a:gd name="connsiteY23-2186" fmla="*/ 507458 h 814148"/>
                <a:gd name="connsiteX24-2187" fmla="*/ 316600 w 1266490"/>
                <a:gd name="connsiteY24-2188" fmla="*/ 395539 h 814148"/>
                <a:gd name="connsiteX25-2189" fmla="*/ 252307 w 1266490"/>
                <a:gd name="connsiteY25-2190" fmla="*/ 400302 h 814148"/>
                <a:gd name="connsiteX26-2191" fmla="*/ 180869 w 1266490"/>
                <a:gd name="connsiteY26-2192" fmla="*/ 797970 h 814148"/>
                <a:gd name="connsiteX0-2193" fmla="*/ 180869 w 1262201"/>
                <a:gd name="connsiteY0-2194" fmla="*/ 797970 h 814148"/>
                <a:gd name="connsiteX1-2195" fmla="*/ 126100 w 1262201"/>
                <a:gd name="connsiteY1-2196" fmla="*/ 731296 h 814148"/>
                <a:gd name="connsiteX2-2197" fmla="*/ 40375 w 1262201"/>
                <a:gd name="connsiteY2-2198" fmla="*/ 697958 h 814148"/>
                <a:gd name="connsiteX3-2199" fmla="*/ 11800 w 1262201"/>
                <a:gd name="connsiteY3-2200" fmla="*/ 359820 h 814148"/>
                <a:gd name="connsiteX4-2201" fmla="*/ 233256 w 1262201"/>
                <a:gd name="connsiteY4-2202" fmla="*/ 64545 h 814148"/>
                <a:gd name="connsiteX5-2203" fmla="*/ 657119 w 1262201"/>
                <a:gd name="connsiteY5-2204" fmla="*/ 2632 h 814148"/>
                <a:gd name="connsiteX6-2205" fmla="*/ 1128605 w 1262201"/>
                <a:gd name="connsiteY6-2206" fmla="*/ 116931 h 814148"/>
                <a:gd name="connsiteX7-2207" fmla="*/ 1261956 w 1262201"/>
                <a:gd name="connsiteY7-2208" fmla="*/ 445545 h 814148"/>
                <a:gd name="connsiteX8-2209" fmla="*/ 1231001 w 1262201"/>
                <a:gd name="connsiteY8-2210" fmla="*/ 686051 h 814148"/>
                <a:gd name="connsiteX9-2211" fmla="*/ 1166707 w 1262201"/>
                <a:gd name="connsiteY9-2212" fmla="*/ 712245 h 814148"/>
                <a:gd name="connsiteX10-2213" fmla="*/ 1114319 w 1262201"/>
                <a:gd name="connsiteY10-2214" fmla="*/ 769395 h 814148"/>
                <a:gd name="connsiteX11-2215" fmla="*/ 1057168 w 1262201"/>
                <a:gd name="connsiteY11-2216" fmla="*/ 752727 h 814148"/>
                <a:gd name="connsiteX12-2217" fmla="*/ 930963 w 1262201"/>
                <a:gd name="connsiteY12-2218" fmla="*/ 412208 h 814148"/>
                <a:gd name="connsiteX13-2219" fmla="*/ 897625 w 1262201"/>
                <a:gd name="connsiteY13-2220" fmla="*/ 497933 h 814148"/>
                <a:gd name="connsiteX14-2221" fmla="*/ 997638 w 1262201"/>
                <a:gd name="connsiteY14-2222" fmla="*/ 731295 h 814148"/>
                <a:gd name="connsiteX15-2223" fmla="*/ 807138 w 1262201"/>
                <a:gd name="connsiteY15-2224" fmla="*/ 621758 h 814148"/>
                <a:gd name="connsiteX16-2225" fmla="*/ 764275 w 1262201"/>
                <a:gd name="connsiteY16-2226" fmla="*/ 459833 h 814148"/>
                <a:gd name="connsiteX17-2227" fmla="*/ 702363 w 1262201"/>
                <a:gd name="connsiteY17-2228" fmla="*/ 574133 h 814148"/>
                <a:gd name="connsiteX18-2229" fmla="*/ 792850 w 1262201"/>
                <a:gd name="connsiteY18-2230" fmla="*/ 707483 h 814148"/>
                <a:gd name="connsiteX19-2231" fmla="*/ 559488 w 1262201"/>
                <a:gd name="connsiteY19-2232" fmla="*/ 588420 h 814148"/>
                <a:gd name="connsiteX20-2233" fmla="*/ 559488 w 1262201"/>
                <a:gd name="connsiteY20-2234" fmla="*/ 440783 h 814148"/>
                <a:gd name="connsiteX21-2235" fmla="*/ 497575 w 1262201"/>
                <a:gd name="connsiteY21-2236" fmla="*/ 483645 h 814148"/>
                <a:gd name="connsiteX22-2237" fmla="*/ 535675 w 1262201"/>
                <a:gd name="connsiteY22-2238" fmla="*/ 626520 h 814148"/>
                <a:gd name="connsiteX23-2239" fmla="*/ 330888 w 1262201"/>
                <a:gd name="connsiteY23-2240" fmla="*/ 507458 h 814148"/>
                <a:gd name="connsiteX24-2241" fmla="*/ 316600 w 1262201"/>
                <a:gd name="connsiteY24-2242" fmla="*/ 395539 h 814148"/>
                <a:gd name="connsiteX25-2243" fmla="*/ 252307 w 1262201"/>
                <a:gd name="connsiteY25-2244" fmla="*/ 400302 h 814148"/>
                <a:gd name="connsiteX26-2245" fmla="*/ 180869 w 1262201"/>
                <a:gd name="connsiteY26-2246" fmla="*/ 797970 h 814148"/>
                <a:gd name="connsiteX0-2247" fmla="*/ 180869 w 1262201"/>
                <a:gd name="connsiteY0-2248" fmla="*/ 797970 h 814148"/>
                <a:gd name="connsiteX1-2249" fmla="*/ 126100 w 1262201"/>
                <a:gd name="connsiteY1-2250" fmla="*/ 731296 h 814148"/>
                <a:gd name="connsiteX2-2251" fmla="*/ 40375 w 1262201"/>
                <a:gd name="connsiteY2-2252" fmla="*/ 697958 h 814148"/>
                <a:gd name="connsiteX3-2253" fmla="*/ 11800 w 1262201"/>
                <a:gd name="connsiteY3-2254" fmla="*/ 359820 h 814148"/>
                <a:gd name="connsiteX4-2255" fmla="*/ 233256 w 1262201"/>
                <a:gd name="connsiteY4-2256" fmla="*/ 64545 h 814148"/>
                <a:gd name="connsiteX5-2257" fmla="*/ 657119 w 1262201"/>
                <a:gd name="connsiteY5-2258" fmla="*/ 2632 h 814148"/>
                <a:gd name="connsiteX6-2259" fmla="*/ 1128605 w 1262201"/>
                <a:gd name="connsiteY6-2260" fmla="*/ 116931 h 814148"/>
                <a:gd name="connsiteX7-2261" fmla="*/ 1261956 w 1262201"/>
                <a:gd name="connsiteY7-2262" fmla="*/ 445545 h 814148"/>
                <a:gd name="connsiteX8-2263" fmla="*/ 1231001 w 1262201"/>
                <a:gd name="connsiteY8-2264" fmla="*/ 686051 h 814148"/>
                <a:gd name="connsiteX9-2265" fmla="*/ 1166707 w 1262201"/>
                <a:gd name="connsiteY9-2266" fmla="*/ 712245 h 814148"/>
                <a:gd name="connsiteX10-2267" fmla="*/ 1114319 w 1262201"/>
                <a:gd name="connsiteY10-2268" fmla="*/ 769395 h 814148"/>
                <a:gd name="connsiteX11-2269" fmla="*/ 1078599 w 1262201"/>
                <a:gd name="connsiteY11-2270" fmla="*/ 700339 h 814148"/>
                <a:gd name="connsiteX12-2271" fmla="*/ 930963 w 1262201"/>
                <a:gd name="connsiteY12-2272" fmla="*/ 412208 h 814148"/>
                <a:gd name="connsiteX13-2273" fmla="*/ 897625 w 1262201"/>
                <a:gd name="connsiteY13-2274" fmla="*/ 497933 h 814148"/>
                <a:gd name="connsiteX14-2275" fmla="*/ 997638 w 1262201"/>
                <a:gd name="connsiteY14-2276" fmla="*/ 731295 h 814148"/>
                <a:gd name="connsiteX15-2277" fmla="*/ 807138 w 1262201"/>
                <a:gd name="connsiteY15-2278" fmla="*/ 621758 h 814148"/>
                <a:gd name="connsiteX16-2279" fmla="*/ 764275 w 1262201"/>
                <a:gd name="connsiteY16-2280" fmla="*/ 459833 h 814148"/>
                <a:gd name="connsiteX17-2281" fmla="*/ 702363 w 1262201"/>
                <a:gd name="connsiteY17-2282" fmla="*/ 574133 h 814148"/>
                <a:gd name="connsiteX18-2283" fmla="*/ 792850 w 1262201"/>
                <a:gd name="connsiteY18-2284" fmla="*/ 707483 h 814148"/>
                <a:gd name="connsiteX19-2285" fmla="*/ 559488 w 1262201"/>
                <a:gd name="connsiteY19-2286" fmla="*/ 588420 h 814148"/>
                <a:gd name="connsiteX20-2287" fmla="*/ 559488 w 1262201"/>
                <a:gd name="connsiteY20-2288" fmla="*/ 440783 h 814148"/>
                <a:gd name="connsiteX21-2289" fmla="*/ 497575 w 1262201"/>
                <a:gd name="connsiteY21-2290" fmla="*/ 483645 h 814148"/>
                <a:gd name="connsiteX22-2291" fmla="*/ 535675 w 1262201"/>
                <a:gd name="connsiteY22-2292" fmla="*/ 626520 h 814148"/>
                <a:gd name="connsiteX23-2293" fmla="*/ 330888 w 1262201"/>
                <a:gd name="connsiteY23-2294" fmla="*/ 507458 h 814148"/>
                <a:gd name="connsiteX24-2295" fmla="*/ 316600 w 1262201"/>
                <a:gd name="connsiteY24-2296" fmla="*/ 395539 h 814148"/>
                <a:gd name="connsiteX25-2297" fmla="*/ 252307 w 1262201"/>
                <a:gd name="connsiteY25-2298" fmla="*/ 400302 h 814148"/>
                <a:gd name="connsiteX26-2299" fmla="*/ 180869 w 1262201"/>
                <a:gd name="connsiteY26-2300" fmla="*/ 797970 h 814148"/>
                <a:gd name="connsiteX0-2301" fmla="*/ 180869 w 1262201"/>
                <a:gd name="connsiteY0-2302" fmla="*/ 797970 h 814148"/>
                <a:gd name="connsiteX1-2303" fmla="*/ 126100 w 1262201"/>
                <a:gd name="connsiteY1-2304" fmla="*/ 731296 h 814148"/>
                <a:gd name="connsiteX2-2305" fmla="*/ 40375 w 1262201"/>
                <a:gd name="connsiteY2-2306" fmla="*/ 697958 h 814148"/>
                <a:gd name="connsiteX3-2307" fmla="*/ 11800 w 1262201"/>
                <a:gd name="connsiteY3-2308" fmla="*/ 359820 h 814148"/>
                <a:gd name="connsiteX4-2309" fmla="*/ 233256 w 1262201"/>
                <a:gd name="connsiteY4-2310" fmla="*/ 64545 h 814148"/>
                <a:gd name="connsiteX5-2311" fmla="*/ 657119 w 1262201"/>
                <a:gd name="connsiteY5-2312" fmla="*/ 2632 h 814148"/>
                <a:gd name="connsiteX6-2313" fmla="*/ 1128605 w 1262201"/>
                <a:gd name="connsiteY6-2314" fmla="*/ 116931 h 814148"/>
                <a:gd name="connsiteX7-2315" fmla="*/ 1261956 w 1262201"/>
                <a:gd name="connsiteY7-2316" fmla="*/ 445545 h 814148"/>
                <a:gd name="connsiteX8-2317" fmla="*/ 1231001 w 1262201"/>
                <a:gd name="connsiteY8-2318" fmla="*/ 686051 h 814148"/>
                <a:gd name="connsiteX9-2319" fmla="*/ 1166707 w 1262201"/>
                <a:gd name="connsiteY9-2320" fmla="*/ 712245 h 814148"/>
                <a:gd name="connsiteX10-2321" fmla="*/ 1114319 w 1262201"/>
                <a:gd name="connsiteY10-2322" fmla="*/ 769395 h 814148"/>
                <a:gd name="connsiteX11-2323" fmla="*/ 1059549 w 1262201"/>
                <a:gd name="connsiteY11-2324" fmla="*/ 712246 h 814148"/>
                <a:gd name="connsiteX12-2325" fmla="*/ 930963 w 1262201"/>
                <a:gd name="connsiteY12-2326" fmla="*/ 412208 h 814148"/>
                <a:gd name="connsiteX13-2327" fmla="*/ 897625 w 1262201"/>
                <a:gd name="connsiteY13-2328" fmla="*/ 497933 h 814148"/>
                <a:gd name="connsiteX14-2329" fmla="*/ 997638 w 1262201"/>
                <a:gd name="connsiteY14-2330" fmla="*/ 731295 h 814148"/>
                <a:gd name="connsiteX15-2331" fmla="*/ 807138 w 1262201"/>
                <a:gd name="connsiteY15-2332" fmla="*/ 621758 h 814148"/>
                <a:gd name="connsiteX16-2333" fmla="*/ 764275 w 1262201"/>
                <a:gd name="connsiteY16-2334" fmla="*/ 459833 h 814148"/>
                <a:gd name="connsiteX17-2335" fmla="*/ 702363 w 1262201"/>
                <a:gd name="connsiteY17-2336" fmla="*/ 574133 h 814148"/>
                <a:gd name="connsiteX18-2337" fmla="*/ 792850 w 1262201"/>
                <a:gd name="connsiteY18-2338" fmla="*/ 707483 h 814148"/>
                <a:gd name="connsiteX19-2339" fmla="*/ 559488 w 1262201"/>
                <a:gd name="connsiteY19-2340" fmla="*/ 588420 h 814148"/>
                <a:gd name="connsiteX20-2341" fmla="*/ 559488 w 1262201"/>
                <a:gd name="connsiteY20-2342" fmla="*/ 440783 h 814148"/>
                <a:gd name="connsiteX21-2343" fmla="*/ 497575 w 1262201"/>
                <a:gd name="connsiteY21-2344" fmla="*/ 483645 h 814148"/>
                <a:gd name="connsiteX22-2345" fmla="*/ 535675 w 1262201"/>
                <a:gd name="connsiteY22-2346" fmla="*/ 626520 h 814148"/>
                <a:gd name="connsiteX23-2347" fmla="*/ 330888 w 1262201"/>
                <a:gd name="connsiteY23-2348" fmla="*/ 507458 h 814148"/>
                <a:gd name="connsiteX24-2349" fmla="*/ 316600 w 1262201"/>
                <a:gd name="connsiteY24-2350" fmla="*/ 395539 h 814148"/>
                <a:gd name="connsiteX25-2351" fmla="*/ 252307 w 1262201"/>
                <a:gd name="connsiteY25-2352" fmla="*/ 400302 h 814148"/>
                <a:gd name="connsiteX26-2353" fmla="*/ 180869 w 1262201"/>
                <a:gd name="connsiteY26-2354" fmla="*/ 797970 h 814148"/>
                <a:gd name="connsiteX0-2355" fmla="*/ 180869 w 1262201"/>
                <a:gd name="connsiteY0-2356" fmla="*/ 797970 h 814148"/>
                <a:gd name="connsiteX1-2357" fmla="*/ 126100 w 1262201"/>
                <a:gd name="connsiteY1-2358" fmla="*/ 731296 h 814148"/>
                <a:gd name="connsiteX2-2359" fmla="*/ 40375 w 1262201"/>
                <a:gd name="connsiteY2-2360" fmla="*/ 697958 h 814148"/>
                <a:gd name="connsiteX3-2361" fmla="*/ 11800 w 1262201"/>
                <a:gd name="connsiteY3-2362" fmla="*/ 359820 h 814148"/>
                <a:gd name="connsiteX4-2363" fmla="*/ 233256 w 1262201"/>
                <a:gd name="connsiteY4-2364" fmla="*/ 64545 h 814148"/>
                <a:gd name="connsiteX5-2365" fmla="*/ 657119 w 1262201"/>
                <a:gd name="connsiteY5-2366" fmla="*/ 2632 h 814148"/>
                <a:gd name="connsiteX6-2367" fmla="*/ 1128605 w 1262201"/>
                <a:gd name="connsiteY6-2368" fmla="*/ 116931 h 814148"/>
                <a:gd name="connsiteX7-2369" fmla="*/ 1261956 w 1262201"/>
                <a:gd name="connsiteY7-2370" fmla="*/ 445545 h 814148"/>
                <a:gd name="connsiteX8-2371" fmla="*/ 1231001 w 1262201"/>
                <a:gd name="connsiteY8-2372" fmla="*/ 686051 h 814148"/>
                <a:gd name="connsiteX9-2373" fmla="*/ 1166707 w 1262201"/>
                <a:gd name="connsiteY9-2374" fmla="*/ 712245 h 814148"/>
                <a:gd name="connsiteX10-2375" fmla="*/ 1114319 w 1262201"/>
                <a:gd name="connsiteY10-2376" fmla="*/ 769395 h 814148"/>
                <a:gd name="connsiteX11-2377" fmla="*/ 1059549 w 1262201"/>
                <a:gd name="connsiteY11-2378" fmla="*/ 712246 h 814148"/>
                <a:gd name="connsiteX12-2379" fmla="*/ 930963 w 1262201"/>
                <a:gd name="connsiteY12-2380" fmla="*/ 412208 h 814148"/>
                <a:gd name="connsiteX13-2381" fmla="*/ 897625 w 1262201"/>
                <a:gd name="connsiteY13-2382" fmla="*/ 497933 h 814148"/>
                <a:gd name="connsiteX14-2383" fmla="*/ 997638 w 1262201"/>
                <a:gd name="connsiteY14-2384" fmla="*/ 731295 h 814148"/>
                <a:gd name="connsiteX15-2385" fmla="*/ 807138 w 1262201"/>
                <a:gd name="connsiteY15-2386" fmla="*/ 621758 h 814148"/>
                <a:gd name="connsiteX16-2387" fmla="*/ 764275 w 1262201"/>
                <a:gd name="connsiteY16-2388" fmla="*/ 459833 h 814148"/>
                <a:gd name="connsiteX17-2389" fmla="*/ 702363 w 1262201"/>
                <a:gd name="connsiteY17-2390" fmla="*/ 574133 h 814148"/>
                <a:gd name="connsiteX18-2391" fmla="*/ 792850 w 1262201"/>
                <a:gd name="connsiteY18-2392" fmla="*/ 707483 h 814148"/>
                <a:gd name="connsiteX19-2393" fmla="*/ 559488 w 1262201"/>
                <a:gd name="connsiteY19-2394" fmla="*/ 588420 h 814148"/>
                <a:gd name="connsiteX20-2395" fmla="*/ 559488 w 1262201"/>
                <a:gd name="connsiteY20-2396" fmla="*/ 440783 h 814148"/>
                <a:gd name="connsiteX21-2397" fmla="*/ 497575 w 1262201"/>
                <a:gd name="connsiteY21-2398" fmla="*/ 483645 h 814148"/>
                <a:gd name="connsiteX22-2399" fmla="*/ 535675 w 1262201"/>
                <a:gd name="connsiteY22-2400" fmla="*/ 626520 h 814148"/>
                <a:gd name="connsiteX23-2401" fmla="*/ 330888 w 1262201"/>
                <a:gd name="connsiteY23-2402" fmla="*/ 507458 h 814148"/>
                <a:gd name="connsiteX24-2403" fmla="*/ 316600 w 1262201"/>
                <a:gd name="connsiteY24-2404" fmla="*/ 395539 h 814148"/>
                <a:gd name="connsiteX25-2405" fmla="*/ 252307 w 1262201"/>
                <a:gd name="connsiteY25-2406" fmla="*/ 400302 h 814148"/>
                <a:gd name="connsiteX26-2407" fmla="*/ 180869 w 1262201"/>
                <a:gd name="connsiteY26-2408" fmla="*/ 797970 h 814148"/>
                <a:gd name="connsiteX0-2409" fmla="*/ 180869 w 1262201"/>
                <a:gd name="connsiteY0-2410" fmla="*/ 797970 h 814148"/>
                <a:gd name="connsiteX1-2411" fmla="*/ 126100 w 1262201"/>
                <a:gd name="connsiteY1-2412" fmla="*/ 731296 h 814148"/>
                <a:gd name="connsiteX2-2413" fmla="*/ 40375 w 1262201"/>
                <a:gd name="connsiteY2-2414" fmla="*/ 697958 h 814148"/>
                <a:gd name="connsiteX3-2415" fmla="*/ 11800 w 1262201"/>
                <a:gd name="connsiteY3-2416" fmla="*/ 359820 h 814148"/>
                <a:gd name="connsiteX4-2417" fmla="*/ 233256 w 1262201"/>
                <a:gd name="connsiteY4-2418" fmla="*/ 64545 h 814148"/>
                <a:gd name="connsiteX5-2419" fmla="*/ 657119 w 1262201"/>
                <a:gd name="connsiteY5-2420" fmla="*/ 2632 h 814148"/>
                <a:gd name="connsiteX6-2421" fmla="*/ 1128605 w 1262201"/>
                <a:gd name="connsiteY6-2422" fmla="*/ 116931 h 814148"/>
                <a:gd name="connsiteX7-2423" fmla="*/ 1261956 w 1262201"/>
                <a:gd name="connsiteY7-2424" fmla="*/ 445545 h 814148"/>
                <a:gd name="connsiteX8-2425" fmla="*/ 1231001 w 1262201"/>
                <a:gd name="connsiteY8-2426" fmla="*/ 686051 h 814148"/>
                <a:gd name="connsiteX9-2427" fmla="*/ 1166707 w 1262201"/>
                <a:gd name="connsiteY9-2428" fmla="*/ 712245 h 814148"/>
                <a:gd name="connsiteX10-2429" fmla="*/ 1114319 w 1262201"/>
                <a:gd name="connsiteY10-2430" fmla="*/ 769395 h 814148"/>
                <a:gd name="connsiteX11-2431" fmla="*/ 1059549 w 1262201"/>
                <a:gd name="connsiteY11-2432" fmla="*/ 712246 h 814148"/>
                <a:gd name="connsiteX12-2433" fmla="*/ 940488 w 1262201"/>
                <a:gd name="connsiteY12-2434" fmla="*/ 424114 h 814148"/>
                <a:gd name="connsiteX13-2435" fmla="*/ 897625 w 1262201"/>
                <a:gd name="connsiteY13-2436" fmla="*/ 497933 h 814148"/>
                <a:gd name="connsiteX14-2437" fmla="*/ 997638 w 1262201"/>
                <a:gd name="connsiteY14-2438" fmla="*/ 731295 h 814148"/>
                <a:gd name="connsiteX15-2439" fmla="*/ 807138 w 1262201"/>
                <a:gd name="connsiteY15-2440" fmla="*/ 621758 h 814148"/>
                <a:gd name="connsiteX16-2441" fmla="*/ 764275 w 1262201"/>
                <a:gd name="connsiteY16-2442" fmla="*/ 459833 h 814148"/>
                <a:gd name="connsiteX17-2443" fmla="*/ 702363 w 1262201"/>
                <a:gd name="connsiteY17-2444" fmla="*/ 574133 h 814148"/>
                <a:gd name="connsiteX18-2445" fmla="*/ 792850 w 1262201"/>
                <a:gd name="connsiteY18-2446" fmla="*/ 707483 h 814148"/>
                <a:gd name="connsiteX19-2447" fmla="*/ 559488 w 1262201"/>
                <a:gd name="connsiteY19-2448" fmla="*/ 588420 h 814148"/>
                <a:gd name="connsiteX20-2449" fmla="*/ 559488 w 1262201"/>
                <a:gd name="connsiteY20-2450" fmla="*/ 440783 h 814148"/>
                <a:gd name="connsiteX21-2451" fmla="*/ 497575 w 1262201"/>
                <a:gd name="connsiteY21-2452" fmla="*/ 483645 h 814148"/>
                <a:gd name="connsiteX22-2453" fmla="*/ 535675 w 1262201"/>
                <a:gd name="connsiteY22-2454" fmla="*/ 626520 h 814148"/>
                <a:gd name="connsiteX23-2455" fmla="*/ 330888 w 1262201"/>
                <a:gd name="connsiteY23-2456" fmla="*/ 507458 h 814148"/>
                <a:gd name="connsiteX24-2457" fmla="*/ 316600 w 1262201"/>
                <a:gd name="connsiteY24-2458" fmla="*/ 395539 h 814148"/>
                <a:gd name="connsiteX25-2459" fmla="*/ 252307 w 1262201"/>
                <a:gd name="connsiteY25-2460" fmla="*/ 400302 h 814148"/>
                <a:gd name="connsiteX26-2461" fmla="*/ 180869 w 1262201"/>
                <a:gd name="connsiteY26-2462" fmla="*/ 797970 h 814148"/>
                <a:gd name="connsiteX0-2463" fmla="*/ 180869 w 1262201"/>
                <a:gd name="connsiteY0-2464" fmla="*/ 797970 h 814148"/>
                <a:gd name="connsiteX1-2465" fmla="*/ 126100 w 1262201"/>
                <a:gd name="connsiteY1-2466" fmla="*/ 731296 h 814148"/>
                <a:gd name="connsiteX2-2467" fmla="*/ 40375 w 1262201"/>
                <a:gd name="connsiteY2-2468" fmla="*/ 697958 h 814148"/>
                <a:gd name="connsiteX3-2469" fmla="*/ 11800 w 1262201"/>
                <a:gd name="connsiteY3-2470" fmla="*/ 359820 h 814148"/>
                <a:gd name="connsiteX4-2471" fmla="*/ 233256 w 1262201"/>
                <a:gd name="connsiteY4-2472" fmla="*/ 64545 h 814148"/>
                <a:gd name="connsiteX5-2473" fmla="*/ 657119 w 1262201"/>
                <a:gd name="connsiteY5-2474" fmla="*/ 2632 h 814148"/>
                <a:gd name="connsiteX6-2475" fmla="*/ 1128605 w 1262201"/>
                <a:gd name="connsiteY6-2476" fmla="*/ 116931 h 814148"/>
                <a:gd name="connsiteX7-2477" fmla="*/ 1261956 w 1262201"/>
                <a:gd name="connsiteY7-2478" fmla="*/ 445545 h 814148"/>
                <a:gd name="connsiteX8-2479" fmla="*/ 1231001 w 1262201"/>
                <a:gd name="connsiteY8-2480" fmla="*/ 686051 h 814148"/>
                <a:gd name="connsiteX9-2481" fmla="*/ 1166707 w 1262201"/>
                <a:gd name="connsiteY9-2482" fmla="*/ 712245 h 814148"/>
                <a:gd name="connsiteX10-2483" fmla="*/ 1114319 w 1262201"/>
                <a:gd name="connsiteY10-2484" fmla="*/ 769395 h 814148"/>
                <a:gd name="connsiteX11-2485" fmla="*/ 1059549 w 1262201"/>
                <a:gd name="connsiteY11-2486" fmla="*/ 712246 h 814148"/>
                <a:gd name="connsiteX12-2487" fmla="*/ 940488 w 1262201"/>
                <a:gd name="connsiteY12-2488" fmla="*/ 424114 h 814148"/>
                <a:gd name="connsiteX13-2489" fmla="*/ 904769 w 1262201"/>
                <a:gd name="connsiteY13-2490" fmla="*/ 497933 h 814148"/>
                <a:gd name="connsiteX14-2491" fmla="*/ 997638 w 1262201"/>
                <a:gd name="connsiteY14-2492" fmla="*/ 731295 h 814148"/>
                <a:gd name="connsiteX15-2493" fmla="*/ 807138 w 1262201"/>
                <a:gd name="connsiteY15-2494" fmla="*/ 621758 h 814148"/>
                <a:gd name="connsiteX16-2495" fmla="*/ 764275 w 1262201"/>
                <a:gd name="connsiteY16-2496" fmla="*/ 459833 h 814148"/>
                <a:gd name="connsiteX17-2497" fmla="*/ 702363 w 1262201"/>
                <a:gd name="connsiteY17-2498" fmla="*/ 574133 h 814148"/>
                <a:gd name="connsiteX18-2499" fmla="*/ 792850 w 1262201"/>
                <a:gd name="connsiteY18-2500" fmla="*/ 707483 h 814148"/>
                <a:gd name="connsiteX19-2501" fmla="*/ 559488 w 1262201"/>
                <a:gd name="connsiteY19-2502" fmla="*/ 588420 h 814148"/>
                <a:gd name="connsiteX20-2503" fmla="*/ 559488 w 1262201"/>
                <a:gd name="connsiteY20-2504" fmla="*/ 440783 h 814148"/>
                <a:gd name="connsiteX21-2505" fmla="*/ 497575 w 1262201"/>
                <a:gd name="connsiteY21-2506" fmla="*/ 483645 h 814148"/>
                <a:gd name="connsiteX22-2507" fmla="*/ 535675 w 1262201"/>
                <a:gd name="connsiteY22-2508" fmla="*/ 626520 h 814148"/>
                <a:gd name="connsiteX23-2509" fmla="*/ 330888 w 1262201"/>
                <a:gd name="connsiteY23-2510" fmla="*/ 507458 h 814148"/>
                <a:gd name="connsiteX24-2511" fmla="*/ 316600 w 1262201"/>
                <a:gd name="connsiteY24-2512" fmla="*/ 395539 h 814148"/>
                <a:gd name="connsiteX25-2513" fmla="*/ 252307 w 1262201"/>
                <a:gd name="connsiteY25-2514" fmla="*/ 400302 h 814148"/>
                <a:gd name="connsiteX26-2515" fmla="*/ 180869 w 1262201"/>
                <a:gd name="connsiteY26-2516" fmla="*/ 797970 h 814148"/>
                <a:gd name="connsiteX0-2517" fmla="*/ 180869 w 1262201"/>
                <a:gd name="connsiteY0-2518" fmla="*/ 797970 h 814148"/>
                <a:gd name="connsiteX1-2519" fmla="*/ 126100 w 1262201"/>
                <a:gd name="connsiteY1-2520" fmla="*/ 731296 h 814148"/>
                <a:gd name="connsiteX2-2521" fmla="*/ 40375 w 1262201"/>
                <a:gd name="connsiteY2-2522" fmla="*/ 697958 h 814148"/>
                <a:gd name="connsiteX3-2523" fmla="*/ 11800 w 1262201"/>
                <a:gd name="connsiteY3-2524" fmla="*/ 359820 h 814148"/>
                <a:gd name="connsiteX4-2525" fmla="*/ 233256 w 1262201"/>
                <a:gd name="connsiteY4-2526" fmla="*/ 64545 h 814148"/>
                <a:gd name="connsiteX5-2527" fmla="*/ 657119 w 1262201"/>
                <a:gd name="connsiteY5-2528" fmla="*/ 2632 h 814148"/>
                <a:gd name="connsiteX6-2529" fmla="*/ 1128605 w 1262201"/>
                <a:gd name="connsiteY6-2530" fmla="*/ 116931 h 814148"/>
                <a:gd name="connsiteX7-2531" fmla="*/ 1261956 w 1262201"/>
                <a:gd name="connsiteY7-2532" fmla="*/ 445545 h 814148"/>
                <a:gd name="connsiteX8-2533" fmla="*/ 1231001 w 1262201"/>
                <a:gd name="connsiteY8-2534" fmla="*/ 686051 h 814148"/>
                <a:gd name="connsiteX9-2535" fmla="*/ 1166707 w 1262201"/>
                <a:gd name="connsiteY9-2536" fmla="*/ 712245 h 814148"/>
                <a:gd name="connsiteX10-2537" fmla="*/ 1114319 w 1262201"/>
                <a:gd name="connsiteY10-2538" fmla="*/ 769395 h 814148"/>
                <a:gd name="connsiteX11-2539" fmla="*/ 1059549 w 1262201"/>
                <a:gd name="connsiteY11-2540" fmla="*/ 712246 h 814148"/>
                <a:gd name="connsiteX12-2541" fmla="*/ 940488 w 1262201"/>
                <a:gd name="connsiteY12-2542" fmla="*/ 424114 h 814148"/>
                <a:gd name="connsiteX13-2543" fmla="*/ 904769 w 1262201"/>
                <a:gd name="connsiteY13-2544" fmla="*/ 497933 h 814148"/>
                <a:gd name="connsiteX14-2545" fmla="*/ 959538 w 1262201"/>
                <a:gd name="connsiteY14-2546" fmla="*/ 705101 h 814148"/>
                <a:gd name="connsiteX15-2547" fmla="*/ 807138 w 1262201"/>
                <a:gd name="connsiteY15-2548" fmla="*/ 621758 h 814148"/>
                <a:gd name="connsiteX16-2549" fmla="*/ 764275 w 1262201"/>
                <a:gd name="connsiteY16-2550" fmla="*/ 459833 h 814148"/>
                <a:gd name="connsiteX17-2551" fmla="*/ 702363 w 1262201"/>
                <a:gd name="connsiteY17-2552" fmla="*/ 574133 h 814148"/>
                <a:gd name="connsiteX18-2553" fmla="*/ 792850 w 1262201"/>
                <a:gd name="connsiteY18-2554" fmla="*/ 707483 h 814148"/>
                <a:gd name="connsiteX19-2555" fmla="*/ 559488 w 1262201"/>
                <a:gd name="connsiteY19-2556" fmla="*/ 588420 h 814148"/>
                <a:gd name="connsiteX20-2557" fmla="*/ 559488 w 1262201"/>
                <a:gd name="connsiteY20-2558" fmla="*/ 440783 h 814148"/>
                <a:gd name="connsiteX21-2559" fmla="*/ 497575 w 1262201"/>
                <a:gd name="connsiteY21-2560" fmla="*/ 483645 h 814148"/>
                <a:gd name="connsiteX22-2561" fmla="*/ 535675 w 1262201"/>
                <a:gd name="connsiteY22-2562" fmla="*/ 626520 h 814148"/>
                <a:gd name="connsiteX23-2563" fmla="*/ 330888 w 1262201"/>
                <a:gd name="connsiteY23-2564" fmla="*/ 507458 h 814148"/>
                <a:gd name="connsiteX24-2565" fmla="*/ 316600 w 1262201"/>
                <a:gd name="connsiteY24-2566" fmla="*/ 395539 h 814148"/>
                <a:gd name="connsiteX25-2567" fmla="*/ 252307 w 1262201"/>
                <a:gd name="connsiteY25-2568" fmla="*/ 400302 h 814148"/>
                <a:gd name="connsiteX26-2569" fmla="*/ 180869 w 1262201"/>
                <a:gd name="connsiteY26-2570" fmla="*/ 797970 h 814148"/>
                <a:gd name="connsiteX0-2571" fmla="*/ 180869 w 1262201"/>
                <a:gd name="connsiteY0-2572" fmla="*/ 797970 h 814148"/>
                <a:gd name="connsiteX1-2573" fmla="*/ 126100 w 1262201"/>
                <a:gd name="connsiteY1-2574" fmla="*/ 731296 h 814148"/>
                <a:gd name="connsiteX2-2575" fmla="*/ 40375 w 1262201"/>
                <a:gd name="connsiteY2-2576" fmla="*/ 697958 h 814148"/>
                <a:gd name="connsiteX3-2577" fmla="*/ 11800 w 1262201"/>
                <a:gd name="connsiteY3-2578" fmla="*/ 359820 h 814148"/>
                <a:gd name="connsiteX4-2579" fmla="*/ 233256 w 1262201"/>
                <a:gd name="connsiteY4-2580" fmla="*/ 64545 h 814148"/>
                <a:gd name="connsiteX5-2581" fmla="*/ 657119 w 1262201"/>
                <a:gd name="connsiteY5-2582" fmla="*/ 2632 h 814148"/>
                <a:gd name="connsiteX6-2583" fmla="*/ 1128605 w 1262201"/>
                <a:gd name="connsiteY6-2584" fmla="*/ 116931 h 814148"/>
                <a:gd name="connsiteX7-2585" fmla="*/ 1261956 w 1262201"/>
                <a:gd name="connsiteY7-2586" fmla="*/ 445545 h 814148"/>
                <a:gd name="connsiteX8-2587" fmla="*/ 1231001 w 1262201"/>
                <a:gd name="connsiteY8-2588" fmla="*/ 686051 h 814148"/>
                <a:gd name="connsiteX9-2589" fmla="*/ 1166707 w 1262201"/>
                <a:gd name="connsiteY9-2590" fmla="*/ 712245 h 814148"/>
                <a:gd name="connsiteX10-2591" fmla="*/ 1114319 w 1262201"/>
                <a:gd name="connsiteY10-2592" fmla="*/ 769395 h 814148"/>
                <a:gd name="connsiteX11-2593" fmla="*/ 1059549 w 1262201"/>
                <a:gd name="connsiteY11-2594" fmla="*/ 712246 h 814148"/>
                <a:gd name="connsiteX12-2595" fmla="*/ 940488 w 1262201"/>
                <a:gd name="connsiteY12-2596" fmla="*/ 424114 h 814148"/>
                <a:gd name="connsiteX13-2597" fmla="*/ 904769 w 1262201"/>
                <a:gd name="connsiteY13-2598" fmla="*/ 497933 h 814148"/>
                <a:gd name="connsiteX14-2599" fmla="*/ 959538 w 1262201"/>
                <a:gd name="connsiteY14-2600" fmla="*/ 705101 h 814148"/>
                <a:gd name="connsiteX15-2601" fmla="*/ 807138 w 1262201"/>
                <a:gd name="connsiteY15-2602" fmla="*/ 621758 h 814148"/>
                <a:gd name="connsiteX16-2603" fmla="*/ 764275 w 1262201"/>
                <a:gd name="connsiteY16-2604" fmla="*/ 459833 h 814148"/>
                <a:gd name="connsiteX17-2605" fmla="*/ 702363 w 1262201"/>
                <a:gd name="connsiteY17-2606" fmla="*/ 574133 h 814148"/>
                <a:gd name="connsiteX18-2607" fmla="*/ 792850 w 1262201"/>
                <a:gd name="connsiteY18-2608" fmla="*/ 707483 h 814148"/>
                <a:gd name="connsiteX19-2609" fmla="*/ 559488 w 1262201"/>
                <a:gd name="connsiteY19-2610" fmla="*/ 588420 h 814148"/>
                <a:gd name="connsiteX20-2611" fmla="*/ 559488 w 1262201"/>
                <a:gd name="connsiteY20-2612" fmla="*/ 440783 h 814148"/>
                <a:gd name="connsiteX21-2613" fmla="*/ 497575 w 1262201"/>
                <a:gd name="connsiteY21-2614" fmla="*/ 483645 h 814148"/>
                <a:gd name="connsiteX22-2615" fmla="*/ 535675 w 1262201"/>
                <a:gd name="connsiteY22-2616" fmla="*/ 626520 h 814148"/>
                <a:gd name="connsiteX23-2617" fmla="*/ 330888 w 1262201"/>
                <a:gd name="connsiteY23-2618" fmla="*/ 507458 h 814148"/>
                <a:gd name="connsiteX24-2619" fmla="*/ 316600 w 1262201"/>
                <a:gd name="connsiteY24-2620" fmla="*/ 395539 h 814148"/>
                <a:gd name="connsiteX25-2621" fmla="*/ 252307 w 1262201"/>
                <a:gd name="connsiteY25-2622" fmla="*/ 400302 h 814148"/>
                <a:gd name="connsiteX26-2623" fmla="*/ 180869 w 1262201"/>
                <a:gd name="connsiteY26-2624" fmla="*/ 797970 h 814148"/>
                <a:gd name="connsiteX0-2625" fmla="*/ 180869 w 1262201"/>
                <a:gd name="connsiteY0-2626" fmla="*/ 797970 h 814148"/>
                <a:gd name="connsiteX1-2627" fmla="*/ 126100 w 1262201"/>
                <a:gd name="connsiteY1-2628" fmla="*/ 731296 h 814148"/>
                <a:gd name="connsiteX2-2629" fmla="*/ 40375 w 1262201"/>
                <a:gd name="connsiteY2-2630" fmla="*/ 697958 h 814148"/>
                <a:gd name="connsiteX3-2631" fmla="*/ 11800 w 1262201"/>
                <a:gd name="connsiteY3-2632" fmla="*/ 359820 h 814148"/>
                <a:gd name="connsiteX4-2633" fmla="*/ 233256 w 1262201"/>
                <a:gd name="connsiteY4-2634" fmla="*/ 64545 h 814148"/>
                <a:gd name="connsiteX5-2635" fmla="*/ 657119 w 1262201"/>
                <a:gd name="connsiteY5-2636" fmla="*/ 2632 h 814148"/>
                <a:gd name="connsiteX6-2637" fmla="*/ 1128605 w 1262201"/>
                <a:gd name="connsiteY6-2638" fmla="*/ 116931 h 814148"/>
                <a:gd name="connsiteX7-2639" fmla="*/ 1261956 w 1262201"/>
                <a:gd name="connsiteY7-2640" fmla="*/ 445545 h 814148"/>
                <a:gd name="connsiteX8-2641" fmla="*/ 1231001 w 1262201"/>
                <a:gd name="connsiteY8-2642" fmla="*/ 686051 h 814148"/>
                <a:gd name="connsiteX9-2643" fmla="*/ 1166707 w 1262201"/>
                <a:gd name="connsiteY9-2644" fmla="*/ 712245 h 814148"/>
                <a:gd name="connsiteX10-2645" fmla="*/ 1114319 w 1262201"/>
                <a:gd name="connsiteY10-2646" fmla="*/ 769395 h 814148"/>
                <a:gd name="connsiteX11-2647" fmla="*/ 1059549 w 1262201"/>
                <a:gd name="connsiteY11-2648" fmla="*/ 712246 h 814148"/>
                <a:gd name="connsiteX12-2649" fmla="*/ 940488 w 1262201"/>
                <a:gd name="connsiteY12-2650" fmla="*/ 424114 h 814148"/>
                <a:gd name="connsiteX13-2651" fmla="*/ 904769 w 1262201"/>
                <a:gd name="connsiteY13-2652" fmla="*/ 497933 h 814148"/>
                <a:gd name="connsiteX14-2653" fmla="*/ 959538 w 1262201"/>
                <a:gd name="connsiteY14-2654" fmla="*/ 705101 h 814148"/>
                <a:gd name="connsiteX15-2655" fmla="*/ 811900 w 1262201"/>
                <a:gd name="connsiteY15-2656" fmla="*/ 609852 h 814148"/>
                <a:gd name="connsiteX16-2657" fmla="*/ 764275 w 1262201"/>
                <a:gd name="connsiteY16-2658" fmla="*/ 459833 h 814148"/>
                <a:gd name="connsiteX17-2659" fmla="*/ 702363 w 1262201"/>
                <a:gd name="connsiteY17-2660" fmla="*/ 574133 h 814148"/>
                <a:gd name="connsiteX18-2661" fmla="*/ 792850 w 1262201"/>
                <a:gd name="connsiteY18-2662" fmla="*/ 707483 h 814148"/>
                <a:gd name="connsiteX19-2663" fmla="*/ 559488 w 1262201"/>
                <a:gd name="connsiteY19-2664" fmla="*/ 588420 h 814148"/>
                <a:gd name="connsiteX20-2665" fmla="*/ 559488 w 1262201"/>
                <a:gd name="connsiteY20-2666" fmla="*/ 440783 h 814148"/>
                <a:gd name="connsiteX21-2667" fmla="*/ 497575 w 1262201"/>
                <a:gd name="connsiteY21-2668" fmla="*/ 483645 h 814148"/>
                <a:gd name="connsiteX22-2669" fmla="*/ 535675 w 1262201"/>
                <a:gd name="connsiteY22-2670" fmla="*/ 626520 h 814148"/>
                <a:gd name="connsiteX23-2671" fmla="*/ 330888 w 1262201"/>
                <a:gd name="connsiteY23-2672" fmla="*/ 507458 h 814148"/>
                <a:gd name="connsiteX24-2673" fmla="*/ 316600 w 1262201"/>
                <a:gd name="connsiteY24-2674" fmla="*/ 395539 h 814148"/>
                <a:gd name="connsiteX25-2675" fmla="*/ 252307 w 1262201"/>
                <a:gd name="connsiteY25-2676" fmla="*/ 400302 h 814148"/>
                <a:gd name="connsiteX26-2677" fmla="*/ 180869 w 1262201"/>
                <a:gd name="connsiteY26-2678" fmla="*/ 797970 h 814148"/>
                <a:gd name="connsiteX0-2679" fmla="*/ 180869 w 1262201"/>
                <a:gd name="connsiteY0-2680" fmla="*/ 797970 h 814148"/>
                <a:gd name="connsiteX1-2681" fmla="*/ 126100 w 1262201"/>
                <a:gd name="connsiteY1-2682" fmla="*/ 731296 h 814148"/>
                <a:gd name="connsiteX2-2683" fmla="*/ 40375 w 1262201"/>
                <a:gd name="connsiteY2-2684" fmla="*/ 697958 h 814148"/>
                <a:gd name="connsiteX3-2685" fmla="*/ 11800 w 1262201"/>
                <a:gd name="connsiteY3-2686" fmla="*/ 359820 h 814148"/>
                <a:gd name="connsiteX4-2687" fmla="*/ 233256 w 1262201"/>
                <a:gd name="connsiteY4-2688" fmla="*/ 64545 h 814148"/>
                <a:gd name="connsiteX5-2689" fmla="*/ 657119 w 1262201"/>
                <a:gd name="connsiteY5-2690" fmla="*/ 2632 h 814148"/>
                <a:gd name="connsiteX6-2691" fmla="*/ 1128605 w 1262201"/>
                <a:gd name="connsiteY6-2692" fmla="*/ 116931 h 814148"/>
                <a:gd name="connsiteX7-2693" fmla="*/ 1261956 w 1262201"/>
                <a:gd name="connsiteY7-2694" fmla="*/ 445545 h 814148"/>
                <a:gd name="connsiteX8-2695" fmla="*/ 1231001 w 1262201"/>
                <a:gd name="connsiteY8-2696" fmla="*/ 686051 h 814148"/>
                <a:gd name="connsiteX9-2697" fmla="*/ 1166707 w 1262201"/>
                <a:gd name="connsiteY9-2698" fmla="*/ 712245 h 814148"/>
                <a:gd name="connsiteX10-2699" fmla="*/ 1114319 w 1262201"/>
                <a:gd name="connsiteY10-2700" fmla="*/ 769395 h 814148"/>
                <a:gd name="connsiteX11-2701" fmla="*/ 1059549 w 1262201"/>
                <a:gd name="connsiteY11-2702" fmla="*/ 712246 h 814148"/>
                <a:gd name="connsiteX12-2703" fmla="*/ 940488 w 1262201"/>
                <a:gd name="connsiteY12-2704" fmla="*/ 424114 h 814148"/>
                <a:gd name="connsiteX13-2705" fmla="*/ 904769 w 1262201"/>
                <a:gd name="connsiteY13-2706" fmla="*/ 497933 h 814148"/>
                <a:gd name="connsiteX14-2707" fmla="*/ 959538 w 1262201"/>
                <a:gd name="connsiteY14-2708" fmla="*/ 705101 h 814148"/>
                <a:gd name="connsiteX15-2709" fmla="*/ 811900 w 1262201"/>
                <a:gd name="connsiteY15-2710" fmla="*/ 609852 h 814148"/>
                <a:gd name="connsiteX16-2711" fmla="*/ 764275 w 1262201"/>
                <a:gd name="connsiteY16-2712" fmla="*/ 459833 h 814148"/>
                <a:gd name="connsiteX17-2713" fmla="*/ 714269 w 1262201"/>
                <a:gd name="connsiteY17-2714" fmla="*/ 576514 h 814148"/>
                <a:gd name="connsiteX18-2715" fmla="*/ 792850 w 1262201"/>
                <a:gd name="connsiteY18-2716" fmla="*/ 707483 h 814148"/>
                <a:gd name="connsiteX19-2717" fmla="*/ 559488 w 1262201"/>
                <a:gd name="connsiteY19-2718" fmla="*/ 588420 h 814148"/>
                <a:gd name="connsiteX20-2719" fmla="*/ 559488 w 1262201"/>
                <a:gd name="connsiteY20-2720" fmla="*/ 440783 h 814148"/>
                <a:gd name="connsiteX21-2721" fmla="*/ 497575 w 1262201"/>
                <a:gd name="connsiteY21-2722" fmla="*/ 483645 h 814148"/>
                <a:gd name="connsiteX22-2723" fmla="*/ 535675 w 1262201"/>
                <a:gd name="connsiteY22-2724" fmla="*/ 626520 h 814148"/>
                <a:gd name="connsiteX23-2725" fmla="*/ 330888 w 1262201"/>
                <a:gd name="connsiteY23-2726" fmla="*/ 507458 h 814148"/>
                <a:gd name="connsiteX24-2727" fmla="*/ 316600 w 1262201"/>
                <a:gd name="connsiteY24-2728" fmla="*/ 395539 h 814148"/>
                <a:gd name="connsiteX25-2729" fmla="*/ 252307 w 1262201"/>
                <a:gd name="connsiteY25-2730" fmla="*/ 400302 h 814148"/>
                <a:gd name="connsiteX26-2731" fmla="*/ 180869 w 1262201"/>
                <a:gd name="connsiteY26-2732" fmla="*/ 797970 h 814148"/>
                <a:gd name="connsiteX0-2733" fmla="*/ 180869 w 1262201"/>
                <a:gd name="connsiteY0-2734" fmla="*/ 797970 h 814148"/>
                <a:gd name="connsiteX1-2735" fmla="*/ 126100 w 1262201"/>
                <a:gd name="connsiteY1-2736" fmla="*/ 731296 h 814148"/>
                <a:gd name="connsiteX2-2737" fmla="*/ 40375 w 1262201"/>
                <a:gd name="connsiteY2-2738" fmla="*/ 697958 h 814148"/>
                <a:gd name="connsiteX3-2739" fmla="*/ 11800 w 1262201"/>
                <a:gd name="connsiteY3-2740" fmla="*/ 359820 h 814148"/>
                <a:gd name="connsiteX4-2741" fmla="*/ 233256 w 1262201"/>
                <a:gd name="connsiteY4-2742" fmla="*/ 64545 h 814148"/>
                <a:gd name="connsiteX5-2743" fmla="*/ 657119 w 1262201"/>
                <a:gd name="connsiteY5-2744" fmla="*/ 2632 h 814148"/>
                <a:gd name="connsiteX6-2745" fmla="*/ 1128605 w 1262201"/>
                <a:gd name="connsiteY6-2746" fmla="*/ 116931 h 814148"/>
                <a:gd name="connsiteX7-2747" fmla="*/ 1261956 w 1262201"/>
                <a:gd name="connsiteY7-2748" fmla="*/ 445545 h 814148"/>
                <a:gd name="connsiteX8-2749" fmla="*/ 1231001 w 1262201"/>
                <a:gd name="connsiteY8-2750" fmla="*/ 686051 h 814148"/>
                <a:gd name="connsiteX9-2751" fmla="*/ 1166707 w 1262201"/>
                <a:gd name="connsiteY9-2752" fmla="*/ 712245 h 814148"/>
                <a:gd name="connsiteX10-2753" fmla="*/ 1114319 w 1262201"/>
                <a:gd name="connsiteY10-2754" fmla="*/ 769395 h 814148"/>
                <a:gd name="connsiteX11-2755" fmla="*/ 1059549 w 1262201"/>
                <a:gd name="connsiteY11-2756" fmla="*/ 712246 h 814148"/>
                <a:gd name="connsiteX12-2757" fmla="*/ 940488 w 1262201"/>
                <a:gd name="connsiteY12-2758" fmla="*/ 424114 h 814148"/>
                <a:gd name="connsiteX13-2759" fmla="*/ 904769 w 1262201"/>
                <a:gd name="connsiteY13-2760" fmla="*/ 497933 h 814148"/>
                <a:gd name="connsiteX14-2761" fmla="*/ 959538 w 1262201"/>
                <a:gd name="connsiteY14-2762" fmla="*/ 705101 h 814148"/>
                <a:gd name="connsiteX15-2763" fmla="*/ 811900 w 1262201"/>
                <a:gd name="connsiteY15-2764" fmla="*/ 609852 h 814148"/>
                <a:gd name="connsiteX16-2765" fmla="*/ 754750 w 1262201"/>
                <a:gd name="connsiteY16-2766" fmla="*/ 474120 h 814148"/>
                <a:gd name="connsiteX17-2767" fmla="*/ 714269 w 1262201"/>
                <a:gd name="connsiteY17-2768" fmla="*/ 576514 h 814148"/>
                <a:gd name="connsiteX18-2769" fmla="*/ 792850 w 1262201"/>
                <a:gd name="connsiteY18-2770" fmla="*/ 707483 h 814148"/>
                <a:gd name="connsiteX19-2771" fmla="*/ 559488 w 1262201"/>
                <a:gd name="connsiteY19-2772" fmla="*/ 588420 h 814148"/>
                <a:gd name="connsiteX20-2773" fmla="*/ 559488 w 1262201"/>
                <a:gd name="connsiteY20-2774" fmla="*/ 440783 h 814148"/>
                <a:gd name="connsiteX21-2775" fmla="*/ 497575 w 1262201"/>
                <a:gd name="connsiteY21-2776" fmla="*/ 483645 h 814148"/>
                <a:gd name="connsiteX22-2777" fmla="*/ 535675 w 1262201"/>
                <a:gd name="connsiteY22-2778" fmla="*/ 626520 h 814148"/>
                <a:gd name="connsiteX23-2779" fmla="*/ 330888 w 1262201"/>
                <a:gd name="connsiteY23-2780" fmla="*/ 507458 h 814148"/>
                <a:gd name="connsiteX24-2781" fmla="*/ 316600 w 1262201"/>
                <a:gd name="connsiteY24-2782" fmla="*/ 395539 h 814148"/>
                <a:gd name="connsiteX25-2783" fmla="*/ 252307 w 1262201"/>
                <a:gd name="connsiteY25-2784" fmla="*/ 400302 h 814148"/>
                <a:gd name="connsiteX26-2785" fmla="*/ 180869 w 1262201"/>
                <a:gd name="connsiteY26-2786" fmla="*/ 797970 h 814148"/>
                <a:gd name="connsiteX0-2787" fmla="*/ 180869 w 1262201"/>
                <a:gd name="connsiteY0-2788" fmla="*/ 797970 h 814148"/>
                <a:gd name="connsiteX1-2789" fmla="*/ 126100 w 1262201"/>
                <a:gd name="connsiteY1-2790" fmla="*/ 731296 h 814148"/>
                <a:gd name="connsiteX2-2791" fmla="*/ 40375 w 1262201"/>
                <a:gd name="connsiteY2-2792" fmla="*/ 697958 h 814148"/>
                <a:gd name="connsiteX3-2793" fmla="*/ 11800 w 1262201"/>
                <a:gd name="connsiteY3-2794" fmla="*/ 359820 h 814148"/>
                <a:gd name="connsiteX4-2795" fmla="*/ 233256 w 1262201"/>
                <a:gd name="connsiteY4-2796" fmla="*/ 64545 h 814148"/>
                <a:gd name="connsiteX5-2797" fmla="*/ 657119 w 1262201"/>
                <a:gd name="connsiteY5-2798" fmla="*/ 2632 h 814148"/>
                <a:gd name="connsiteX6-2799" fmla="*/ 1128605 w 1262201"/>
                <a:gd name="connsiteY6-2800" fmla="*/ 116931 h 814148"/>
                <a:gd name="connsiteX7-2801" fmla="*/ 1261956 w 1262201"/>
                <a:gd name="connsiteY7-2802" fmla="*/ 445545 h 814148"/>
                <a:gd name="connsiteX8-2803" fmla="*/ 1231001 w 1262201"/>
                <a:gd name="connsiteY8-2804" fmla="*/ 686051 h 814148"/>
                <a:gd name="connsiteX9-2805" fmla="*/ 1166707 w 1262201"/>
                <a:gd name="connsiteY9-2806" fmla="*/ 712245 h 814148"/>
                <a:gd name="connsiteX10-2807" fmla="*/ 1114319 w 1262201"/>
                <a:gd name="connsiteY10-2808" fmla="*/ 769395 h 814148"/>
                <a:gd name="connsiteX11-2809" fmla="*/ 1059549 w 1262201"/>
                <a:gd name="connsiteY11-2810" fmla="*/ 712246 h 814148"/>
                <a:gd name="connsiteX12-2811" fmla="*/ 940488 w 1262201"/>
                <a:gd name="connsiteY12-2812" fmla="*/ 424114 h 814148"/>
                <a:gd name="connsiteX13-2813" fmla="*/ 904769 w 1262201"/>
                <a:gd name="connsiteY13-2814" fmla="*/ 497933 h 814148"/>
                <a:gd name="connsiteX14-2815" fmla="*/ 959538 w 1262201"/>
                <a:gd name="connsiteY14-2816" fmla="*/ 705101 h 814148"/>
                <a:gd name="connsiteX15-2817" fmla="*/ 811900 w 1262201"/>
                <a:gd name="connsiteY15-2818" fmla="*/ 609852 h 814148"/>
                <a:gd name="connsiteX16-2819" fmla="*/ 754750 w 1262201"/>
                <a:gd name="connsiteY16-2820" fmla="*/ 474120 h 814148"/>
                <a:gd name="connsiteX17-2821" fmla="*/ 714269 w 1262201"/>
                <a:gd name="connsiteY17-2822" fmla="*/ 576514 h 814148"/>
                <a:gd name="connsiteX18-2823" fmla="*/ 759512 w 1262201"/>
                <a:gd name="connsiteY18-2824" fmla="*/ 709865 h 814148"/>
                <a:gd name="connsiteX19-2825" fmla="*/ 559488 w 1262201"/>
                <a:gd name="connsiteY19-2826" fmla="*/ 588420 h 814148"/>
                <a:gd name="connsiteX20-2827" fmla="*/ 559488 w 1262201"/>
                <a:gd name="connsiteY20-2828" fmla="*/ 440783 h 814148"/>
                <a:gd name="connsiteX21-2829" fmla="*/ 497575 w 1262201"/>
                <a:gd name="connsiteY21-2830" fmla="*/ 483645 h 814148"/>
                <a:gd name="connsiteX22-2831" fmla="*/ 535675 w 1262201"/>
                <a:gd name="connsiteY22-2832" fmla="*/ 626520 h 814148"/>
                <a:gd name="connsiteX23-2833" fmla="*/ 330888 w 1262201"/>
                <a:gd name="connsiteY23-2834" fmla="*/ 507458 h 814148"/>
                <a:gd name="connsiteX24-2835" fmla="*/ 316600 w 1262201"/>
                <a:gd name="connsiteY24-2836" fmla="*/ 395539 h 814148"/>
                <a:gd name="connsiteX25-2837" fmla="*/ 252307 w 1262201"/>
                <a:gd name="connsiteY25-2838" fmla="*/ 400302 h 814148"/>
                <a:gd name="connsiteX26-2839" fmla="*/ 180869 w 1262201"/>
                <a:gd name="connsiteY26-2840" fmla="*/ 797970 h 814148"/>
                <a:gd name="connsiteX0-2841" fmla="*/ 180869 w 1262201"/>
                <a:gd name="connsiteY0-2842" fmla="*/ 797970 h 814148"/>
                <a:gd name="connsiteX1-2843" fmla="*/ 126100 w 1262201"/>
                <a:gd name="connsiteY1-2844" fmla="*/ 731296 h 814148"/>
                <a:gd name="connsiteX2-2845" fmla="*/ 40375 w 1262201"/>
                <a:gd name="connsiteY2-2846" fmla="*/ 697958 h 814148"/>
                <a:gd name="connsiteX3-2847" fmla="*/ 11800 w 1262201"/>
                <a:gd name="connsiteY3-2848" fmla="*/ 359820 h 814148"/>
                <a:gd name="connsiteX4-2849" fmla="*/ 233256 w 1262201"/>
                <a:gd name="connsiteY4-2850" fmla="*/ 64545 h 814148"/>
                <a:gd name="connsiteX5-2851" fmla="*/ 657119 w 1262201"/>
                <a:gd name="connsiteY5-2852" fmla="*/ 2632 h 814148"/>
                <a:gd name="connsiteX6-2853" fmla="*/ 1128605 w 1262201"/>
                <a:gd name="connsiteY6-2854" fmla="*/ 116931 h 814148"/>
                <a:gd name="connsiteX7-2855" fmla="*/ 1261956 w 1262201"/>
                <a:gd name="connsiteY7-2856" fmla="*/ 445545 h 814148"/>
                <a:gd name="connsiteX8-2857" fmla="*/ 1231001 w 1262201"/>
                <a:gd name="connsiteY8-2858" fmla="*/ 686051 h 814148"/>
                <a:gd name="connsiteX9-2859" fmla="*/ 1166707 w 1262201"/>
                <a:gd name="connsiteY9-2860" fmla="*/ 712245 h 814148"/>
                <a:gd name="connsiteX10-2861" fmla="*/ 1114319 w 1262201"/>
                <a:gd name="connsiteY10-2862" fmla="*/ 769395 h 814148"/>
                <a:gd name="connsiteX11-2863" fmla="*/ 1059549 w 1262201"/>
                <a:gd name="connsiteY11-2864" fmla="*/ 712246 h 814148"/>
                <a:gd name="connsiteX12-2865" fmla="*/ 940488 w 1262201"/>
                <a:gd name="connsiteY12-2866" fmla="*/ 424114 h 814148"/>
                <a:gd name="connsiteX13-2867" fmla="*/ 904769 w 1262201"/>
                <a:gd name="connsiteY13-2868" fmla="*/ 497933 h 814148"/>
                <a:gd name="connsiteX14-2869" fmla="*/ 959538 w 1262201"/>
                <a:gd name="connsiteY14-2870" fmla="*/ 705101 h 814148"/>
                <a:gd name="connsiteX15-2871" fmla="*/ 811900 w 1262201"/>
                <a:gd name="connsiteY15-2872" fmla="*/ 609852 h 814148"/>
                <a:gd name="connsiteX16-2873" fmla="*/ 754750 w 1262201"/>
                <a:gd name="connsiteY16-2874" fmla="*/ 474120 h 814148"/>
                <a:gd name="connsiteX17-2875" fmla="*/ 714269 w 1262201"/>
                <a:gd name="connsiteY17-2876" fmla="*/ 576514 h 814148"/>
                <a:gd name="connsiteX18-2877" fmla="*/ 776181 w 1262201"/>
                <a:gd name="connsiteY18-2878" fmla="*/ 705103 h 814148"/>
                <a:gd name="connsiteX19-2879" fmla="*/ 559488 w 1262201"/>
                <a:gd name="connsiteY19-2880" fmla="*/ 588420 h 814148"/>
                <a:gd name="connsiteX20-2881" fmla="*/ 559488 w 1262201"/>
                <a:gd name="connsiteY20-2882" fmla="*/ 440783 h 814148"/>
                <a:gd name="connsiteX21-2883" fmla="*/ 497575 w 1262201"/>
                <a:gd name="connsiteY21-2884" fmla="*/ 483645 h 814148"/>
                <a:gd name="connsiteX22-2885" fmla="*/ 535675 w 1262201"/>
                <a:gd name="connsiteY22-2886" fmla="*/ 626520 h 814148"/>
                <a:gd name="connsiteX23-2887" fmla="*/ 330888 w 1262201"/>
                <a:gd name="connsiteY23-2888" fmla="*/ 507458 h 814148"/>
                <a:gd name="connsiteX24-2889" fmla="*/ 316600 w 1262201"/>
                <a:gd name="connsiteY24-2890" fmla="*/ 395539 h 814148"/>
                <a:gd name="connsiteX25-2891" fmla="*/ 252307 w 1262201"/>
                <a:gd name="connsiteY25-2892" fmla="*/ 400302 h 814148"/>
                <a:gd name="connsiteX26-2893" fmla="*/ 180869 w 1262201"/>
                <a:gd name="connsiteY26-2894" fmla="*/ 797970 h 814148"/>
                <a:gd name="connsiteX0-2895" fmla="*/ 180869 w 1262201"/>
                <a:gd name="connsiteY0-2896" fmla="*/ 797970 h 814148"/>
                <a:gd name="connsiteX1-2897" fmla="*/ 126100 w 1262201"/>
                <a:gd name="connsiteY1-2898" fmla="*/ 731296 h 814148"/>
                <a:gd name="connsiteX2-2899" fmla="*/ 40375 w 1262201"/>
                <a:gd name="connsiteY2-2900" fmla="*/ 697958 h 814148"/>
                <a:gd name="connsiteX3-2901" fmla="*/ 11800 w 1262201"/>
                <a:gd name="connsiteY3-2902" fmla="*/ 359820 h 814148"/>
                <a:gd name="connsiteX4-2903" fmla="*/ 233256 w 1262201"/>
                <a:gd name="connsiteY4-2904" fmla="*/ 64545 h 814148"/>
                <a:gd name="connsiteX5-2905" fmla="*/ 657119 w 1262201"/>
                <a:gd name="connsiteY5-2906" fmla="*/ 2632 h 814148"/>
                <a:gd name="connsiteX6-2907" fmla="*/ 1128605 w 1262201"/>
                <a:gd name="connsiteY6-2908" fmla="*/ 116931 h 814148"/>
                <a:gd name="connsiteX7-2909" fmla="*/ 1261956 w 1262201"/>
                <a:gd name="connsiteY7-2910" fmla="*/ 445545 h 814148"/>
                <a:gd name="connsiteX8-2911" fmla="*/ 1231001 w 1262201"/>
                <a:gd name="connsiteY8-2912" fmla="*/ 686051 h 814148"/>
                <a:gd name="connsiteX9-2913" fmla="*/ 1166707 w 1262201"/>
                <a:gd name="connsiteY9-2914" fmla="*/ 712245 h 814148"/>
                <a:gd name="connsiteX10-2915" fmla="*/ 1114319 w 1262201"/>
                <a:gd name="connsiteY10-2916" fmla="*/ 769395 h 814148"/>
                <a:gd name="connsiteX11-2917" fmla="*/ 1059549 w 1262201"/>
                <a:gd name="connsiteY11-2918" fmla="*/ 712246 h 814148"/>
                <a:gd name="connsiteX12-2919" fmla="*/ 940488 w 1262201"/>
                <a:gd name="connsiteY12-2920" fmla="*/ 424114 h 814148"/>
                <a:gd name="connsiteX13-2921" fmla="*/ 904769 w 1262201"/>
                <a:gd name="connsiteY13-2922" fmla="*/ 497933 h 814148"/>
                <a:gd name="connsiteX14-2923" fmla="*/ 959538 w 1262201"/>
                <a:gd name="connsiteY14-2924" fmla="*/ 705101 h 814148"/>
                <a:gd name="connsiteX15-2925" fmla="*/ 811900 w 1262201"/>
                <a:gd name="connsiteY15-2926" fmla="*/ 609852 h 814148"/>
                <a:gd name="connsiteX16-2927" fmla="*/ 754750 w 1262201"/>
                <a:gd name="connsiteY16-2928" fmla="*/ 474120 h 814148"/>
                <a:gd name="connsiteX17-2929" fmla="*/ 714269 w 1262201"/>
                <a:gd name="connsiteY17-2930" fmla="*/ 576514 h 814148"/>
                <a:gd name="connsiteX18-2931" fmla="*/ 776181 w 1262201"/>
                <a:gd name="connsiteY18-2932" fmla="*/ 705103 h 814148"/>
                <a:gd name="connsiteX19-2933" fmla="*/ 588063 w 1262201"/>
                <a:gd name="connsiteY19-2934" fmla="*/ 588420 h 814148"/>
                <a:gd name="connsiteX20-2935" fmla="*/ 559488 w 1262201"/>
                <a:gd name="connsiteY20-2936" fmla="*/ 440783 h 814148"/>
                <a:gd name="connsiteX21-2937" fmla="*/ 497575 w 1262201"/>
                <a:gd name="connsiteY21-2938" fmla="*/ 483645 h 814148"/>
                <a:gd name="connsiteX22-2939" fmla="*/ 535675 w 1262201"/>
                <a:gd name="connsiteY22-2940" fmla="*/ 626520 h 814148"/>
                <a:gd name="connsiteX23-2941" fmla="*/ 330888 w 1262201"/>
                <a:gd name="connsiteY23-2942" fmla="*/ 507458 h 814148"/>
                <a:gd name="connsiteX24-2943" fmla="*/ 316600 w 1262201"/>
                <a:gd name="connsiteY24-2944" fmla="*/ 395539 h 814148"/>
                <a:gd name="connsiteX25-2945" fmla="*/ 252307 w 1262201"/>
                <a:gd name="connsiteY25-2946" fmla="*/ 400302 h 814148"/>
                <a:gd name="connsiteX26-2947" fmla="*/ 180869 w 1262201"/>
                <a:gd name="connsiteY26-2948" fmla="*/ 797970 h 814148"/>
                <a:gd name="connsiteX0-2949" fmla="*/ 180869 w 1262201"/>
                <a:gd name="connsiteY0-2950" fmla="*/ 797970 h 814148"/>
                <a:gd name="connsiteX1-2951" fmla="*/ 126100 w 1262201"/>
                <a:gd name="connsiteY1-2952" fmla="*/ 731296 h 814148"/>
                <a:gd name="connsiteX2-2953" fmla="*/ 40375 w 1262201"/>
                <a:gd name="connsiteY2-2954" fmla="*/ 697958 h 814148"/>
                <a:gd name="connsiteX3-2955" fmla="*/ 11800 w 1262201"/>
                <a:gd name="connsiteY3-2956" fmla="*/ 359820 h 814148"/>
                <a:gd name="connsiteX4-2957" fmla="*/ 233256 w 1262201"/>
                <a:gd name="connsiteY4-2958" fmla="*/ 64545 h 814148"/>
                <a:gd name="connsiteX5-2959" fmla="*/ 657119 w 1262201"/>
                <a:gd name="connsiteY5-2960" fmla="*/ 2632 h 814148"/>
                <a:gd name="connsiteX6-2961" fmla="*/ 1128605 w 1262201"/>
                <a:gd name="connsiteY6-2962" fmla="*/ 116931 h 814148"/>
                <a:gd name="connsiteX7-2963" fmla="*/ 1261956 w 1262201"/>
                <a:gd name="connsiteY7-2964" fmla="*/ 445545 h 814148"/>
                <a:gd name="connsiteX8-2965" fmla="*/ 1231001 w 1262201"/>
                <a:gd name="connsiteY8-2966" fmla="*/ 686051 h 814148"/>
                <a:gd name="connsiteX9-2967" fmla="*/ 1166707 w 1262201"/>
                <a:gd name="connsiteY9-2968" fmla="*/ 712245 h 814148"/>
                <a:gd name="connsiteX10-2969" fmla="*/ 1114319 w 1262201"/>
                <a:gd name="connsiteY10-2970" fmla="*/ 769395 h 814148"/>
                <a:gd name="connsiteX11-2971" fmla="*/ 1059549 w 1262201"/>
                <a:gd name="connsiteY11-2972" fmla="*/ 712246 h 814148"/>
                <a:gd name="connsiteX12-2973" fmla="*/ 940488 w 1262201"/>
                <a:gd name="connsiteY12-2974" fmla="*/ 424114 h 814148"/>
                <a:gd name="connsiteX13-2975" fmla="*/ 904769 w 1262201"/>
                <a:gd name="connsiteY13-2976" fmla="*/ 497933 h 814148"/>
                <a:gd name="connsiteX14-2977" fmla="*/ 959538 w 1262201"/>
                <a:gd name="connsiteY14-2978" fmla="*/ 705101 h 814148"/>
                <a:gd name="connsiteX15-2979" fmla="*/ 811900 w 1262201"/>
                <a:gd name="connsiteY15-2980" fmla="*/ 609852 h 814148"/>
                <a:gd name="connsiteX16-2981" fmla="*/ 754750 w 1262201"/>
                <a:gd name="connsiteY16-2982" fmla="*/ 474120 h 814148"/>
                <a:gd name="connsiteX17-2983" fmla="*/ 714269 w 1262201"/>
                <a:gd name="connsiteY17-2984" fmla="*/ 576514 h 814148"/>
                <a:gd name="connsiteX18-2985" fmla="*/ 776181 w 1262201"/>
                <a:gd name="connsiteY18-2986" fmla="*/ 705103 h 814148"/>
                <a:gd name="connsiteX19-2987" fmla="*/ 588063 w 1262201"/>
                <a:gd name="connsiteY19-2988" fmla="*/ 588420 h 814148"/>
                <a:gd name="connsiteX20-2989" fmla="*/ 576157 w 1262201"/>
                <a:gd name="connsiteY20-2990" fmla="*/ 407445 h 814148"/>
                <a:gd name="connsiteX21-2991" fmla="*/ 497575 w 1262201"/>
                <a:gd name="connsiteY21-2992" fmla="*/ 483645 h 814148"/>
                <a:gd name="connsiteX22-2993" fmla="*/ 535675 w 1262201"/>
                <a:gd name="connsiteY22-2994" fmla="*/ 626520 h 814148"/>
                <a:gd name="connsiteX23-2995" fmla="*/ 330888 w 1262201"/>
                <a:gd name="connsiteY23-2996" fmla="*/ 507458 h 814148"/>
                <a:gd name="connsiteX24-2997" fmla="*/ 316600 w 1262201"/>
                <a:gd name="connsiteY24-2998" fmla="*/ 395539 h 814148"/>
                <a:gd name="connsiteX25-2999" fmla="*/ 252307 w 1262201"/>
                <a:gd name="connsiteY25-3000" fmla="*/ 400302 h 814148"/>
                <a:gd name="connsiteX26-3001" fmla="*/ 180869 w 1262201"/>
                <a:gd name="connsiteY26-3002" fmla="*/ 797970 h 814148"/>
                <a:gd name="connsiteX0-3003" fmla="*/ 180869 w 1262201"/>
                <a:gd name="connsiteY0-3004" fmla="*/ 797970 h 814148"/>
                <a:gd name="connsiteX1-3005" fmla="*/ 126100 w 1262201"/>
                <a:gd name="connsiteY1-3006" fmla="*/ 731296 h 814148"/>
                <a:gd name="connsiteX2-3007" fmla="*/ 40375 w 1262201"/>
                <a:gd name="connsiteY2-3008" fmla="*/ 697958 h 814148"/>
                <a:gd name="connsiteX3-3009" fmla="*/ 11800 w 1262201"/>
                <a:gd name="connsiteY3-3010" fmla="*/ 359820 h 814148"/>
                <a:gd name="connsiteX4-3011" fmla="*/ 233256 w 1262201"/>
                <a:gd name="connsiteY4-3012" fmla="*/ 64545 h 814148"/>
                <a:gd name="connsiteX5-3013" fmla="*/ 657119 w 1262201"/>
                <a:gd name="connsiteY5-3014" fmla="*/ 2632 h 814148"/>
                <a:gd name="connsiteX6-3015" fmla="*/ 1128605 w 1262201"/>
                <a:gd name="connsiteY6-3016" fmla="*/ 116931 h 814148"/>
                <a:gd name="connsiteX7-3017" fmla="*/ 1261956 w 1262201"/>
                <a:gd name="connsiteY7-3018" fmla="*/ 445545 h 814148"/>
                <a:gd name="connsiteX8-3019" fmla="*/ 1231001 w 1262201"/>
                <a:gd name="connsiteY8-3020" fmla="*/ 686051 h 814148"/>
                <a:gd name="connsiteX9-3021" fmla="*/ 1166707 w 1262201"/>
                <a:gd name="connsiteY9-3022" fmla="*/ 712245 h 814148"/>
                <a:gd name="connsiteX10-3023" fmla="*/ 1114319 w 1262201"/>
                <a:gd name="connsiteY10-3024" fmla="*/ 769395 h 814148"/>
                <a:gd name="connsiteX11-3025" fmla="*/ 1059549 w 1262201"/>
                <a:gd name="connsiteY11-3026" fmla="*/ 712246 h 814148"/>
                <a:gd name="connsiteX12-3027" fmla="*/ 940488 w 1262201"/>
                <a:gd name="connsiteY12-3028" fmla="*/ 424114 h 814148"/>
                <a:gd name="connsiteX13-3029" fmla="*/ 904769 w 1262201"/>
                <a:gd name="connsiteY13-3030" fmla="*/ 497933 h 814148"/>
                <a:gd name="connsiteX14-3031" fmla="*/ 959538 w 1262201"/>
                <a:gd name="connsiteY14-3032" fmla="*/ 705101 h 814148"/>
                <a:gd name="connsiteX15-3033" fmla="*/ 811900 w 1262201"/>
                <a:gd name="connsiteY15-3034" fmla="*/ 609852 h 814148"/>
                <a:gd name="connsiteX16-3035" fmla="*/ 754750 w 1262201"/>
                <a:gd name="connsiteY16-3036" fmla="*/ 474120 h 814148"/>
                <a:gd name="connsiteX17-3037" fmla="*/ 714269 w 1262201"/>
                <a:gd name="connsiteY17-3038" fmla="*/ 576514 h 814148"/>
                <a:gd name="connsiteX18-3039" fmla="*/ 776181 w 1262201"/>
                <a:gd name="connsiteY18-3040" fmla="*/ 705103 h 814148"/>
                <a:gd name="connsiteX19-3041" fmla="*/ 588063 w 1262201"/>
                <a:gd name="connsiteY19-3042" fmla="*/ 588420 h 814148"/>
                <a:gd name="connsiteX20-3043" fmla="*/ 549964 w 1262201"/>
                <a:gd name="connsiteY20-3044" fmla="*/ 488408 h 814148"/>
                <a:gd name="connsiteX21-3045" fmla="*/ 497575 w 1262201"/>
                <a:gd name="connsiteY21-3046" fmla="*/ 483645 h 814148"/>
                <a:gd name="connsiteX22-3047" fmla="*/ 535675 w 1262201"/>
                <a:gd name="connsiteY22-3048" fmla="*/ 626520 h 814148"/>
                <a:gd name="connsiteX23-3049" fmla="*/ 330888 w 1262201"/>
                <a:gd name="connsiteY23-3050" fmla="*/ 507458 h 814148"/>
                <a:gd name="connsiteX24-3051" fmla="*/ 316600 w 1262201"/>
                <a:gd name="connsiteY24-3052" fmla="*/ 395539 h 814148"/>
                <a:gd name="connsiteX25-3053" fmla="*/ 252307 w 1262201"/>
                <a:gd name="connsiteY25-3054" fmla="*/ 400302 h 814148"/>
                <a:gd name="connsiteX26-3055" fmla="*/ 180869 w 1262201"/>
                <a:gd name="connsiteY26-3056" fmla="*/ 797970 h 814148"/>
                <a:gd name="connsiteX0-3057" fmla="*/ 180869 w 1262201"/>
                <a:gd name="connsiteY0-3058" fmla="*/ 797970 h 814148"/>
                <a:gd name="connsiteX1-3059" fmla="*/ 126100 w 1262201"/>
                <a:gd name="connsiteY1-3060" fmla="*/ 731296 h 814148"/>
                <a:gd name="connsiteX2-3061" fmla="*/ 40375 w 1262201"/>
                <a:gd name="connsiteY2-3062" fmla="*/ 697958 h 814148"/>
                <a:gd name="connsiteX3-3063" fmla="*/ 11800 w 1262201"/>
                <a:gd name="connsiteY3-3064" fmla="*/ 359820 h 814148"/>
                <a:gd name="connsiteX4-3065" fmla="*/ 233256 w 1262201"/>
                <a:gd name="connsiteY4-3066" fmla="*/ 64545 h 814148"/>
                <a:gd name="connsiteX5-3067" fmla="*/ 657119 w 1262201"/>
                <a:gd name="connsiteY5-3068" fmla="*/ 2632 h 814148"/>
                <a:gd name="connsiteX6-3069" fmla="*/ 1128605 w 1262201"/>
                <a:gd name="connsiteY6-3070" fmla="*/ 116931 h 814148"/>
                <a:gd name="connsiteX7-3071" fmla="*/ 1261956 w 1262201"/>
                <a:gd name="connsiteY7-3072" fmla="*/ 445545 h 814148"/>
                <a:gd name="connsiteX8-3073" fmla="*/ 1231001 w 1262201"/>
                <a:gd name="connsiteY8-3074" fmla="*/ 686051 h 814148"/>
                <a:gd name="connsiteX9-3075" fmla="*/ 1166707 w 1262201"/>
                <a:gd name="connsiteY9-3076" fmla="*/ 712245 h 814148"/>
                <a:gd name="connsiteX10-3077" fmla="*/ 1114319 w 1262201"/>
                <a:gd name="connsiteY10-3078" fmla="*/ 769395 h 814148"/>
                <a:gd name="connsiteX11-3079" fmla="*/ 1059549 w 1262201"/>
                <a:gd name="connsiteY11-3080" fmla="*/ 712246 h 814148"/>
                <a:gd name="connsiteX12-3081" fmla="*/ 940488 w 1262201"/>
                <a:gd name="connsiteY12-3082" fmla="*/ 424114 h 814148"/>
                <a:gd name="connsiteX13-3083" fmla="*/ 904769 w 1262201"/>
                <a:gd name="connsiteY13-3084" fmla="*/ 497933 h 814148"/>
                <a:gd name="connsiteX14-3085" fmla="*/ 959538 w 1262201"/>
                <a:gd name="connsiteY14-3086" fmla="*/ 705101 h 814148"/>
                <a:gd name="connsiteX15-3087" fmla="*/ 811900 w 1262201"/>
                <a:gd name="connsiteY15-3088" fmla="*/ 609852 h 814148"/>
                <a:gd name="connsiteX16-3089" fmla="*/ 754750 w 1262201"/>
                <a:gd name="connsiteY16-3090" fmla="*/ 474120 h 814148"/>
                <a:gd name="connsiteX17-3091" fmla="*/ 714269 w 1262201"/>
                <a:gd name="connsiteY17-3092" fmla="*/ 576514 h 814148"/>
                <a:gd name="connsiteX18-3093" fmla="*/ 776181 w 1262201"/>
                <a:gd name="connsiteY18-3094" fmla="*/ 705103 h 814148"/>
                <a:gd name="connsiteX19-3095" fmla="*/ 588063 w 1262201"/>
                <a:gd name="connsiteY19-3096" fmla="*/ 588420 h 814148"/>
                <a:gd name="connsiteX20-3097" fmla="*/ 549964 w 1262201"/>
                <a:gd name="connsiteY20-3098" fmla="*/ 488408 h 814148"/>
                <a:gd name="connsiteX21-3099" fmla="*/ 483288 w 1262201"/>
                <a:gd name="connsiteY21-3100" fmla="*/ 512220 h 814148"/>
                <a:gd name="connsiteX22-3101" fmla="*/ 535675 w 1262201"/>
                <a:gd name="connsiteY22-3102" fmla="*/ 626520 h 814148"/>
                <a:gd name="connsiteX23-3103" fmla="*/ 330888 w 1262201"/>
                <a:gd name="connsiteY23-3104" fmla="*/ 507458 h 814148"/>
                <a:gd name="connsiteX24-3105" fmla="*/ 316600 w 1262201"/>
                <a:gd name="connsiteY24-3106" fmla="*/ 395539 h 814148"/>
                <a:gd name="connsiteX25-3107" fmla="*/ 252307 w 1262201"/>
                <a:gd name="connsiteY25-3108" fmla="*/ 400302 h 814148"/>
                <a:gd name="connsiteX26-3109" fmla="*/ 180869 w 1262201"/>
                <a:gd name="connsiteY26-3110" fmla="*/ 797970 h 814148"/>
                <a:gd name="connsiteX0-3111" fmla="*/ 180869 w 1262201"/>
                <a:gd name="connsiteY0-3112" fmla="*/ 797970 h 814148"/>
                <a:gd name="connsiteX1-3113" fmla="*/ 126100 w 1262201"/>
                <a:gd name="connsiteY1-3114" fmla="*/ 731296 h 814148"/>
                <a:gd name="connsiteX2-3115" fmla="*/ 40375 w 1262201"/>
                <a:gd name="connsiteY2-3116" fmla="*/ 697958 h 814148"/>
                <a:gd name="connsiteX3-3117" fmla="*/ 11800 w 1262201"/>
                <a:gd name="connsiteY3-3118" fmla="*/ 359820 h 814148"/>
                <a:gd name="connsiteX4-3119" fmla="*/ 233256 w 1262201"/>
                <a:gd name="connsiteY4-3120" fmla="*/ 64545 h 814148"/>
                <a:gd name="connsiteX5-3121" fmla="*/ 657119 w 1262201"/>
                <a:gd name="connsiteY5-3122" fmla="*/ 2632 h 814148"/>
                <a:gd name="connsiteX6-3123" fmla="*/ 1128605 w 1262201"/>
                <a:gd name="connsiteY6-3124" fmla="*/ 116931 h 814148"/>
                <a:gd name="connsiteX7-3125" fmla="*/ 1261956 w 1262201"/>
                <a:gd name="connsiteY7-3126" fmla="*/ 445545 h 814148"/>
                <a:gd name="connsiteX8-3127" fmla="*/ 1231001 w 1262201"/>
                <a:gd name="connsiteY8-3128" fmla="*/ 686051 h 814148"/>
                <a:gd name="connsiteX9-3129" fmla="*/ 1166707 w 1262201"/>
                <a:gd name="connsiteY9-3130" fmla="*/ 712245 h 814148"/>
                <a:gd name="connsiteX10-3131" fmla="*/ 1114319 w 1262201"/>
                <a:gd name="connsiteY10-3132" fmla="*/ 769395 h 814148"/>
                <a:gd name="connsiteX11-3133" fmla="*/ 1059549 w 1262201"/>
                <a:gd name="connsiteY11-3134" fmla="*/ 712246 h 814148"/>
                <a:gd name="connsiteX12-3135" fmla="*/ 940488 w 1262201"/>
                <a:gd name="connsiteY12-3136" fmla="*/ 424114 h 814148"/>
                <a:gd name="connsiteX13-3137" fmla="*/ 904769 w 1262201"/>
                <a:gd name="connsiteY13-3138" fmla="*/ 497933 h 814148"/>
                <a:gd name="connsiteX14-3139" fmla="*/ 959538 w 1262201"/>
                <a:gd name="connsiteY14-3140" fmla="*/ 705101 h 814148"/>
                <a:gd name="connsiteX15-3141" fmla="*/ 811900 w 1262201"/>
                <a:gd name="connsiteY15-3142" fmla="*/ 609852 h 814148"/>
                <a:gd name="connsiteX16-3143" fmla="*/ 754750 w 1262201"/>
                <a:gd name="connsiteY16-3144" fmla="*/ 474120 h 814148"/>
                <a:gd name="connsiteX17-3145" fmla="*/ 714269 w 1262201"/>
                <a:gd name="connsiteY17-3146" fmla="*/ 576514 h 814148"/>
                <a:gd name="connsiteX18-3147" fmla="*/ 776181 w 1262201"/>
                <a:gd name="connsiteY18-3148" fmla="*/ 705103 h 814148"/>
                <a:gd name="connsiteX19-3149" fmla="*/ 588063 w 1262201"/>
                <a:gd name="connsiteY19-3150" fmla="*/ 588420 h 814148"/>
                <a:gd name="connsiteX20-3151" fmla="*/ 549964 w 1262201"/>
                <a:gd name="connsiteY20-3152" fmla="*/ 488408 h 814148"/>
                <a:gd name="connsiteX21-3153" fmla="*/ 483288 w 1262201"/>
                <a:gd name="connsiteY21-3154" fmla="*/ 512220 h 814148"/>
                <a:gd name="connsiteX22-3155" fmla="*/ 507100 w 1262201"/>
                <a:gd name="connsiteY22-3156" fmla="*/ 614614 h 814148"/>
                <a:gd name="connsiteX23-3157" fmla="*/ 330888 w 1262201"/>
                <a:gd name="connsiteY23-3158" fmla="*/ 507458 h 814148"/>
                <a:gd name="connsiteX24-3159" fmla="*/ 316600 w 1262201"/>
                <a:gd name="connsiteY24-3160" fmla="*/ 395539 h 814148"/>
                <a:gd name="connsiteX25-3161" fmla="*/ 252307 w 1262201"/>
                <a:gd name="connsiteY25-3162" fmla="*/ 400302 h 814148"/>
                <a:gd name="connsiteX26-3163" fmla="*/ 180869 w 1262201"/>
                <a:gd name="connsiteY26-3164" fmla="*/ 797970 h 814148"/>
                <a:gd name="connsiteX0-3165" fmla="*/ 180869 w 1262201"/>
                <a:gd name="connsiteY0-3166" fmla="*/ 797970 h 814148"/>
                <a:gd name="connsiteX1-3167" fmla="*/ 126100 w 1262201"/>
                <a:gd name="connsiteY1-3168" fmla="*/ 731296 h 814148"/>
                <a:gd name="connsiteX2-3169" fmla="*/ 40375 w 1262201"/>
                <a:gd name="connsiteY2-3170" fmla="*/ 697958 h 814148"/>
                <a:gd name="connsiteX3-3171" fmla="*/ 11800 w 1262201"/>
                <a:gd name="connsiteY3-3172" fmla="*/ 359820 h 814148"/>
                <a:gd name="connsiteX4-3173" fmla="*/ 233256 w 1262201"/>
                <a:gd name="connsiteY4-3174" fmla="*/ 64545 h 814148"/>
                <a:gd name="connsiteX5-3175" fmla="*/ 657119 w 1262201"/>
                <a:gd name="connsiteY5-3176" fmla="*/ 2632 h 814148"/>
                <a:gd name="connsiteX6-3177" fmla="*/ 1128605 w 1262201"/>
                <a:gd name="connsiteY6-3178" fmla="*/ 116931 h 814148"/>
                <a:gd name="connsiteX7-3179" fmla="*/ 1261956 w 1262201"/>
                <a:gd name="connsiteY7-3180" fmla="*/ 445545 h 814148"/>
                <a:gd name="connsiteX8-3181" fmla="*/ 1231001 w 1262201"/>
                <a:gd name="connsiteY8-3182" fmla="*/ 686051 h 814148"/>
                <a:gd name="connsiteX9-3183" fmla="*/ 1166707 w 1262201"/>
                <a:gd name="connsiteY9-3184" fmla="*/ 712245 h 814148"/>
                <a:gd name="connsiteX10-3185" fmla="*/ 1114319 w 1262201"/>
                <a:gd name="connsiteY10-3186" fmla="*/ 769395 h 814148"/>
                <a:gd name="connsiteX11-3187" fmla="*/ 1059549 w 1262201"/>
                <a:gd name="connsiteY11-3188" fmla="*/ 712246 h 814148"/>
                <a:gd name="connsiteX12-3189" fmla="*/ 940488 w 1262201"/>
                <a:gd name="connsiteY12-3190" fmla="*/ 424114 h 814148"/>
                <a:gd name="connsiteX13-3191" fmla="*/ 904769 w 1262201"/>
                <a:gd name="connsiteY13-3192" fmla="*/ 497933 h 814148"/>
                <a:gd name="connsiteX14-3193" fmla="*/ 959538 w 1262201"/>
                <a:gd name="connsiteY14-3194" fmla="*/ 705101 h 814148"/>
                <a:gd name="connsiteX15-3195" fmla="*/ 811900 w 1262201"/>
                <a:gd name="connsiteY15-3196" fmla="*/ 609852 h 814148"/>
                <a:gd name="connsiteX16-3197" fmla="*/ 754750 w 1262201"/>
                <a:gd name="connsiteY16-3198" fmla="*/ 474120 h 814148"/>
                <a:gd name="connsiteX17-3199" fmla="*/ 714269 w 1262201"/>
                <a:gd name="connsiteY17-3200" fmla="*/ 576514 h 814148"/>
                <a:gd name="connsiteX18-3201" fmla="*/ 776181 w 1262201"/>
                <a:gd name="connsiteY18-3202" fmla="*/ 705103 h 814148"/>
                <a:gd name="connsiteX19-3203" fmla="*/ 588063 w 1262201"/>
                <a:gd name="connsiteY19-3204" fmla="*/ 588420 h 814148"/>
                <a:gd name="connsiteX20-3205" fmla="*/ 549964 w 1262201"/>
                <a:gd name="connsiteY20-3206" fmla="*/ 488408 h 814148"/>
                <a:gd name="connsiteX21-3207" fmla="*/ 483288 w 1262201"/>
                <a:gd name="connsiteY21-3208" fmla="*/ 512220 h 814148"/>
                <a:gd name="connsiteX22-3209" fmla="*/ 507100 w 1262201"/>
                <a:gd name="connsiteY22-3210" fmla="*/ 614614 h 814148"/>
                <a:gd name="connsiteX23-3211" fmla="*/ 347557 w 1262201"/>
                <a:gd name="connsiteY23-3212" fmla="*/ 490789 h 814148"/>
                <a:gd name="connsiteX24-3213" fmla="*/ 316600 w 1262201"/>
                <a:gd name="connsiteY24-3214" fmla="*/ 395539 h 814148"/>
                <a:gd name="connsiteX25-3215" fmla="*/ 252307 w 1262201"/>
                <a:gd name="connsiteY25-3216" fmla="*/ 400302 h 814148"/>
                <a:gd name="connsiteX26-3217" fmla="*/ 180869 w 1262201"/>
                <a:gd name="connsiteY26-3218" fmla="*/ 797970 h 814148"/>
                <a:gd name="connsiteX0-3219" fmla="*/ 180869 w 1262201"/>
                <a:gd name="connsiteY0-3220" fmla="*/ 797970 h 814148"/>
                <a:gd name="connsiteX1-3221" fmla="*/ 126100 w 1262201"/>
                <a:gd name="connsiteY1-3222" fmla="*/ 731296 h 814148"/>
                <a:gd name="connsiteX2-3223" fmla="*/ 40375 w 1262201"/>
                <a:gd name="connsiteY2-3224" fmla="*/ 697958 h 814148"/>
                <a:gd name="connsiteX3-3225" fmla="*/ 11800 w 1262201"/>
                <a:gd name="connsiteY3-3226" fmla="*/ 359820 h 814148"/>
                <a:gd name="connsiteX4-3227" fmla="*/ 233256 w 1262201"/>
                <a:gd name="connsiteY4-3228" fmla="*/ 64545 h 814148"/>
                <a:gd name="connsiteX5-3229" fmla="*/ 657119 w 1262201"/>
                <a:gd name="connsiteY5-3230" fmla="*/ 2632 h 814148"/>
                <a:gd name="connsiteX6-3231" fmla="*/ 1128605 w 1262201"/>
                <a:gd name="connsiteY6-3232" fmla="*/ 116931 h 814148"/>
                <a:gd name="connsiteX7-3233" fmla="*/ 1261956 w 1262201"/>
                <a:gd name="connsiteY7-3234" fmla="*/ 445545 h 814148"/>
                <a:gd name="connsiteX8-3235" fmla="*/ 1231001 w 1262201"/>
                <a:gd name="connsiteY8-3236" fmla="*/ 686051 h 814148"/>
                <a:gd name="connsiteX9-3237" fmla="*/ 1166707 w 1262201"/>
                <a:gd name="connsiteY9-3238" fmla="*/ 712245 h 814148"/>
                <a:gd name="connsiteX10-3239" fmla="*/ 1114319 w 1262201"/>
                <a:gd name="connsiteY10-3240" fmla="*/ 769395 h 814148"/>
                <a:gd name="connsiteX11-3241" fmla="*/ 1059549 w 1262201"/>
                <a:gd name="connsiteY11-3242" fmla="*/ 712246 h 814148"/>
                <a:gd name="connsiteX12-3243" fmla="*/ 940488 w 1262201"/>
                <a:gd name="connsiteY12-3244" fmla="*/ 424114 h 814148"/>
                <a:gd name="connsiteX13-3245" fmla="*/ 904769 w 1262201"/>
                <a:gd name="connsiteY13-3246" fmla="*/ 497933 h 814148"/>
                <a:gd name="connsiteX14-3247" fmla="*/ 959538 w 1262201"/>
                <a:gd name="connsiteY14-3248" fmla="*/ 705101 h 814148"/>
                <a:gd name="connsiteX15-3249" fmla="*/ 811900 w 1262201"/>
                <a:gd name="connsiteY15-3250" fmla="*/ 609852 h 814148"/>
                <a:gd name="connsiteX16-3251" fmla="*/ 754750 w 1262201"/>
                <a:gd name="connsiteY16-3252" fmla="*/ 474120 h 814148"/>
                <a:gd name="connsiteX17-3253" fmla="*/ 714269 w 1262201"/>
                <a:gd name="connsiteY17-3254" fmla="*/ 576514 h 814148"/>
                <a:gd name="connsiteX18-3255" fmla="*/ 776181 w 1262201"/>
                <a:gd name="connsiteY18-3256" fmla="*/ 705103 h 814148"/>
                <a:gd name="connsiteX19-3257" fmla="*/ 588063 w 1262201"/>
                <a:gd name="connsiteY19-3258" fmla="*/ 588420 h 814148"/>
                <a:gd name="connsiteX20-3259" fmla="*/ 549964 w 1262201"/>
                <a:gd name="connsiteY20-3260" fmla="*/ 488408 h 814148"/>
                <a:gd name="connsiteX21-3261" fmla="*/ 483288 w 1262201"/>
                <a:gd name="connsiteY21-3262" fmla="*/ 512220 h 814148"/>
                <a:gd name="connsiteX22-3263" fmla="*/ 507100 w 1262201"/>
                <a:gd name="connsiteY22-3264" fmla="*/ 614614 h 814148"/>
                <a:gd name="connsiteX23-3265" fmla="*/ 347557 w 1262201"/>
                <a:gd name="connsiteY23-3266" fmla="*/ 490789 h 814148"/>
                <a:gd name="connsiteX24-3267" fmla="*/ 316600 w 1262201"/>
                <a:gd name="connsiteY24-3268" fmla="*/ 395539 h 814148"/>
                <a:gd name="connsiteX25-3269" fmla="*/ 252307 w 1262201"/>
                <a:gd name="connsiteY25-3270" fmla="*/ 400302 h 814148"/>
                <a:gd name="connsiteX26-3271" fmla="*/ 180869 w 1262201"/>
                <a:gd name="connsiteY26-3272" fmla="*/ 797970 h 814148"/>
                <a:gd name="connsiteX0-3273" fmla="*/ 180869 w 1262201"/>
                <a:gd name="connsiteY0-3274" fmla="*/ 797970 h 814148"/>
                <a:gd name="connsiteX1-3275" fmla="*/ 126100 w 1262201"/>
                <a:gd name="connsiteY1-3276" fmla="*/ 731296 h 814148"/>
                <a:gd name="connsiteX2-3277" fmla="*/ 40375 w 1262201"/>
                <a:gd name="connsiteY2-3278" fmla="*/ 697958 h 814148"/>
                <a:gd name="connsiteX3-3279" fmla="*/ 11800 w 1262201"/>
                <a:gd name="connsiteY3-3280" fmla="*/ 359820 h 814148"/>
                <a:gd name="connsiteX4-3281" fmla="*/ 233256 w 1262201"/>
                <a:gd name="connsiteY4-3282" fmla="*/ 64545 h 814148"/>
                <a:gd name="connsiteX5-3283" fmla="*/ 657119 w 1262201"/>
                <a:gd name="connsiteY5-3284" fmla="*/ 2632 h 814148"/>
                <a:gd name="connsiteX6-3285" fmla="*/ 1128605 w 1262201"/>
                <a:gd name="connsiteY6-3286" fmla="*/ 116931 h 814148"/>
                <a:gd name="connsiteX7-3287" fmla="*/ 1261956 w 1262201"/>
                <a:gd name="connsiteY7-3288" fmla="*/ 445545 h 814148"/>
                <a:gd name="connsiteX8-3289" fmla="*/ 1231001 w 1262201"/>
                <a:gd name="connsiteY8-3290" fmla="*/ 686051 h 814148"/>
                <a:gd name="connsiteX9-3291" fmla="*/ 1166707 w 1262201"/>
                <a:gd name="connsiteY9-3292" fmla="*/ 712245 h 814148"/>
                <a:gd name="connsiteX10-3293" fmla="*/ 1114319 w 1262201"/>
                <a:gd name="connsiteY10-3294" fmla="*/ 769395 h 814148"/>
                <a:gd name="connsiteX11-3295" fmla="*/ 1059549 w 1262201"/>
                <a:gd name="connsiteY11-3296" fmla="*/ 712246 h 814148"/>
                <a:gd name="connsiteX12-3297" fmla="*/ 940488 w 1262201"/>
                <a:gd name="connsiteY12-3298" fmla="*/ 424114 h 814148"/>
                <a:gd name="connsiteX13-3299" fmla="*/ 904769 w 1262201"/>
                <a:gd name="connsiteY13-3300" fmla="*/ 497933 h 814148"/>
                <a:gd name="connsiteX14-3301" fmla="*/ 959538 w 1262201"/>
                <a:gd name="connsiteY14-3302" fmla="*/ 705101 h 814148"/>
                <a:gd name="connsiteX15-3303" fmla="*/ 811900 w 1262201"/>
                <a:gd name="connsiteY15-3304" fmla="*/ 609852 h 814148"/>
                <a:gd name="connsiteX16-3305" fmla="*/ 754750 w 1262201"/>
                <a:gd name="connsiteY16-3306" fmla="*/ 474120 h 814148"/>
                <a:gd name="connsiteX17-3307" fmla="*/ 714269 w 1262201"/>
                <a:gd name="connsiteY17-3308" fmla="*/ 576514 h 814148"/>
                <a:gd name="connsiteX18-3309" fmla="*/ 776181 w 1262201"/>
                <a:gd name="connsiteY18-3310" fmla="*/ 705103 h 814148"/>
                <a:gd name="connsiteX19-3311" fmla="*/ 588063 w 1262201"/>
                <a:gd name="connsiteY19-3312" fmla="*/ 588420 h 814148"/>
                <a:gd name="connsiteX20-3313" fmla="*/ 549964 w 1262201"/>
                <a:gd name="connsiteY20-3314" fmla="*/ 488408 h 814148"/>
                <a:gd name="connsiteX21-3315" fmla="*/ 483288 w 1262201"/>
                <a:gd name="connsiteY21-3316" fmla="*/ 512220 h 814148"/>
                <a:gd name="connsiteX22-3317" fmla="*/ 507100 w 1262201"/>
                <a:gd name="connsiteY22-3318" fmla="*/ 614614 h 814148"/>
                <a:gd name="connsiteX23-3319" fmla="*/ 347557 w 1262201"/>
                <a:gd name="connsiteY23-3320" fmla="*/ 490789 h 814148"/>
                <a:gd name="connsiteX24-3321" fmla="*/ 316600 w 1262201"/>
                <a:gd name="connsiteY24-3322" fmla="*/ 395539 h 814148"/>
                <a:gd name="connsiteX25-3323" fmla="*/ 252307 w 1262201"/>
                <a:gd name="connsiteY25-3324" fmla="*/ 400302 h 814148"/>
                <a:gd name="connsiteX26-3325" fmla="*/ 180869 w 1262201"/>
                <a:gd name="connsiteY26-3326" fmla="*/ 797970 h 814148"/>
                <a:gd name="connsiteX0-3327" fmla="*/ 180869 w 1262201"/>
                <a:gd name="connsiteY0-3328" fmla="*/ 797970 h 814148"/>
                <a:gd name="connsiteX1-3329" fmla="*/ 126100 w 1262201"/>
                <a:gd name="connsiteY1-3330" fmla="*/ 731296 h 814148"/>
                <a:gd name="connsiteX2-3331" fmla="*/ 40375 w 1262201"/>
                <a:gd name="connsiteY2-3332" fmla="*/ 697958 h 814148"/>
                <a:gd name="connsiteX3-3333" fmla="*/ 11800 w 1262201"/>
                <a:gd name="connsiteY3-3334" fmla="*/ 359820 h 814148"/>
                <a:gd name="connsiteX4-3335" fmla="*/ 233256 w 1262201"/>
                <a:gd name="connsiteY4-3336" fmla="*/ 64545 h 814148"/>
                <a:gd name="connsiteX5-3337" fmla="*/ 657119 w 1262201"/>
                <a:gd name="connsiteY5-3338" fmla="*/ 2632 h 814148"/>
                <a:gd name="connsiteX6-3339" fmla="*/ 1128605 w 1262201"/>
                <a:gd name="connsiteY6-3340" fmla="*/ 116931 h 814148"/>
                <a:gd name="connsiteX7-3341" fmla="*/ 1261956 w 1262201"/>
                <a:gd name="connsiteY7-3342" fmla="*/ 445545 h 814148"/>
                <a:gd name="connsiteX8-3343" fmla="*/ 1231001 w 1262201"/>
                <a:gd name="connsiteY8-3344" fmla="*/ 686051 h 814148"/>
                <a:gd name="connsiteX9-3345" fmla="*/ 1166707 w 1262201"/>
                <a:gd name="connsiteY9-3346" fmla="*/ 712245 h 814148"/>
                <a:gd name="connsiteX10-3347" fmla="*/ 1114319 w 1262201"/>
                <a:gd name="connsiteY10-3348" fmla="*/ 769395 h 814148"/>
                <a:gd name="connsiteX11-3349" fmla="*/ 1059549 w 1262201"/>
                <a:gd name="connsiteY11-3350" fmla="*/ 712246 h 814148"/>
                <a:gd name="connsiteX12-3351" fmla="*/ 940488 w 1262201"/>
                <a:gd name="connsiteY12-3352" fmla="*/ 424114 h 814148"/>
                <a:gd name="connsiteX13-3353" fmla="*/ 904769 w 1262201"/>
                <a:gd name="connsiteY13-3354" fmla="*/ 497933 h 814148"/>
                <a:gd name="connsiteX14-3355" fmla="*/ 959538 w 1262201"/>
                <a:gd name="connsiteY14-3356" fmla="*/ 705101 h 814148"/>
                <a:gd name="connsiteX15-3357" fmla="*/ 811900 w 1262201"/>
                <a:gd name="connsiteY15-3358" fmla="*/ 609852 h 814148"/>
                <a:gd name="connsiteX16-3359" fmla="*/ 754750 w 1262201"/>
                <a:gd name="connsiteY16-3360" fmla="*/ 474120 h 814148"/>
                <a:gd name="connsiteX17-3361" fmla="*/ 649975 w 1262201"/>
                <a:gd name="connsiteY17-3362" fmla="*/ 555083 h 814148"/>
                <a:gd name="connsiteX18-3363" fmla="*/ 776181 w 1262201"/>
                <a:gd name="connsiteY18-3364" fmla="*/ 705103 h 814148"/>
                <a:gd name="connsiteX19-3365" fmla="*/ 588063 w 1262201"/>
                <a:gd name="connsiteY19-3366" fmla="*/ 588420 h 814148"/>
                <a:gd name="connsiteX20-3367" fmla="*/ 549964 w 1262201"/>
                <a:gd name="connsiteY20-3368" fmla="*/ 488408 h 814148"/>
                <a:gd name="connsiteX21-3369" fmla="*/ 483288 w 1262201"/>
                <a:gd name="connsiteY21-3370" fmla="*/ 512220 h 814148"/>
                <a:gd name="connsiteX22-3371" fmla="*/ 507100 w 1262201"/>
                <a:gd name="connsiteY22-3372" fmla="*/ 614614 h 814148"/>
                <a:gd name="connsiteX23-3373" fmla="*/ 347557 w 1262201"/>
                <a:gd name="connsiteY23-3374" fmla="*/ 490789 h 814148"/>
                <a:gd name="connsiteX24-3375" fmla="*/ 316600 w 1262201"/>
                <a:gd name="connsiteY24-3376" fmla="*/ 395539 h 814148"/>
                <a:gd name="connsiteX25-3377" fmla="*/ 252307 w 1262201"/>
                <a:gd name="connsiteY25-3378" fmla="*/ 400302 h 814148"/>
                <a:gd name="connsiteX26-3379" fmla="*/ 180869 w 1262201"/>
                <a:gd name="connsiteY26-3380" fmla="*/ 797970 h 814148"/>
                <a:gd name="connsiteX0-3381" fmla="*/ 180869 w 1262201"/>
                <a:gd name="connsiteY0-3382" fmla="*/ 797970 h 814148"/>
                <a:gd name="connsiteX1-3383" fmla="*/ 126100 w 1262201"/>
                <a:gd name="connsiteY1-3384" fmla="*/ 731296 h 814148"/>
                <a:gd name="connsiteX2-3385" fmla="*/ 40375 w 1262201"/>
                <a:gd name="connsiteY2-3386" fmla="*/ 697958 h 814148"/>
                <a:gd name="connsiteX3-3387" fmla="*/ 11800 w 1262201"/>
                <a:gd name="connsiteY3-3388" fmla="*/ 359820 h 814148"/>
                <a:gd name="connsiteX4-3389" fmla="*/ 233256 w 1262201"/>
                <a:gd name="connsiteY4-3390" fmla="*/ 64545 h 814148"/>
                <a:gd name="connsiteX5-3391" fmla="*/ 657119 w 1262201"/>
                <a:gd name="connsiteY5-3392" fmla="*/ 2632 h 814148"/>
                <a:gd name="connsiteX6-3393" fmla="*/ 1128605 w 1262201"/>
                <a:gd name="connsiteY6-3394" fmla="*/ 116931 h 814148"/>
                <a:gd name="connsiteX7-3395" fmla="*/ 1261956 w 1262201"/>
                <a:gd name="connsiteY7-3396" fmla="*/ 445545 h 814148"/>
                <a:gd name="connsiteX8-3397" fmla="*/ 1231001 w 1262201"/>
                <a:gd name="connsiteY8-3398" fmla="*/ 686051 h 814148"/>
                <a:gd name="connsiteX9-3399" fmla="*/ 1166707 w 1262201"/>
                <a:gd name="connsiteY9-3400" fmla="*/ 712245 h 814148"/>
                <a:gd name="connsiteX10-3401" fmla="*/ 1114319 w 1262201"/>
                <a:gd name="connsiteY10-3402" fmla="*/ 769395 h 814148"/>
                <a:gd name="connsiteX11-3403" fmla="*/ 1059549 w 1262201"/>
                <a:gd name="connsiteY11-3404" fmla="*/ 712246 h 814148"/>
                <a:gd name="connsiteX12-3405" fmla="*/ 940488 w 1262201"/>
                <a:gd name="connsiteY12-3406" fmla="*/ 424114 h 814148"/>
                <a:gd name="connsiteX13-3407" fmla="*/ 904769 w 1262201"/>
                <a:gd name="connsiteY13-3408" fmla="*/ 497933 h 814148"/>
                <a:gd name="connsiteX14-3409" fmla="*/ 959538 w 1262201"/>
                <a:gd name="connsiteY14-3410" fmla="*/ 705101 h 814148"/>
                <a:gd name="connsiteX15-3411" fmla="*/ 811900 w 1262201"/>
                <a:gd name="connsiteY15-3412" fmla="*/ 609852 h 814148"/>
                <a:gd name="connsiteX16-3413" fmla="*/ 754750 w 1262201"/>
                <a:gd name="connsiteY16-3414" fmla="*/ 474120 h 814148"/>
                <a:gd name="connsiteX17-3415" fmla="*/ 709506 w 1262201"/>
                <a:gd name="connsiteY17-3416" fmla="*/ 555083 h 814148"/>
                <a:gd name="connsiteX18-3417" fmla="*/ 776181 w 1262201"/>
                <a:gd name="connsiteY18-3418" fmla="*/ 705103 h 814148"/>
                <a:gd name="connsiteX19-3419" fmla="*/ 588063 w 1262201"/>
                <a:gd name="connsiteY19-3420" fmla="*/ 588420 h 814148"/>
                <a:gd name="connsiteX20-3421" fmla="*/ 549964 w 1262201"/>
                <a:gd name="connsiteY20-3422" fmla="*/ 488408 h 814148"/>
                <a:gd name="connsiteX21-3423" fmla="*/ 483288 w 1262201"/>
                <a:gd name="connsiteY21-3424" fmla="*/ 512220 h 814148"/>
                <a:gd name="connsiteX22-3425" fmla="*/ 507100 w 1262201"/>
                <a:gd name="connsiteY22-3426" fmla="*/ 614614 h 814148"/>
                <a:gd name="connsiteX23-3427" fmla="*/ 347557 w 1262201"/>
                <a:gd name="connsiteY23-3428" fmla="*/ 490789 h 814148"/>
                <a:gd name="connsiteX24-3429" fmla="*/ 316600 w 1262201"/>
                <a:gd name="connsiteY24-3430" fmla="*/ 395539 h 814148"/>
                <a:gd name="connsiteX25-3431" fmla="*/ 252307 w 1262201"/>
                <a:gd name="connsiteY25-3432" fmla="*/ 400302 h 814148"/>
                <a:gd name="connsiteX26-3433" fmla="*/ 180869 w 1262201"/>
                <a:gd name="connsiteY26-3434" fmla="*/ 797970 h 814148"/>
                <a:gd name="connsiteX0-3435" fmla="*/ 180869 w 1262201"/>
                <a:gd name="connsiteY0-3436" fmla="*/ 797970 h 814148"/>
                <a:gd name="connsiteX1-3437" fmla="*/ 126100 w 1262201"/>
                <a:gd name="connsiteY1-3438" fmla="*/ 731296 h 814148"/>
                <a:gd name="connsiteX2-3439" fmla="*/ 40375 w 1262201"/>
                <a:gd name="connsiteY2-3440" fmla="*/ 697958 h 814148"/>
                <a:gd name="connsiteX3-3441" fmla="*/ 11800 w 1262201"/>
                <a:gd name="connsiteY3-3442" fmla="*/ 359820 h 814148"/>
                <a:gd name="connsiteX4-3443" fmla="*/ 233256 w 1262201"/>
                <a:gd name="connsiteY4-3444" fmla="*/ 64545 h 814148"/>
                <a:gd name="connsiteX5-3445" fmla="*/ 657119 w 1262201"/>
                <a:gd name="connsiteY5-3446" fmla="*/ 2632 h 814148"/>
                <a:gd name="connsiteX6-3447" fmla="*/ 1128605 w 1262201"/>
                <a:gd name="connsiteY6-3448" fmla="*/ 116931 h 814148"/>
                <a:gd name="connsiteX7-3449" fmla="*/ 1261956 w 1262201"/>
                <a:gd name="connsiteY7-3450" fmla="*/ 445545 h 814148"/>
                <a:gd name="connsiteX8-3451" fmla="*/ 1231001 w 1262201"/>
                <a:gd name="connsiteY8-3452" fmla="*/ 686051 h 814148"/>
                <a:gd name="connsiteX9-3453" fmla="*/ 1166707 w 1262201"/>
                <a:gd name="connsiteY9-3454" fmla="*/ 712245 h 814148"/>
                <a:gd name="connsiteX10-3455" fmla="*/ 1114319 w 1262201"/>
                <a:gd name="connsiteY10-3456" fmla="*/ 769395 h 814148"/>
                <a:gd name="connsiteX11-3457" fmla="*/ 1059549 w 1262201"/>
                <a:gd name="connsiteY11-3458" fmla="*/ 712246 h 814148"/>
                <a:gd name="connsiteX12-3459" fmla="*/ 940488 w 1262201"/>
                <a:gd name="connsiteY12-3460" fmla="*/ 424114 h 814148"/>
                <a:gd name="connsiteX13-3461" fmla="*/ 904769 w 1262201"/>
                <a:gd name="connsiteY13-3462" fmla="*/ 497933 h 814148"/>
                <a:gd name="connsiteX14-3463" fmla="*/ 959538 w 1262201"/>
                <a:gd name="connsiteY14-3464" fmla="*/ 705101 h 814148"/>
                <a:gd name="connsiteX15-3465" fmla="*/ 811900 w 1262201"/>
                <a:gd name="connsiteY15-3466" fmla="*/ 609852 h 814148"/>
                <a:gd name="connsiteX16-3467" fmla="*/ 754750 w 1262201"/>
                <a:gd name="connsiteY16-3468" fmla="*/ 474120 h 814148"/>
                <a:gd name="connsiteX17-3469" fmla="*/ 709506 w 1262201"/>
                <a:gd name="connsiteY17-3470" fmla="*/ 555083 h 814148"/>
                <a:gd name="connsiteX18-3471" fmla="*/ 776181 w 1262201"/>
                <a:gd name="connsiteY18-3472" fmla="*/ 705103 h 814148"/>
                <a:gd name="connsiteX19-3473" fmla="*/ 588063 w 1262201"/>
                <a:gd name="connsiteY19-3474" fmla="*/ 588420 h 814148"/>
                <a:gd name="connsiteX20-3475" fmla="*/ 535676 w 1262201"/>
                <a:gd name="connsiteY20-3476" fmla="*/ 471740 h 814148"/>
                <a:gd name="connsiteX21-3477" fmla="*/ 483288 w 1262201"/>
                <a:gd name="connsiteY21-3478" fmla="*/ 512220 h 814148"/>
                <a:gd name="connsiteX22-3479" fmla="*/ 507100 w 1262201"/>
                <a:gd name="connsiteY22-3480" fmla="*/ 614614 h 814148"/>
                <a:gd name="connsiteX23-3481" fmla="*/ 347557 w 1262201"/>
                <a:gd name="connsiteY23-3482" fmla="*/ 490789 h 814148"/>
                <a:gd name="connsiteX24-3483" fmla="*/ 316600 w 1262201"/>
                <a:gd name="connsiteY24-3484" fmla="*/ 395539 h 814148"/>
                <a:gd name="connsiteX25-3485" fmla="*/ 252307 w 1262201"/>
                <a:gd name="connsiteY25-3486" fmla="*/ 400302 h 814148"/>
                <a:gd name="connsiteX26-3487" fmla="*/ 180869 w 1262201"/>
                <a:gd name="connsiteY26-3488" fmla="*/ 797970 h 814148"/>
                <a:gd name="connsiteX0-3489" fmla="*/ 180869 w 1262201"/>
                <a:gd name="connsiteY0-3490" fmla="*/ 797970 h 814148"/>
                <a:gd name="connsiteX1-3491" fmla="*/ 126100 w 1262201"/>
                <a:gd name="connsiteY1-3492" fmla="*/ 731296 h 814148"/>
                <a:gd name="connsiteX2-3493" fmla="*/ 40375 w 1262201"/>
                <a:gd name="connsiteY2-3494" fmla="*/ 697958 h 814148"/>
                <a:gd name="connsiteX3-3495" fmla="*/ 11800 w 1262201"/>
                <a:gd name="connsiteY3-3496" fmla="*/ 359820 h 814148"/>
                <a:gd name="connsiteX4-3497" fmla="*/ 233256 w 1262201"/>
                <a:gd name="connsiteY4-3498" fmla="*/ 64545 h 814148"/>
                <a:gd name="connsiteX5-3499" fmla="*/ 657119 w 1262201"/>
                <a:gd name="connsiteY5-3500" fmla="*/ 2632 h 814148"/>
                <a:gd name="connsiteX6-3501" fmla="*/ 1128605 w 1262201"/>
                <a:gd name="connsiteY6-3502" fmla="*/ 116931 h 814148"/>
                <a:gd name="connsiteX7-3503" fmla="*/ 1261956 w 1262201"/>
                <a:gd name="connsiteY7-3504" fmla="*/ 445545 h 814148"/>
                <a:gd name="connsiteX8-3505" fmla="*/ 1231001 w 1262201"/>
                <a:gd name="connsiteY8-3506" fmla="*/ 686051 h 814148"/>
                <a:gd name="connsiteX9-3507" fmla="*/ 1166707 w 1262201"/>
                <a:gd name="connsiteY9-3508" fmla="*/ 712245 h 814148"/>
                <a:gd name="connsiteX10-3509" fmla="*/ 1114319 w 1262201"/>
                <a:gd name="connsiteY10-3510" fmla="*/ 769395 h 814148"/>
                <a:gd name="connsiteX11-3511" fmla="*/ 1059549 w 1262201"/>
                <a:gd name="connsiteY11-3512" fmla="*/ 712246 h 814148"/>
                <a:gd name="connsiteX12-3513" fmla="*/ 940488 w 1262201"/>
                <a:gd name="connsiteY12-3514" fmla="*/ 424114 h 814148"/>
                <a:gd name="connsiteX13-3515" fmla="*/ 904769 w 1262201"/>
                <a:gd name="connsiteY13-3516" fmla="*/ 497933 h 814148"/>
                <a:gd name="connsiteX14-3517" fmla="*/ 959538 w 1262201"/>
                <a:gd name="connsiteY14-3518" fmla="*/ 705101 h 814148"/>
                <a:gd name="connsiteX15-3519" fmla="*/ 811900 w 1262201"/>
                <a:gd name="connsiteY15-3520" fmla="*/ 609852 h 814148"/>
                <a:gd name="connsiteX16-3521" fmla="*/ 754750 w 1262201"/>
                <a:gd name="connsiteY16-3522" fmla="*/ 474120 h 814148"/>
                <a:gd name="connsiteX17-3523" fmla="*/ 709506 w 1262201"/>
                <a:gd name="connsiteY17-3524" fmla="*/ 555083 h 814148"/>
                <a:gd name="connsiteX18-3525" fmla="*/ 776181 w 1262201"/>
                <a:gd name="connsiteY18-3526" fmla="*/ 705103 h 814148"/>
                <a:gd name="connsiteX19-3527" fmla="*/ 607113 w 1262201"/>
                <a:gd name="connsiteY19-3528" fmla="*/ 574132 h 814148"/>
                <a:gd name="connsiteX20-3529" fmla="*/ 535676 w 1262201"/>
                <a:gd name="connsiteY20-3530" fmla="*/ 471740 h 814148"/>
                <a:gd name="connsiteX21-3531" fmla="*/ 483288 w 1262201"/>
                <a:gd name="connsiteY21-3532" fmla="*/ 512220 h 814148"/>
                <a:gd name="connsiteX22-3533" fmla="*/ 507100 w 1262201"/>
                <a:gd name="connsiteY22-3534" fmla="*/ 614614 h 814148"/>
                <a:gd name="connsiteX23-3535" fmla="*/ 347557 w 1262201"/>
                <a:gd name="connsiteY23-3536" fmla="*/ 490789 h 814148"/>
                <a:gd name="connsiteX24-3537" fmla="*/ 316600 w 1262201"/>
                <a:gd name="connsiteY24-3538" fmla="*/ 395539 h 814148"/>
                <a:gd name="connsiteX25-3539" fmla="*/ 252307 w 1262201"/>
                <a:gd name="connsiteY25-3540" fmla="*/ 400302 h 814148"/>
                <a:gd name="connsiteX26-3541" fmla="*/ 180869 w 1262201"/>
                <a:gd name="connsiteY26-3542" fmla="*/ 797970 h 814148"/>
                <a:gd name="connsiteX0-3543" fmla="*/ 180869 w 1262201"/>
                <a:gd name="connsiteY0-3544" fmla="*/ 797970 h 814148"/>
                <a:gd name="connsiteX1-3545" fmla="*/ 126100 w 1262201"/>
                <a:gd name="connsiteY1-3546" fmla="*/ 731296 h 814148"/>
                <a:gd name="connsiteX2-3547" fmla="*/ 40375 w 1262201"/>
                <a:gd name="connsiteY2-3548" fmla="*/ 697958 h 814148"/>
                <a:gd name="connsiteX3-3549" fmla="*/ 11800 w 1262201"/>
                <a:gd name="connsiteY3-3550" fmla="*/ 359820 h 814148"/>
                <a:gd name="connsiteX4-3551" fmla="*/ 233256 w 1262201"/>
                <a:gd name="connsiteY4-3552" fmla="*/ 64545 h 814148"/>
                <a:gd name="connsiteX5-3553" fmla="*/ 657119 w 1262201"/>
                <a:gd name="connsiteY5-3554" fmla="*/ 2632 h 814148"/>
                <a:gd name="connsiteX6-3555" fmla="*/ 1128605 w 1262201"/>
                <a:gd name="connsiteY6-3556" fmla="*/ 116931 h 814148"/>
                <a:gd name="connsiteX7-3557" fmla="*/ 1261956 w 1262201"/>
                <a:gd name="connsiteY7-3558" fmla="*/ 445545 h 814148"/>
                <a:gd name="connsiteX8-3559" fmla="*/ 1231001 w 1262201"/>
                <a:gd name="connsiteY8-3560" fmla="*/ 686051 h 814148"/>
                <a:gd name="connsiteX9-3561" fmla="*/ 1166707 w 1262201"/>
                <a:gd name="connsiteY9-3562" fmla="*/ 712245 h 814148"/>
                <a:gd name="connsiteX10-3563" fmla="*/ 1114319 w 1262201"/>
                <a:gd name="connsiteY10-3564" fmla="*/ 769395 h 814148"/>
                <a:gd name="connsiteX11-3565" fmla="*/ 1059549 w 1262201"/>
                <a:gd name="connsiteY11-3566" fmla="*/ 712246 h 814148"/>
                <a:gd name="connsiteX12-3567" fmla="*/ 940488 w 1262201"/>
                <a:gd name="connsiteY12-3568" fmla="*/ 424114 h 814148"/>
                <a:gd name="connsiteX13-3569" fmla="*/ 904769 w 1262201"/>
                <a:gd name="connsiteY13-3570" fmla="*/ 497933 h 814148"/>
                <a:gd name="connsiteX14-3571" fmla="*/ 959538 w 1262201"/>
                <a:gd name="connsiteY14-3572" fmla="*/ 705101 h 814148"/>
                <a:gd name="connsiteX15-3573" fmla="*/ 811900 w 1262201"/>
                <a:gd name="connsiteY15-3574" fmla="*/ 609852 h 814148"/>
                <a:gd name="connsiteX16-3575" fmla="*/ 754750 w 1262201"/>
                <a:gd name="connsiteY16-3576" fmla="*/ 474120 h 814148"/>
                <a:gd name="connsiteX17-3577" fmla="*/ 709506 w 1262201"/>
                <a:gd name="connsiteY17-3578" fmla="*/ 555083 h 814148"/>
                <a:gd name="connsiteX18-3579" fmla="*/ 740462 w 1262201"/>
                <a:gd name="connsiteY18-3580" fmla="*/ 657478 h 814148"/>
                <a:gd name="connsiteX19-3581" fmla="*/ 607113 w 1262201"/>
                <a:gd name="connsiteY19-3582" fmla="*/ 574132 h 814148"/>
                <a:gd name="connsiteX20-3583" fmla="*/ 535676 w 1262201"/>
                <a:gd name="connsiteY20-3584" fmla="*/ 471740 h 814148"/>
                <a:gd name="connsiteX21-3585" fmla="*/ 483288 w 1262201"/>
                <a:gd name="connsiteY21-3586" fmla="*/ 512220 h 814148"/>
                <a:gd name="connsiteX22-3587" fmla="*/ 507100 w 1262201"/>
                <a:gd name="connsiteY22-3588" fmla="*/ 614614 h 814148"/>
                <a:gd name="connsiteX23-3589" fmla="*/ 347557 w 1262201"/>
                <a:gd name="connsiteY23-3590" fmla="*/ 490789 h 814148"/>
                <a:gd name="connsiteX24-3591" fmla="*/ 316600 w 1262201"/>
                <a:gd name="connsiteY24-3592" fmla="*/ 395539 h 814148"/>
                <a:gd name="connsiteX25-3593" fmla="*/ 252307 w 1262201"/>
                <a:gd name="connsiteY25-3594" fmla="*/ 400302 h 814148"/>
                <a:gd name="connsiteX26-3595" fmla="*/ 180869 w 1262201"/>
                <a:gd name="connsiteY26-3596" fmla="*/ 797970 h 814148"/>
                <a:gd name="connsiteX0-3597" fmla="*/ 180869 w 1262201"/>
                <a:gd name="connsiteY0-3598" fmla="*/ 797970 h 814148"/>
                <a:gd name="connsiteX1-3599" fmla="*/ 126100 w 1262201"/>
                <a:gd name="connsiteY1-3600" fmla="*/ 731296 h 814148"/>
                <a:gd name="connsiteX2-3601" fmla="*/ 40375 w 1262201"/>
                <a:gd name="connsiteY2-3602" fmla="*/ 697958 h 814148"/>
                <a:gd name="connsiteX3-3603" fmla="*/ 11800 w 1262201"/>
                <a:gd name="connsiteY3-3604" fmla="*/ 359820 h 814148"/>
                <a:gd name="connsiteX4-3605" fmla="*/ 233256 w 1262201"/>
                <a:gd name="connsiteY4-3606" fmla="*/ 64545 h 814148"/>
                <a:gd name="connsiteX5-3607" fmla="*/ 657119 w 1262201"/>
                <a:gd name="connsiteY5-3608" fmla="*/ 2632 h 814148"/>
                <a:gd name="connsiteX6-3609" fmla="*/ 1128605 w 1262201"/>
                <a:gd name="connsiteY6-3610" fmla="*/ 116931 h 814148"/>
                <a:gd name="connsiteX7-3611" fmla="*/ 1261956 w 1262201"/>
                <a:gd name="connsiteY7-3612" fmla="*/ 445545 h 814148"/>
                <a:gd name="connsiteX8-3613" fmla="*/ 1231001 w 1262201"/>
                <a:gd name="connsiteY8-3614" fmla="*/ 686051 h 814148"/>
                <a:gd name="connsiteX9-3615" fmla="*/ 1166707 w 1262201"/>
                <a:gd name="connsiteY9-3616" fmla="*/ 712245 h 814148"/>
                <a:gd name="connsiteX10-3617" fmla="*/ 1114319 w 1262201"/>
                <a:gd name="connsiteY10-3618" fmla="*/ 769395 h 814148"/>
                <a:gd name="connsiteX11-3619" fmla="*/ 1059549 w 1262201"/>
                <a:gd name="connsiteY11-3620" fmla="*/ 712246 h 814148"/>
                <a:gd name="connsiteX12-3621" fmla="*/ 940488 w 1262201"/>
                <a:gd name="connsiteY12-3622" fmla="*/ 424114 h 814148"/>
                <a:gd name="connsiteX13-3623" fmla="*/ 904769 w 1262201"/>
                <a:gd name="connsiteY13-3624" fmla="*/ 497933 h 814148"/>
                <a:gd name="connsiteX14-3625" fmla="*/ 959538 w 1262201"/>
                <a:gd name="connsiteY14-3626" fmla="*/ 705101 h 814148"/>
                <a:gd name="connsiteX15-3627" fmla="*/ 811900 w 1262201"/>
                <a:gd name="connsiteY15-3628" fmla="*/ 609852 h 814148"/>
                <a:gd name="connsiteX16-3629" fmla="*/ 754750 w 1262201"/>
                <a:gd name="connsiteY16-3630" fmla="*/ 474120 h 814148"/>
                <a:gd name="connsiteX17-3631" fmla="*/ 711887 w 1262201"/>
                <a:gd name="connsiteY17-3632" fmla="*/ 545558 h 814148"/>
                <a:gd name="connsiteX18-3633" fmla="*/ 740462 w 1262201"/>
                <a:gd name="connsiteY18-3634" fmla="*/ 657478 h 814148"/>
                <a:gd name="connsiteX19-3635" fmla="*/ 607113 w 1262201"/>
                <a:gd name="connsiteY19-3636" fmla="*/ 574132 h 814148"/>
                <a:gd name="connsiteX20-3637" fmla="*/ 535676 w 1262201"/>
                <a:gd name="connsiteY20-3638" fmla="*/ 471740 h 814148"/>
                <a:gd name="connsiteX21-3639" fmla="*/ 483288 w 1262201"/>
                <a:gd name="connsiteY21-3640" fmla="*/ 512220 h 814148"/>
                <a:gd name="connsiteX22-3641" fmla="*/ 507100 w 1262201"/>
                <a:gd name="connsiteY22-3642" fmla="*/ 614614 h 814148"/>
                <a:gd name="connsiteX23-3643" fmla="*/ 347557 w 1262201"/>
                <a:gd name="connsiteY23-3644" fmla="*/ 490789 h 814148"/>
                <a:gd name="connsiteX24-3645" fmla="*/ 316600 w 1262201"/>
                <a:gd name="connsiteY24-3646" fmla="*/ 395539 h 814148"/>
                <a:gd name="connsiteX25-3647" fmla="*/ 252307 w 1262201"/>
                <a:gd name="connsiteY25-3648" fmla="*/ 400302 h 814148"/>
                <a:gd name="connsiteX26-3649" fmla="*/ 180869 w 1262201"/>
                <a:gd name="connsiteY26-3650" fmla="*/ 797970 h 814148"/>
                <a:gd name="connsiteX0-3651" fmla="*/ 180869 w 1262201"/>
                <a:gd name="connsiteY0-3652" fmla="*/ 797970 h 814148"/>
                <a:gd name="connsiteX1-3653" fmla="*/ 126100 w 1262201"/>
                <a:gd name="connsiteY1-3654" fmla="*/ 731296 h 814148"/>
                <a:gd name="connsiteX2-3655" fmla="*/ 40375 w 1262201"/>
                <a:gd name="connsiteY2-3656" fmla="*/ 697958 h 814148"/>
                <a:gd name="connsiteX3-3657" fmla="*/ 11800 w 1262201"/>
                <a:gd name="connsiteY3-3658" fmla="*/ 359820 h 814148"/>
                <a:gd name="connsiteX4-3659" fmla="*/ 233256 w 1262201"/>
                <a:gd name="connsiteY4-3660" fmla="*/ 64545 h 814148"/>
                <a:gd name="connsiteX5-3661" fmla="*/ 657119 w 1262201"/>
                <a:gd name="connsiteY5-3662" fmla="*/ 2632 h 814148"/>
                <a:gd name="connsiteX6-3663" fmla="*/ 1128605 w 1262201"/>
                <a:gd name="connsiteY6-3664" fmla="*/ 116931 h 814148"/>
                <a:gd name="connsiteX7-3665" fmla="*/ 1261956 w 1262201"/>
                <a:gd name="connsiteY7-3666" fmla="*/ 445545 h 814148"/>
                <a:gd name="connsiteX8-3667" fmla="*/ 1231001 w 1262201"/>
                <a:gd name="connsiteY8-3668" fmla="*/ 686051 h 814148"/>
                <a:gd name="connsiteX9-3669" fmla="*/ 1166707 w 1262201"/>
                <a:gd name="connsiteY9-3670" fmla="*/ 712245 h 814148"/>
                <a:gd name="connsiteX10-3671" fmla="*/ 1114319 w 1262201"/>
                <a:gd name="connsiteY10-3672" fmla="*/ 769395 h 814148"/>
                <a:gd name="connsiteX11-3673" fmla="*/ 1059549 w 1262201"/>
                <a:gd name="connsiteY11-3674" fmla="*/ 712246 h 814148"/>
                <a:gd name="connsiteX12-3675" fmla="*/ 940488 w 1262201"/>
                <a:gd name="connsiteY12-3676" fmla="*/ 424114 h 814148"/>
                <a:gd name="connsiteX13-3677" fmla="*/ 904769 w 1262201"/>
                <a:gd name="connsiteY13-3678" fmla="*/ 497933 h 814148"/>
                <a:gd name="connsiteX14-3679" fmla="*/ 959538 w 1262201"/>
                <a:gd name="connsiteY14-3680" fmla="*/ 705101 h 814148"/>
                <a:gd name="connsiteX15-3681" fmla="*/ 790469 w 1262201"/>
                <a:gd name="connsiteY15-3682" fmla="*/ 569371 h 814148"/>
                <a:gd name="connsiteX16-3683" fmla="*/ 754750 w 1262201"/>
                <a:gd name="connsiteY16-3684" fmla="*/ 474120 h 814148"/>
                <a:gd name="connsiteX17-3685" fmla="*/ 711887 w 1262201"/>
                <a:gd name="connsiteY17-3686" fmla="*/ 545558 h 814148"/>
                <a:gd name="connsiteX18-3687" fmla="*/ 740462 w 1262201"/>
                <a:gd name="connsiteY18-3688" fmla="*/ 657478 h 814148"/>
                <a:gd name="connsiteX19-3689" fmla="*/ 607113 w 1262201"/>
                <a:gd name="connsiteY19-3690" fmla="*/ 574132 h 814148"/>
                <a:gd name="connsiteX20-3691" fmla="*/ 535676 w 1262201"/>
                <a:gd name="connsiteY20-3692" fmla="*/ 471740 h 814148"/>
                <a:gd name="connsiteX21-3693" fmla="*/ 483288 w 1262201"/>
                <a:gd name="connsiteY21-3694" fmla="*/ 512220 h 814148"/>
                <a:gd name="connsiteX22-3695" fmla="*/ 507100 w 1262201"/>
                <a:gd name="connsiteY22-3696" fmla="*/ 614614 h 814148"/>
                <a:gd name="connsiteX23-3697" fmla="*/ 347557 w 1262201"/>
                <a:gd name="connsiteY23-3698" fmla="*/ 490789 h 814148"/>
                <a:gd name="connsiteX24-3699" fmla="*/ 316600 w 1262201"/>
                <a:gd name="connsiteY24-3700" fmla="*/ 395539 h 814148"/>
                <a:gd name="connsiteX25-3701" fmla="*/ 252307 w 1262201"/>
                <a:gd name="connsiteY25-3702" fmla="*/ 400302 h 814148"/>
                <a:gd name="connsiteX26-3703" fmla="*/ 180869 w 1262201"/>
                <a:gd name="connsiteY26-3704" fmla="*/ 797970 h 814148"/>
                <a:gd name="connsiteX0-3705" fmla="*/ 180869 w 1262201"/>
                <a:gd name="connsiteY0-3706" fmla="*/ 797970 h 814148"/>
                <a:gd name="connsiteX1-3707" fmla="*/ 126100 w 1262201"/>
                <a:gd name="connsiteY1-3708" fmla="*/ 731296 h 814148"/>
                <a:gd name="connsiteX2-3709" fmla="*/ 40375 w 1262201"/>
                <a:gd name="connsiteY2-3710" fmla="*/ 697958 h 814148"/>
                <a:gd name="connsiteX3-3711" fmla="*/ 11800 w 1262201"/>
                <a:gd name="connsiteY3-3712" fmla="*/ 359820 h 814148"/>
                <a:gd name="connsiteX4-3713" fmla="*/ 233256 w 1262201"/>
                <a:gd name="connsiteY4-3714" fmla="*/ 64545 h 814148"/>
                <a:gd name="connsiteX5-3715" fmla="*/ 657119 w 1262201"/>
                <a:gd name="connsiteY5-3716" fmla="*/ 2632 h 814148"/>
                <a:gd name="connsiteX6-3717" fmla="*/ 1128605 w 1262201"/>
                <a:gd name="connsiteY6-3718" fmla="*/ 116931 h 814148"/>
                <a:gd name="connsiteX7-3719" fmla="*/ 1261956 w 1262201"/>
                <a:gd name="connsiteY7-3720" fmla="*/ 445545 h 814148"/>
                <a:gd name="connsiteX8-3721" fmla="*/ 1231001 w 1262201"/>
                <a:gd name="connsiteY8-3722" fmla="*/ 686051 h 814148"/>
                <a:gd name="connsiteX9-3723" fmla="*/ 1166707 w 1262201"/>
                <a:gd name="connsiteY9-3724" fmla="*/ 712245 h 814148"/>
                <a:gd name="connsiteX10-3725" fmla="*/ 1114319 w 1262201"/>
                <a:gd name="connsiteY10-3726" fmla="*/ 769395 h 814148"/>
                <a:gd name="connsiteX11-3727" fmla="*/ 1059549 w 1262201"/>
                <a:gd name="connsiteY11-3728" fmla="*/ 712246 h 814148"/>
                <a:gd name="connsiteX12-3729" fmla="*/ 940488 w 1262201"/>
                <a:gd name="connsiteY12-3730" fmla="*/ 424114 h 814148"/>
                <a:gd name="connsiteX13-3731" fmla="*/ 904769 w 1262201"/>
                <a:gd name="connsiteY13-3732" fmla="*/ 497933 h 814148"/>
                <a:gd name="connsiteX14-3733" fmla="*/ 947631 w 1262201"/>
                <a:gd name="connsiteY14-3734" fmla="*/ 609851 h 814148"/>
                <a:gd name="connsiteX15-3735" fmla="*/ 790469 w 1262201"/>
                <a:gd name="connsiteY15-3736" fmla="*/ 569371 h 814148"/>
                <a:gd name="connsiteX16-3737" fmla="*/ 754750 w 1262201"/>
                <a:gd name="connsiteY16-3738" fmla="*/ 474120 h 814148"/>
                <a:gd name="connsiteX17-3739" fmla="*/ 711887 w 1262201"/>
                <a:gd name="connsiteY17-3740" fmla="*/ 545558 h 814148"/>
                <a:gd name="connsiteX18-3741" fmla="*/ 740462 w 1262201"/>
                <a:gd name="connsiteY18-3742" fmla="*/ 657478 h 814148"/>
                <a:gd name="connsiteX19-3743" fmla="*/ 607113 w 1262201"/>
                <a:gd name="connsiteY19-3744" fmla="*/ 574132 h 814148"/>
                <a:gd name="connsiteX20-3745" fmla="*/ 535676 w 1262201"/>
                <a:gd name="connsiteY20-3746" fmla="*/ 471740 h 814148"/>
                <a:gd name="connsiteX21-3747" fmla="*/ 483288 w 1262201"/>
                <a:gd name="connsiteY21-3748" fmla="*/ 512220 h 814148"/>
                <a:gd name="connsiteX22-3749" fmla="*/ 507100 w 1262201"/>
                <a:gd name="connsiteY22-3750" fmla="*/ 614614 h 814148"/>
                <a:gd name="connsiteX23-3751" fmla="*/ 347557 w 1262201"/>
                <a:gd name="connsiteY23-3752" fmla="*/ 490789 h 814148"/>
                <a:gd name="connsiteX24-3753" fmla="*/ 316600 w 1262201"/>
                <a:gd name="connsiteY24-3754" fmla="*/ 395539 h 814148"/>
                <a:gd name="connsiteX25-3755" fmla="*/ 252307 w 1262201"/>
                <a:gd name="connsiteY25-3756" fmla="*/ 400302 h 814148"/>
                <a:gd name="connsiteX26-3757" fmla="*/ 180869 w 1262201"/>
                <a:gd name="connsiteY26-3758" fmla="*/ 797970 h 814148"/>
                <a:gd name="connsiteX0-3759" fmla="*/ 180869 w 1262201"/>
                <a:gd name="connsiteY0-3760" fmla="*/ 797970 h 814148"/>
                <a:gd name="connsiteX1-3761" fmla="*/ 126100 w 1262201"/>
                <a:gd name="connsiteY1-3762" fmla="*/ 731296 h 814148"/>
                <a:gd name="connsiteX2-3763" fmla="*/ 40375 w 1262201"/>
                <a:gd name="connsiteY2-3764" fmla="*/ 697958 h 814148"/>
                <a:gd name="connsiteX3-3765" fmla="*/ 11800 w 1262201"/>
                <a:gd name="connsiteY3-3766" fmla="*/ 359820 h 814148"/>
                <a:gd name="connsiteX4-3767" fmla="*/ 233256 w 1262201"/>
                <a:gd name="connsiteY4-3768" fmla="*/ 64545 h 814148"/>
                <a:gd name="connsiteX5-3769" fmla="*/ 657119 w 1262201"/>
                <a:gd name="connsiteY5-3770" fmla="*/ 2632 h 814148"/>
                <a:gd name="connsiteX6-3771" fmla="*/ 1128605 w 1262201"/>
                <a:gd name="connsiteY6-3772" fmla="*/ 116931 h 814148"/>
                <a:gd name="connsiteX7-3773" fmla="*/ 1261956 w 1262201"/>
                <a:gd name="connsiteY7-3774" fmla="*/ 445545 h 814148"/>
                <a:gd name="connsiteX8-3775" fmla="*/ 1231001 w 1262201"/>
                <a:gd name="connsiteY8-3776" fmla="*/ 686051 h 814148"/>
                <a:gd name="connsiteX9-3777" fmla="*/ 1166707 w 1262201"/>
                <a:gd name="connsiteY9-3778" fmla="*/ 712245 h 814148"/>
                <a:gd name="connsiteX10-3779" fmla="*/ 1114319 w 1262201"/>
                <a:gd name="connsiteY10-3780" fmla="*/ 769395 h 814148"/>
                <a:gd name="connsiteX11-3781" fmla="*/ 1059549 w 1262201"/>
                <a:gd name="connsiteY11-3782" fmla="*/ 712246 h 814148"/>
                <a:gd name="connsiteX12-3783" fmla="*/ 940488 w 1262201"/>
                <a:gd name="connsiteY12-3784" fmla="*/ 424114 h 814148"/>
                <a:gd name="connsiteX13-3785" fmla="*/ 883338 w 1262201"/>
                <a:gd name="connsiteY13-3786" fmla="*/ 505077 h 814148"/>
                <a:gd name="connsiteX14-3787" fmla="*/ 947631 w 1262201"/>
                <a:gd name="connsiteY14-3788" fmla="*/ 609851 h 814148"/>
                <a:gd name="connsiteX15-3789" fmla="*/ 790469 w 1262201"/>
                <a:gd name="connsiteY15-3790" fmla="*/ 569371 h 814148"/>
                <a:gd name="connsiteX16-3791" fmla="*/ 754750 w 1262201"/>
                <a:gd name="connsiteY16-3792" fmla="*/ 474120 h 814148"/>
                <a:gd name="connsiteX17-3793" fmla="*/ 711887 w 1262201"/>
                <a:gd name="connsiteY17-3794" fmla="*/ 545558 h 814148"/>
                <a:gd name="connsiteX18-3795" fmla="*/ 740462 w 1262201"/>
                <a:gd name="connsiteY18-3796" fmla="*/ 657478 h 814148"/>
                <a:gd name="connsiteX19-3797" fmla="*/ 607113 w 1262201"/>
                <a:gd name="connsiteY19-3798" fmla="*/ 574132 h 814148"/>
                <a:gd name="connsiteX20-3799" fmla="*/ 535676 w 1262201"/>
                <a:gd name="connsiteY20-3800" fmla="*/ 471740 h 814148"/>
                <a:gd name="connsiteX21-3801" fmla="*/ 483288 w 1262201"/>
                <a:gd name="connsiteY21-3802" fmla="*/ 512220 h 814148"/>
                <a:gd name="connsiteX22-3803" fmla="*/ 507100 w 1262201"/>
                <a:gd name="connsiteY22-3804" fmla="*/ 614614 h 814148"/>
                <a:gd name="connsiteX23-3805" fmla="*/ 347557 w 1262201"/>
                <a:gd name="connsiteY23-3806" fmla="*/ 490789 h 814148"/>
                <a:gd name="connsiteX24-3807" fmla="*/ 316600 w 1262201"/>
                <a:gd name="connsiteY24-3808" fmla="*/ 395539 h 814148"/>
                <a:gd name="connsiteX25-3809" fmla="*/ 252307 w 1262201"/>
                <a:gd name="connsiteY25-3810" fmla="*/ 400302 h 814148"/>
                <a:gd name="connsiteX26-3811" fmla="*/ 180869 w 1262201"/>
                <a:gd name="connsiteY26-3812" fmla="*/ 797970 h 814148"/>
                <a:gd name="connsiteX0-3813" fmla="*/ 180869 w 1262201"/>
                <a:gd name="connsiteY0-3814" fmla="*/ 797970 h 814148"/>
                <a:gd name="connsiteX1-3815" fmla="*/ 126100 w 1262201"/>
                <a:gd name="connsiteY1-3816" fmla="*/ 731296 h 814148"/>
                <a:gd name="connsiteX2-3817" fmla="*/ 40375 w 1262201"/>
                <a:gd name="connsiteY2-3818" fmla="*/ 697958 h 814148"/>
                <a:gd name="connsiteX3-3819" fmla="*/ 11800 w 1262201"/>
                <a:gd name="connsiteY3-3820" fmla="*/ 359820 h 814148"/>
                <a:gd name="connsiteX4-3821" fmla="*/ 233256 w 1262201"/>
                <a:gd name="connsiteY4-3822" fmla="*/ 64545 h 814148"/>
                <a:gd name="connsiteX5-3823" fmla="*/ 657119 w 1262201"/>
                <a:gd name="connsiteY5-3824" fmla="*/ 2632 h 814148"/>
                <a:gd name="connsiteX6-3825" fmla="*/ 1128605 w 1262201"/>
                <a:gd name="connsiteY6-3826" fmla="*/ 116931 h 814148"/>
                <a:gd name="connsiteX7-3827" fmla="*/ 1261956 w 1262201"/>
                <a:gd name="connsiteY7-3828" fmla="*/ 445545 h 814148"/>
                <a:gd name="connsiteX8-3829" fmla="*/ 1231001 w 1262201"/>
                <a:gd name="connsiteY8-3830" fmla="*/ 686051 h 814148"/>
                <a:gd name="connsiteX9-3831" fmla="*/ 1166707 w 1262201"/>
                <a:gd name="connsiteY9-3832" fmla="*/ 712245 h 814148"/>
                <a:gd name="connsiteX10-3833" fmla="*/ 1114319 w 1262201"/>
                <a:gd name="connsiteY10-3834" fmla="*/ 769395 h 814148"/>
                <a:gd name="connsiteX11-3835" fmla="*/ 1059549 w 1262201"/>
                <a:gd name="connsiteY11-3836" fmla="*/ 712246 h 814148"/>
                <a:gd name="connsiteX12-3837" fmla="*/ 940488 w 1262201"/>
                <a:gd name="connsiteY12-3838" fmla="*/ 424114 h 814148"/>
                <a:gd name="connsiteX13-3839" fmla="*/ 883338 w 1262201"/>
                <a:gd name="connsiteY13-3840" fmla="*/ 505077 h 814148"/>
                <a:gd name="connsiteX14-3841" fmla="*/ 947631 w 1262201"/>
                <a:gd name="connsiteY14-3842" fmla="*/ 609851 h 814148"/>
                <a:gd name="connsiteX15-3843" fmla="*/ 826188 w 1262201"/>
                <a:gd name="connsiteY15-3844" fmla="*/ 566990 h 814148"/>
                <a:gd name="connsiteX16-3845" fmla="*/ 754750 w 1262201"/>
                <a:gd name="connsiteY16-3846" fmla="*/ 474120 h 814148"/>
                <a:gd name="connsiteX17-3847" fmla="*/ 711887 w 1262201"/>
                <a:gd name="connsiteY17-3848" fmla="*/ 545558 h 814148"/>
                <a:gd name="connsiteX18-3849" fmla="*/ 740462 w 1262201"/>
                <a:gd name="connsiteY18-3850" fmla="*/ 657478 h 814148"/>
                <a:gd name="connsiteX19-3851" fmla="*/ 607113 w 1262201"/>
                <a:gd name="connsiteY19-3852" fmla="*/ 574132 h 814148"/>
                <a:gd name="connsiteX20-3853" fmla="*/ 535676 w 1262201"/>
                <a:gd name="connsiteY20-3854" fmla="*/ 471740 h 814148"/>
                <a:gd name="connsiteX21-3855" fmla="*/ 483288 w 1262201"/>
                <a:gd name="connsiteY21-3856" fmla="*/ 512220 h 814148"/>
                <a:gd name="connsiteX22-3857" fmla="*/ 507100 w 1262201"/>
                <a:gd name="connsiteY22-3858" fmla="*/ 614614 h 814148"/>
                <a:gd name="connsiteX23-3859" fmla="*/ 347557 w 1262201"/>
                <a:gd name="connsiteY23-3860" fmla="*/ 490789 h 814148"/>
                <a:gd name="connsiteX24-3861" fmla="*/ 316600 w 1262201"/>
                <a:gd name="connsiteY24-3862" fmla="*/ 395539 h 814148"/>
                <a:gd name="connsiteX25-3863" fmla="*/ 252307 w 1262201"/>
                <a:gd name="connsiteY25-3864" fmla="*/ 400302 h 814148"/>
                <a:gd name="connsiteX26-3865" fmla="*/ 180869 w 1262201"/>
                <a:gd name="connsiteY26-3866" fmla="*/ 797970 h 814148"/>
                <a:gd name="connsiteX0-3867" fmla="*/ 180869 w 1262201"/>
                <a:gd name="connsiteY0-3868" fmla="*/ 797970 h 814148"/>
                <a:gd name="connsiteX1-3869" fmla="*/ 126100 w 1262201"/>
                <a:gd name="connsiteY1-3870" fmla="*/ 731296 h 814148"/>
                <a:gd name="connsiteX2-3871" fmla="*/ 40375 w 1262201"/>
                <a:gd name="connsiteY2-3872" fmla="*/ 697958 h 814148"/>
                <a:gd name="connsiteX3-3873" fmla="*/ 11800 w 1262201"/>
                <a:gd name="connsiteY3-3874" fmla="*/ 359820 h 814148"/>
                <a:gd name="connsiteX4-3875" fmla="*/ 233256 w 1262201"/>
                <a:gd name="connsiteY4-3876" fmla="*/ 64545 h 814148"/>
                <a:gd name="connsiteX5-3877" fmla="*/ 657119 w 1262201"/>
                <a:gd name="connsiteY5-3878" fmla="*/ 2632 h 814148"/>
                <a:gd name="connsiteX6-3879" fmla="*/ 1128605 w 1262201"/>
                <a:gd name="connsiteY6-3880" fmla="*/ 116931 h 814148"/>
                <a:gd name="connsiteX7-3881" fmla="*/ 1261956 w 1262201"/>
                <a:gd name="connsiteY7-3882" fmla="*/ 445545 h 814148"/>
                <a:gd name="connsiteX8-3883" fmla="*/ 1231001 w 1262201"/>
                <a:gd name="connsiteY8-3884" fmla="*/ 686051 h 814148"/>
                <a:gd name="connsiteX9-3885" fmla="*/ 1166707 w 1262201"/>
                <a:gd name="connsiteY9-3886" fmla="*/ 712245 h 814148"/>
                <a:gd name="connsiteX10-3887" fmla="*/ 1114319 w 1262201"/>
                <a:gd name="connsiteY10-3888" fmla="*/ 769395 h 814148"/>
                <a:gd name="connsiteX11-3889" fmla="*/ 1059549 w 1262201"/>
                <a:gd name="connsiteY11-3890" fmla="*/ 712246 h 814148"/>
                <a:gd name="connsiteX12-3891" fmla="*/ 940488 w 1262201"/>
                <a:gd name="connsiteY12-3892" fmla="*/ 424114 h 814148"/>
                <a:gd name="connsiteX13-3893" fmla="*/ 904770 w 1262201"/>
                <a:gd name="connsiteY13-3894" fmla="*/ 505077 h 814148"/>
                <a:gd name="connsiteX14-3895" fmla="*/ 947631 w 1262201"/>
                <a:gd name="connsiteY14-3896" fmla="*/ 609851 h 814148"/>
                <a:gd name="connsiteX15-3897" fmla="*/ 826188 w 1262201"/>
                <a:gd name="connsiteY15-3898" fmla="*/ 566990 h 814148"/>
                <a:gd name="connsiteX16-3899" fmla="*/ 754750 w 1262201"/>
                <a:gd name="connsiteY16-3900" fmla="*/ 474120 h 814148"/>
                <a:gd name="connsiteX17-3901" fmla="*/ 711887 w 1262201"/>
                <a:gd name="connsiteY17-3902" fmla="*/ 545558 h 814148"/>
                <a:gd name="connsiteX18-3903" fmla="*/ 740462 w 1262201"/>
                <a:gd name="connsiteY18-3904" fmla="*/ 657478 h 814148"/>
                <a:gd name="connsiteX19-3905" fmla="*/ 607113 w 1262201"/>
                <a:gd name="connsiteY19-3906" fmla="*/ 574132 h 814148"/>
                <a:gd name="connsiteX20-3907" fmla="*/ 535676 w 1262201"/>
                <a:gd name="connsiteY20-3908" fmla="*/ 471740 h 814148"/>
                <a:gd name="connsiteX21-3909" fmla="*/ 483288 w 1262201"/>
                <a:gd name="connsiteY21-3910" fmla="*/ 512220 h 814148"/>
                <a:gd name="connsiteX22-3911" fmla="*/ 507100 w 1262201"/>
                <a:gd name="connsiteY22-3912" fmla="*/ 614614 h 814148"/>
                <a:gd name="connsiteX23-3913" fmla="*/ 347557 w 1262201"/>
                <a:gd name="connsiteY23-3914" fmla="*/ 490789 h 814148"/>
                <a:gd name="connsiteX24-3915" fmla="*/ 316600 w 1262201"/>
                <a:gd name="connsiteY24-3916" fmla="*/ 395539 h 814148"/>
                <a:gd name="connsiteX25-3917" fmla="*/ 252307 w 1262201"/>
                <a:gd name="connsiteY25-3918" fmla="*/ 400302 h 814148"/>
                <a:gd name="connsiteX26-3919" fmla="*/ 180869 w 1262201"/>
                <a:gd name="connsiteY26-3920" fmla="*/ 797970 h 814148"/>
                <a:gd name="connsiteX0-3921" fmla="*/ 180869 w 1262201"/>
                <a:gd name="connsiteY0-3922" fmla="*/ 797970 h 814148"/>
                <a:gd name="connsiteX1-3923" fmla="*/ 126100 w 1262201"/>
                <a:gd name="connsiteY1-3924" fmla="*/ 731296 h 814148"/>
                <a:gd name="connsiteX2-3925" fmla="*/ 40375 w 1262201"/>
                <a:gd name="connsiteY2-3926" fmla="*/ 697958 h 814148"/>
                <a:gd name="connsiteX3-3927" fmla="*/ 11800 w 1262201"/>
                <a:gd name="connsiteY3-3928" fmla="*/ 359820 h 814148"/>
                <a:gd name="connsiteX4-3929" fmla="*/ 233256 w 1262201"/>
                <a:gd name="connsiteY4-3930" fmla="*/ 64545 h 814148"/>
                <a:gd name="connsiteX5-3931" fmla="*/ 657119 w 1262201"/>
                <a:gd name="connsiteY5-3932" fmla="*/ 2632 h 814148"/>
                <a:gd name="connsiteX6-3933" fmla="*/ 1128605 w 1262201"/>
                <a:gd name="connsiteY6-3934" fmla="*/ 116931 h 814148"/>
                <a:gd name="connsiteX7-3935" fmla="*/ 1261956 w 1262201"/>
                <a:gd name="connsiteY7-3936" fmla="*/ 445545 h 814148"/>
                <a:gd name="connsiteX8-3937" fmla="*/ 1231001 w 1262201"/>
                <a:gd name="connsiteY8-3938" fmla="*/ 686051 h 814148"/>
                <a:gd name="connsiteX9-3939" fmla="*/ 1166707 w 1262201"/>
                <a:gd name="connsiteY9-3940" fmla="*/ 712245 h 814148"/>
                <a:gd name="connsiteX10-3941" fmla="*/ 1114319 w 1262201"/>
                <a:gd name="connsiteY10-3942" fmla="*/ 769395 h 814148"/>
                <a:gd name="connsiteX11-3943" fmla="*/ 1059549 w 1262201"/>
                <a:gd name="connsiteY11-3944" fmla="*/ 712246 h 814148"/>
                <a:gd name="connsiteX12-3945" fmla="*/ 940488 w 1262201"/>
                <a:gd name="connsiteY12-3946" fmla="*/ 424114 h 814148"/>
                <a:gd name="connsiteX13-3947" fmla="*/ 904770 w 1262201"/>
                <a:gd name="connsiteY13-3948" fmla="*/ 505077 h 814148"/>
                <a:gd name="connsiteX14-3949" fmla="*/ 947631 w 1262201"/>
                <a:gd name="connsiteY14-3950" fmla="*/ 609851 h 814148"/>
                <a:gd name="connsiteX15-3951" fmla="*/ 826188 w 1262201"/>
                <a:gd name="connsiteY15-3952" fmla="*/ 566990 h 814148"/>
                <a:gd name="connsiteX16-3953" fmla="*/ 754750 w 1262201"/>
                <a:gd name="connsiteY16-3954" fmla="*/ 474120 h 814148"/>
                <a:gd name="connsiteX17-3955" fmla="*/ 711887 w 1262201"/>
                <a:gd name="connsiteY17-3956" fmla="*/ 545558 h 814148"/>
                <a:gd name="connsiteX18-3957" fmla="*/ 740462 w 1262201"/>
                <a:gd name="connsiteY18-3958" fmla="*/ 657478 h 814148"/>
                <a:gd name="connsiteX19-3959" fmla="*/ 607113 w 1262201"/>
                <a:gd name="connsiteY19-3960" fmla="*/ 574132 h 814148"/>
                <a:gd name="connsiteX20-3961" fmla="*/ 535676 w 1262201"/>
                <a:gd name="connsiteY20-3962" fmla="*/ 471740 h 814148"/>
                <a:gd name="connsiteX21-3963" fmla="*/ 483288 w 1262201"/>
                <a:gd name="connsiteY21-3964" fmla="*/ 512220 h 814148"/>
                <a:gd name="connsiteX22-3965" fmla="*/ 507100 w 1262201"/>
                <a:gd name="connsiteY22-3966" fmla="*/ 614614 h 814148"/>
                <a:gd name="connsiteX23-3967" fmla="*/ 361845 w 1262201"/>
                <a:gd name="connsiteY23-3968" fmla="*/ 488407 h 814148"/>
                <a:gd name="connsiteX24-3969" fmla="*/ 316600 w 1262201"/>
                <a:gd name="connsiteY24-3970" fmla="*/ 395539 h 814148"/>
                <a:gd name="connsiteX25-3971" fmla="*/ 252307 w 1262201"/>
                <a:gd name="connsiteY25-3972" fmla="*/ 400302 h 814148"/>
                <a:gd name="connsiteX26-3973" fmla="*/ 180869 w 1262201"/>
                <a:gd name="connsiteY26-3974" fmla="*/ 797970 h 814148"/>
                <a:gd name="connsiteX0-3975" fmla="*/ 180869 w 1262201"/>
                <a:gd name="connsiteY0-3976" fmla="*/ 797970 h 814148"/>
                <a:gd name="connsiteX1-3977" fmla="*/ 126100 w 1262201"/>
                <a:gd name="connsiteY1-3978" fmla="*/ 731296 h 814148"/>
                <a:gd name="connsiteX2-3979" fmla="*/ 40375 w 1262201"/>
                <a:gd name="connsiteY2-3980" fmla="*/ 697958 h 814148"/>
                <a:gd name="connsiteX3-3981" fmla="*/ 11800 w 1262201"/>
                <a:gd name="connsiteY3-3982" fmla="*/ 359820 h 814148"/>
                <a:gd name="connsiteX4-3983" fmla="*/ 233256 w 1262201"/>
                <a:gd name="connsiteY4-3984" fmla="*/ 64545 h 814148"/>
                <a:gd name="connsiteX5-3985" fmla="*/ 657119 w 1262201"/>
                <a:gd name="connsiteY5-3986" fmla="*/ 2632 h 814148"/>
                <a:gd name="connsiteX6-3987" fmla="*/ 1128605 w 1262201"/>
                <a:gd name="connsiteY6-3988" fmla="*/ 116931 h 814148"/>
                <a:gd name="connsiteX7-3989" fmla="*/ 1261956 w 1262201"/>
                <a:gd name="connsiteY7-3990" fmla="*/ 445545 h 814148"/>
                <a:gd name="connsiteX8-3991" fmla="*/ 1231001 w 1262201"/>
                <a:gd name="connsiteY8-3992" fmla="*/ 686051 h 814148"/>
                <a:gd name="connsiteX9-3993" fmla="*/ 1166707 w 1262201"/>
                <a:gd name="connsiteY9-3994" fmla="*/ 712245 h 814148"/>
                <a:gd name="connsiteX10-3995" fmla="*/ 1114319 w 1262201"/>
                <a:gd name="connsiteY10-3996" fmla="*/ 769395 h 814148"/>
                <a:gd name="connsiteX11-3997" fmla="*/ 1059549 w 1262201"/>
                <a:gd name="connsiteY11-3998" fmla="*/ 712246 h 814148"/>
                <a:gd name="connsiteX12-3999" fmla="*/ 940488 w 1262201"/>
                <a:gd name="connsiteY12-4000" fmla="*/ 424114 h 814148"/>
                <a:gd name="connsiteX13-4001" fmla="*/ 904770 w 1262201"/>
                <a:gd name="connsiteY13-4002" fmla="*/ 505077 h 814148"/>
                <a:gd name="connsiteX14-4003" fmla="*/ 947631 w 1262201"/>
                <a:gd name="connsiteY14-4004" fmla="*/ 609851 h 814148"/>
                <a:gd name="connsiteX15-4005" fmla="*/ 826188 w 1262201"/>
                <a:gd name="connsiteY15-4006" fmla="*/ 566990 h 814148"/>
                <a:gd name="connsiteX16-4007" fmla="*/ 754750 w 1262201"/>
                <a:gd name="connsiteY16-4008" fmla="*/ 474120 h 814148"/>
                <a:gd name="connsiteX17-4009" fmla="*/ 711887 w 1262201"/>
                <a:gd name="connsiteY17-4010" fmla="*/ 545558 h 814148"/>
                <a:gd name="connsiteX18-4011" fmla="*/ 740462 w 1262201"/>
                <a:gd name="connsiteY18-4012" fmla="*/ 657478 h 814148"/>
                <a:gd name="connsiteX19-4013" fmla="*/ 607113 w 1262201"/>
                <a:gd name="connsiteY19-4014" fmla="*/ 574132 h 814148"/>
                <a:gd name="connsiteX20-4015" fmla="*/ 535676 w 1262201"/>
                <a:gd name="connsiteY20-4016" fmla="*/ 471740 h 814148"/>
                <a:gd name="connsiteX21-4017" fmla="*/ 509481 w 1262201"/>
                <a:gd name="connsiteY21-4018" fmla="*/ 514601 h 814148"/>
                <a:gd name="connsiteX22-4019" fmla="*/ 507100 w 1262201"/>
                <a:gd name="connsiteY22-4020" fmla="*/ 614614 h 814148"/>
                <a:gd name="connsiteX23-4021" fmla="*/ 361845 w 1262201"/>
                <a:gd name="connsiteY23-4022" fmla="*/ 488407 h 814148"/>
                <a:gd name="connsiteX24-4023" fmla="*/ 316600 w 1262201"/>
                <a:gd name="connsiteY24-4024" fmla="*/ 395539 h 814148"/>
                <a:gd name="connsiteX25-4025" fmla="*/ 252307 w 1262201"/>
                <a:gd name="connsiteY25-4026" fmla="*/ 400302 h 814148"/>
                <a:gd name="connsiteX26-4027" fmla="*/ 180869 w 1262201"/>
                <a:gd name="connsiteY26-4028" fmla="*/ 797970 h 814148"/>
                <a:gd name="connsiteX0-4029" fmla="*/ 180869 w 1262201"/>
                <a:gd name="connsiteY0-4030" fmla="*/ 797970 h 814148"/>
                <a:gd name="connsiteX1-4031" fmla="*/ 126100 w 1262201"/>
                <a:gd name="connsiteY1-4032" fmla="*/ 731296 h 814148"/>
                <a:gd name="connsiteX2-4033" fmla="*/ 40375 w 1262201"/>
                <a:gd name="connsiteY2-4034" fmla="*/ 697958 h 814148"/>
                <a:gd name="connsiteX3-4035" fmla="*/ 11800 w 1262201"/>
                <a:gd name="connsiteY3-4036" fmla="*/ 359820 h 814148"/>
                <a:gd name="connsiteX4-4037" fmla="*/ 233256 w 1262201"/>
                <a:gd name="connsiteY4-4038" fmla="*/ 64545 h 814148"/>
                <a:gd name="connsiteX5-4039" fmla="*/ 657119 w 1262201"/>
                <a:gd name="connsiteY5-4040" fmla="*/ 2632 h 814148"/>
                <a:gd name="connsiteX6-4041" fmla="*/ 1128605 w 1262201"/>
                <a:gd name="connsiteY6-4042" fmla="*/ 116931 h 814148"/>
                <a:gd name="connsiteX7-4043" fmla="*/ 1261956 w 1262201"/>
                <a:gd name="connsiteY7-4044" fmla="*/ 445545 h 814148"/>
                <a:gd name="connsiteX8-4045" fmla="*/ 1231001 w 1262201"/>
                <a:gd name="connsiteY8-4046" fmla="*/ 686051 h 814148"/>
                <a:gd name="connsiteX9-4047" fmla="*/ 1166707 w 1262201"/>
                <a:gd name="connsiteY9-4048" fmla="*/ 712245 h 814148"/>
                <a:gd name="connsiteX10-4049" fmla="*/ 1114319 w 1262201"/>
                <a:gd name="connsiteY10-4050" fmla="*/ 769395 h 814148"/>
                <a:gd name="connsiteX11-4051" fmla="*/ 1059549 w 1262201"/>
                <a:gd name="connsiteY11-4052" fmla="*/ 712246 h 814148"/>
                <a:gd name="connsiteX12-4053" fmla="*/ 940488 w 1262201"/>
                <a:gd name="connsiteY12-4054" fmla="*/ 424114 h 814148"/>
                <a:gd name="connsiteX13-4055" fmla="*/ 904770 w 1262201"/>
                <a:gd name="connsiteY13-4056" fmla="*/ 505077 h 814148"/>
                <a:gd name="connsiteX14-4057" fmla="*/ 947631 w 1262201"/>
                <a:gd name="connsiteY14-4058" fmla="*/ 609851 h 814148"/>
                <a:gd name="connsiteX15-4059" fmla="*/ 826188 w 1262201"/>
                <a:gd name="connsiteY15-4060" fmla="*/ 566990 h 814148"/>
                <a:gd name="connsiteX16-4061" fmla="*/ 754750 w 1262201"/>
                <a:gd name="connsiteY16-4062" fmla="*/ 474120 h 814148"/>
                <a:gd name="connsiteX17-4063" fmla="*/ 711887 w 1262201"/>
                <a:gd name="connsiteY17-4064" fmla="*/ 545558 h 814148"/>
                <a:gd name="connsiteX18-4065" fmla="*/ 740462 w 1262201"/>
                <a:gd name="connsiteY18-4066" fmla="*/ 657478 h 814148"/>
                <a:gd name="connsiteX19-4067" fmla="*/ 607113 w 1262201"/>
                <a:gd name="connsiteY19-4068" fmla="*/ 574132 h 814148"/>
                <a:gd name="connsiteX20-4069" fmla="*/ 535676 w 1262201"/>
                <a:gd name="connsiteY20-4070" fmla="*/ 471740 h 814148"/>
                <a:gd name="connsiteX21-4071" fmla="*/ 509481 w 1262201"/>
                <a:gd name="connsiteY21-4072" fmla="*/ 514601 h 814148"/>
                <a:gd name="connsiteX22-4073" fmla="*/ 507100 w 1262201"/>
                <a:gd name="connsiteY22-4074" fmla="*/ 614614 h 814148"/>
                <a:gd name="connsiteX23-4075" fmla="*/ 361845 w 1262201"/>
                <a:gd name="connsiteY23-4076" fmla="*/ 488407 h 814148"/>
                <a:gd name="connsiteX24-4077" fmla="*/ 316600 w 1262201"/>
                <a:gd name="connsiteY24-4078" fmla="*/ 395539 h 814148"/>
                <a:gd name="connsiteX25-4079" fmla="*/ 252307 w 1262201"/>
                <a:gd name="connsiteY25-4080" fmla="*/ 400302 h 814148"/>
                <a:gd name="connsiteX26-4081" fmla="*/ 180869 w 1262201"/>
                <a:gd name="connsiteY26-4082" fmla="*/ 797970 h 814148"/>
                <a:gd name="connsiteX0-4083" fmla="*/ 180869 w 1262201"/>
                <a:gd name="connsiteY0-4084" fmla="*/ 797970 h 814148"/>
                <a:gd name="connsiteX1-4085" fmla="*/ 126100 w 1262201"/>
                <a:gd name="connsiteY1-4086" fmla="*/ 731296 h 814148"/>
                <a:gd name="connsiteX2-4087" fmla="*/ 40375 w 1262201"/>
                <a:gd name="connsiteY2-4088" fmla="*/ 697958 h 814148"/>
                <a:gd name="connsiteX3-4089" fmla="*/ 11800 w 1262201"/>
                <a:gd name="connsiteY3-4090" fmla="*/ 359820 h 814148"/>
                <a:gd name="connsiteX4-4091" fmla="*/ 233256 w 1262201"/>
                <a:gd name="connsiteY4-4092" fmla="*/ 64545 h 814148"/>
                <a:gd name="connsiteX5-4093" fmla="*/ 657119 w 1262201"/>
                <a:gd name="connsiteY5-4094" fmla="*/ 2632 h 814148"/>
                <a:gd name="connsiteX6-4095" fmla="*/ 1128605 w 1262201"/>
                <a:gd name="connsiteY6-4096" fmla="*/ 116931 h 814148"/>
                <a:gd name="connsiteX7-4097" fmla="*/ 1261956 w 1262201"/>
                <a:gd name="connsiteY7-4098" fmla="*/ 445545 h 814148"/>
                <a:gd name="connsiteX8-4099" fmla="*/ 1231001 w 1262201"/>
                <a:gd name="connsiteY8-4100" fmla="*/ 686051 h 814148"/>
                <a:gd name="connsiteX9-4101" fmla="*/ 1166707 w 1262201"/>
                <a:gd name="connsiteY9-4102" fmla="*/ 712245 h 814148"/>
                <a:gd name="connsiteX10-4103" fmla="*/ 1114319 w 1262201"/>
                <a:gd name="connsiteY10-4104" fmla="*/ 769395 h 814148"/>
                <a:gd name="connsiteX11-4105" fmla="*/ 1059549 w 1262201"/>
                <a:gd name="connsiteY11-4106" fmla="*/ 712246 h 814148"/>
                <a:gd name="connsiteX12-4107" fmla="*/ 940488 w 1262201"/>
                <a:gd name="connsiteY12-4108" fmla="*/ 424114 h 814148"/>
                <a:gd name="connsiteX13-4109" fmla="*/ 904770 w 1262201"/>
                <a:gd name="connsiteY13-4110" fmla="*/ 505077 h 814148"/>
                <a:gd name="connsiteX14-4111" fmla="*/ 947631 w 1262201"/>
                <a:gd name="connsiteY14-4112" fmla="*/ 609851 h 814148"/>
                <a:gd name="connsiteX15-4113" fmla="*/ 826188 w 1262201"/>
                <a:gd name="connsiteY15-4114" fmla="*/ 566990 h 814148"/>
                <a:gd name="connsiteX16-4115" fmla="*/ 754750 w 1262201"/>
                <a:gd name="connsiteY16-4116" fmla="*/ 474120 h 814148"/>
                <a:gd name="connsiteX17-4117" fmla="*/ 711887 w 1262201"/>
                <a:gd name="connsiteY17-4118" fmla="*/ 545558 h 814148"/>
                <a:gd name="connsiteX18-4119" fmla="*/ 740462 w 1262201"/>
                <a:gd name="connsiteY18-4120" fmla="*/ 657478 h 814148"/>
                <a:gd name="connsiteX19-4121" fmla="*/ 607113 w 1262201"/>
                <a:gd name="connsiteY19-4122" fmla="*/ 574132 h 814148"/>
                <a:gd name="connsiteX20-4123" fmla="*/ 535676 w 1262201"/>
                <a:gd name="connsiteY20-4124" fmla="*/ 471740 h 814148"/>
                <a:gd name="connsiteX21-4125" fmla="*/ 509481 w 1262201"/>
                <a:gd name="connsiteY21-4126" fmla="*/ 514601 h 814148"/>
                <a:gd name="connsiteX22-4127" fmla="*/ 507100 w 1262201"/>
                <a:gd name="connsiteY22-4128" fmla="*/ 614614 h 814148"/>
                <a:gd name="connsiteX23-4129" fmla="*/ 361845 w 1262201"/>
                <a:gd name="connsiteY23-4130" fmla="*/ 488407 h 814148"/>
                <a:gd name="connsiteX24-4131" fmla="*/ 316600 w 1262201"/>
                <a:gd name="connsiteY24-4132" fmla="*/ 395539 h 814148"/>
                <a:gd name="connsiteX25-4133" fmla="*/ 252307 w 1262201"/>
                <a:gd name="connsiteY25-4134" fmla="*/ 400302 h 814148"/>
                <a:gd name="connsiteX26-4135" fmla="*/ 180869 w 1262201"/>
                <a:gd name="connsiteY26-4136" fmla="*/ 797970 h 814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2029" y="connsiteY26-2030"/>
                </a:cxn>
              </a:cxnLst>
              <a:rect l="l" t="t" r="r" b="b"/>
              <a:pathLst>
                <a:path w="1262201" h="814148">
                  <a:moveTo>
                    <a:pt x="180869" y="797970"/>
                  </a:moveTo>
                  <a:cubicBezTo>
                    <a:pt x="159835" y="853136"/>
                    <a:pt x="148325" y="751140"/>
                    <a:pt x="126100" y="731296"/>
                  </a:cubicBezTo>
                  <a:cubicBezTo>
                    <a:pt x="103875" y="711452"/>
                    <a:pt x="59425" y="759871"/>
                    <a:pt x="40375" y="697958"/>
                  </a:cubicBezTo>
                  <a:cubicBezTo>
                    <a:pt x="21325" y="636045"/>
                    <a:pt x="-20347" y="465389"/>
                    <a:pt x="11800" y="359820"/>
                  </a:cubicBezTo>
                  <a:cubicBezTo>
                    <a:pt x="43947" y="254251"/>
                    <a:pt x="125703" y="124076"/>
                    <a:pt x="233256" y="64545"/>
                  </a:cubicBezTo>
                  <a:cubicBezTo>
                    <a:pt x="340809" y="5014"/>
                    <a:pt x="507894" y="-6099"/>
                    <a:pt x="657119" y="2632"/>
                  </a:cubicBezTo>
                  <a:cubicBezTo>
                    <a:pt x="806344" y="11363"/>
                    <a:pt x="1027799" y="43112"/>
                    <a:pt x="1128605" y="116931"/>
                  </a:cubicBezTo>
                  <a:cubicBezTo>
                    <a:pt x="1229411" y="190750"/>
                    <a:pt x="1259178" y="343548"/>
                    <a:pt x="1261956" y="445545"/>
                  </a:cubicBezTo>
                  <a:cubicBezTo>
                    <a:pt x="1264734" y="547542"/>
                    <a:pt x="1243304" y="641601"/>
                    <a:pt x="1231001" y="686051"/>
                  </a:cubicBezTo>
                  <a:cubicBezTo>
                    <a:pt x="1218698" y="730501"/>
                    <a:pt x="1186154" y="698354"/>
                    <a:pt x="1166707" y="712245"/>
                  </a:cubicBezTo>
                  <a:cubicBezTo>
                    <a:pt x="1147260" y="726136"/>
                    <a:pt x="1132179" y="769395"/>
                    <a:pt x="1114319" y="769395"/>
                  </a:cubicBezTo>
                  <a:cubicBezTo>
                    <a:pt x="1096459" y="769395"/>
                    <a:pt x="1085743" y="771777"/>
                    <a:pt x="1059549" y="712246"/>
                  </a:cubicBezTo>
                  <a:cubicBezTo>
                    <a:pt x="1033355" y="652715"/>
                    <a:pt x="966284" y="458642"/>
                    <a:pt x="940488" y="424114"/>
                  </a:cubicBezTo>
                  <a:cubicBezTo>
                    <a:pt x="914692" y="389586"/>
                    <a:pt x="903580" y="474121"/>
                    <a:pt x="904770" y="505077"/>
                  </a:cubicBezTo>
                  <a:cubicBezTo>
                    <a:pt x="905960" y="536033"/>
                    <a:pt x="919849" y="560639"/>
                    <a:pt x="947631" y="609851"/>
                  </a:cubicBezTo>
                  <a:cubicBezTo>
                    <a:pt x="932550" y="630489"/>
                    <a:pt x="858335" y="589612"/>
                    <a:pt x="826188" y="566990"/>
                  </a:cubicBezTo>
                  <a:cubicBezTo>
                    <a:pt x="794041" y="544368"/>
                    <a:pt x="773800" y="477692"/>
                    <a:pt x="754750" y="474120"/>
                  </a:cubicBezTo>
                  <a:cubicBezTo>
                    <a:pt x="735700" y="470548"/>
                    <a:pt x="714268" y="514998"/>
                    <a:pt x="711887" y="545558"/>
                  </a:cubicBezTo>
                  <a:cubicBezTo>
                    <a:pt x="709506" y="576118"/>
                    <a:pt x="757924" y="652716"/>
                    <a:pt x="740462" y="657478"/>
                  </a:cubicBezTo>
                  <a:cubicBezTo>
                    <a:pt x="723000" y="662240"/>
                    <a:pt x="641244" y="605088"/>
                    <a:pt x="607113" y="574132"/>
                  </a:cubicBezTo>
                  <a:cubicBezTo>
                    <a:pt x="572982" y="543176"/>
                    <a:pt x="551948" y="481662"/>
                    <a:pt x="535676" y="471740"/>
                  </a:cubicBezTo>
                  <a:cubicBezTo>
                    <a:pt x="519404" y="461818"/>
                    <a:pt x="514244" y="490789"/>
                    <a:pt x="509481" y="514601"/>
                  </a:cubicBezTo>
                  <a:cubicBezTo>
                    <a:pt x="504718" y="538413"/>
                    <a:pt x="531706" y="618980"/>
                    <a:pt x="507100" y="614614"/>
                  </a:cubicBezTo>
                  <a:cubicBezTo>
                    <a:pt x="482494" y="610248"/>
                    <a:pt x="384070" y="532063"/>
                    <a:pt x="361845" y="488407"/>
                  </a:cubicBezTo>
                  <a:cubicBezTo>
                    <a:pt x="339620" y="444751"/>
                    <a:pt x="325331" y="417764"/>
                    <a:pt x="316600" y="395539"/>
                  </a:cubicBezTo>
                  <a:cubicBezTo>
                    <a:pt x="307869" y="373314"/>
                    <a:pt x="274929" y="333230"/>
                    <a:pt x="252307" y="400302"/>
                  </a:cubicBezTo>
                  <a:cubicBezTo>
                    <a:pt x="229685" y="467374"/>
                    <a:pt x="201903" y="742804"/>
                    <a:pt x="180869" y="797970"/>
                  </a:cubicBezTo>
                  <a:close/>
                </a:path>
              </a:pathLst>
            </a:custGeom>
            <a:solidFill>
              <a:srgbClr val="9E6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4336315" y="2301675"/>
              <a:ext cx="469628" cy="194013"/>
              <a:chOff x="4980584" y="-1842713"/>
              <a:chExt cx="784275" cy="324000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4980584" y="-1842713"/>
                <a:ext cx="324000" cy="324000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8" name="弧形 27"/>
              <p:cNvSpPr/>
              <p:nvPr/>
            </p:nvSpPr>
            <p:spPr>
              <a:xfrm>
                <a:off x="5282721" y="-1831155"/>
                <a:ext cx="180000" cy="144016"/>
              </a:xfrm>
              <a:prstGeom prst="arc">
                <a:avLst>
                  <a:gd name="adj1" fmla="val 10868684"/>
                  <a:gd name="adj2" fmla="val 0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440859" y="-1842713"/>
                <a:ext cx="324000" cy="324000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32" name="内容占位符 4"/>
          <p:cNvSpPr txBox="1"/>
          <p:nvPr userDrawn="1"/>
        </p:nvSpPr>
        <p:spPr>
          <a:xfrm>
            <a:off x="3773788" y="294660"/>
            <a:ext cx="947351" cy="406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 smtClean="0">
                <a:solidFill>
                  <a:schemeClr val="bg1">
                    <a:alpha val="20000"/>
                  </a:schemeClr>
                </a:solidFill>
              </a:rPr>
              <a:t>WORKS</a:t>
            </a:r>
            <a:endParaRPr lang="en-US" altLang="zh-CN" sz="1800" dirty="0" smtClean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33" name="内容占位符 4"/>
          <p:cNvSpPr txBox="1"/>
          <p:nvPr userDrawn="1"/>
        </p:nvSpPr>
        <p:spPr>
          <a:xfrm>
            <a:off x="5073926" y="294660"/>
            <a:ext cx="756242" cy="406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 smtClean="0">
                <a:solidFill>
                  <a:schemeClr val="bg1">
                    <a:alpha val="20000"/>
                  </a:schemeClr>
                </a:solidFill>
              </a:rPr>
              <a:t>SKILL</a:t>
            </a:r>
            <a:endParaRPr lang="zh-CN" altLang="en-US" sz="1800" dirty="0">
              <a:solidFill>
                <a:schemeClr val="bg1">
                  <a:alpha val="20000"/>
                </a:schemeClr>
              </a:solidFill>
              <a:latin typeface="+mn-ea"/>
            </a:endParaRPr>
          </a:p>
        </p:txBody>
      </p:sp>
      <p:sp>
        <p:nvSpPr>
          <p:cNvPr id="34" name="内容占位符 4"/>
          <p:cNvSpPr txBox="1"/>
          <p:nvPr userDrawn="1"/>
        </p:nvSpPr>
        <p:spPr>
          <a:xfrm>
            <a:off x="6182957" y="294660"/>
            <a:ext cx="1024534" cy="406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 smtClean="0">
                <a:solidFill>
                  <a:schemeClr val="bg1">
                    <a:alpha val="20000"/>
                  </a:schemeClr>
                </a:solidFill>
              </a:rPr>
              <a:t>HOBBIES</a:t>
            </a:r>
            <a:endParaRPr lang="zh-CN" altLang="en-US" sz="1800" dirty="0">
              <a:solidFill>
                <a:schemeClr val="bg1">
                  <a:alpha val="20000"/>
                </a:schemeClr>
              </a:solidFill>
              <a:latin typeface="+mn-ea"/>
            </a:endParaRPr>
          </a:p>
        </p:txBody>
      </p:sp>
      <p:sp>
        <p:nvSpPr>
          <p:cNvPr id="35" name="内容占位符 4"/>
          <p:cNvSpPr txBox="1"/>
          <p:nvPr userDrawn="1"/>
        </p:nvSpPr>
        <p:spPr>
          <a:xfrm>
            <a:off x="7560281" y="294660"/>
            <a:ext cx="1138521" cy="406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 smtClean="0">
                <a:solidFill>
                  <a:schemeClr val="bg1">
                    <a:alpha val="20000"/>
                  </a:schemeClr>
                </a:solidFill>
              </a:rPr>
              <a:t>CONTECT</a:t>
            </a:r>
            <a:endParaRPr lang="zh-CN" altLang="en-US" sz="1800" dirty="0">
              <a:solidFill>
                <a:schemeClr val="bg1">
                  <a:alpha val="2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or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46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4"/>
          <p:cNvSpPr txBox="1"/>
          <p:nvPr userDrawn="1"/>
        </p:nvSpPr>
        <p:spPr>
          <a:xfrm>
            <a:off x="3773788" y="294660"/>
            <a:ext cx="947351" cy="406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 smtClean="0">
                <a:solidFill>
                  <a:schemeClr val="bg1">
                    <a:alpha val="20000"/>
                  </a:schemeClr>
                </a:solidFill>
              </a:rPr>
              <a:t>WORKS</a:t>
            </a:r>
            <a:endParaRPr lang="en-US" altLang="zh-CN" sz="1800" dirty="0" smtClean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10" name="内容占位符 4"/>
          <p:cNvSpPr txBox="1"/>
          <p:nvPr userDrawn="1"/>
        </p:nvSpPr>
        <p:spPr>
          <a:xfrm>
            <a:off x="2089405" y="294660"/>
            <a:ext cx="1331595" cy="406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 smtClean="0">
                <a:solidFill>
                  <a:schemeClr val="bg1">
                    <a:alpha val="20000"/>
                  </a:schemeClr>
                </a:solidFill>
              </a:rPr>
              <a:t>EDUCATION</a:t>
            </a:r>
            <a:endParaRPr lang="zh-CN" altLang="en-US" sz="1800" dirty="0">
              <a:solidFill>
                <a:schemeClr val="bg1">
                  <a:alpha val="20000"/>
                </a:schemeClr>
              </a:solidFill>
              <a:latin typeface="+mn-ea"/>
            </a:endParaRPr>
          </a:p>
        </p:txBody>
      </p:sp>
      <p:sp>
        <p:nvSpPr>
          <p:cNvPr id="12" name="内容占位符 4"/>
          <p:cNvSpPr txBox="1"/>
          <p:nvPr userDrawn="1"/>
        </p:nvSpPr>
        <p:spPr>
          <a:xfrm>
            <a:off x="5073926" y="294660"/>
            <a:ext cx="756242" cy="406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 smtClean="0">
                <a:solidFill>
                  <a:schemeClr val="bg1">
                    <a:alpha val="20000"/>
                  </a:schemeClr>
                </a:solidFill>
              </a:rPr>
              <a:t>SKILL</a:t>
            </a:r>
            <a:endParaRPr lang="zh-CN" altLang="en-US" sz="1800" dirty="0">
              <a:solidFill>
                <a:schemeClr val="bg1">
                  <a:alpha val="20000"/>
                </a:schemeClr>
              </a:solidFill>
              <a:latin typeface="+mn-ea"/>
            </a:endParaRPr>
          </a:p>
        </p:txBody>
      </p:sp>
      <p:sp>
        <p:nvSpPr>
          <p:cNvPr id="13" name="内容占位符 4"/>
          <p:cNvSpPr txBox="1"/>
          <p:nvPr userDrawn="1"/>
        </p:nvSpPr>
        <p:spPr>
          <a:xfrm>
            <a:off x="6182957" y="294660"/>
            <a:ext cx="1024534" cy="406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 smtClean="0">
                <a:solidFill>
                  <a:schemeClr val="bg1">
                    <a:alpha val="20000"/>
                  </a:schemeClr>
                </a:solidFill>
              </a:rPr>
              <a:t>HOBBIES</a:t>
            </a:r>
            <a:endParaRPr lang="zh-CN" altLang="en-US" sz="1800" dirty="0">
              <a:solidFill>
                <a:schemeClr val="bg1">
                  <a:alpha val="20000"/>
                </a:schemeClr>
              </a:solidFill>
              <a:latin typeface="+mn-ea"/>
            </a:endParaRPr>
          </a:p>
        </p:txBody>
      </p:sp>
      <p:sp>
        <p:nvSpPr>
          <p:cNvPr id="14" name="内容占位符 4"/>
          <p:cNvSpPr txBox="1"/>
          <p:nvPr userDrawn="1"/>
        </p:nvSpPr>
        <p:spPr>
          <a:xfrm>
            <a:off x="7560281" y="294660"/>
            <a:ext cx="1138521" cy="406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 smtClean="0">
                <a:solidFill>
                  <a:schemeClr val="bg1">
                    <a:alpha val="20000"/>
                  </a:schemeClr>
                </a:solidFill>
              </a:rPr>
              <a:t>CONTECT</a:t>
            </a:r>
            <a:endParaRPr lang="zh-CN" altLang="en-US" sz="1800" dirty="0">
              <a:solidFill>
                <a:schemeClr val="bg1">
                  <a:alpha val="20000"/>
                </a:schemeClr>
              </a:solidFill>
              <a:latin typeface="+mn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518947" y="17950"/>
            <a:ext cx="1008000" cy="1007666"/>
          </a:xfrm>
          <a:prstGeom prst="ellipse">
            <a:avLst/>
          </a:prstGeom>
          <a:solidFill>
            <a:srgbClr val="74BA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697679" y="136341"/>
            <a:ext cx="656920" cy="889608"/>
            <a:chOff x="4015950" y="1912329"/>
            <a:chExt cx="1123016" cy="1521303"/>
          </a:xfrm>
        </p:grpSpPr>
        <p:sp>
          <p:nvSpPr>
            <p:cNvPr id="17" name="任意多边形 16"/>
            <p:cNvSpPr/>
            <p:nvPr/>
          </p:nvSpPr>
          <p:spPr>
            <a:xfrm>
              <a:off x="4268735" y="2018562"/>
              <a:ext cx="616369" cy="797569"/>
            </a:xfrm>
            <a:custGeom>
              <a:avLst/>
              <a:gdLst/>
              <a:ahLst/>
              <a:cxnLst/>
              <a:rect l="l" t="t" r="r" b="b"/>
              <a:pathLst>
                <a:path w="1029330" h="1331932">
                  <a:moveTo>
                    <a:pt x="40390" y="0"/>
                  </a:moveTo>
                  <a:lnTo>
                    <a:pt x="514665" y="3131"/>
                  </a:lnTo>
                  <a:lnTo>
                    <a:pt x="988940" y="0"/>
                  </a:lnTo>
                  <a:cubicBezTo>
                    <a:pt x="992115" y="178858"/>
                    <a:pt x="994761" y="363008"/>
                    <a:pt x="1014340" y="530225"/>
                  </a:cubicBezTo>
                  <a:cubicBezTo>
                    <a:pt x="1033919" y="697442"/>
                    <a:pt x="1041327" y="900113"/>
                    <a:pt x="992115" y="1003300"/>
                  </a:cubicBezTo>
                  <a:cubicBezTo>
                    <a:pt x="942903" y="1106487"/>
                    <a:pt x="915386" y="1132417"/>
                    <a:pt x="833365" y="1206500"/>
                  </a:cubicBezTo>
                  <a:cubicBezTo>
                    <a:pt x="755022" y="1277262"/>
                    <a:pt x="620676" y="1329195"/>
                    <a:pt x="514665" y="1331932"/>
                  </a:cubicBezTo>
                  <a:cubicBezTo>
                    <a:pt x="408654" y="1329195"/>
                    <a:pt x="274308" y="1277262"/>
                    <a:pt x="195965" y="1206500"/>
                  </a:cubicBezTo>
                  <a:cubicBezTo>
                    <a:pt x="113944" y="1132417"/>
                    <a:pt x="86427" y="1106487"/>
                    <a:pt x="37215" y="1003300"/>
                  </a:cubicBezTo>
                  <a:cubicBezTo>
                    <a:pt x="-11997" y="900113"/>
                    <a:pt x="-4589" y="697442"/>
                    <a:pt x="14990" y="530225"/>
                  </a:cubicBezTo>
                  <a:cubicBezTo>
                    <a:pt x="34569" y="363008"/>
                    <a:pt x="37215" y="178858"/>
                    <a:pt x="40390" y="0"/>
                  </a:cubicBezTo>
                  <a:close/>
                </a:path>
              </a:pathLst>
            </a:custGeom>
            <a:solidFill>
              <a:srgbClr val="F3D4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 flipH="1">
              <a:off x="4191478" y="2325779"/>
              <a:ext cx="99381" cy="249395"/>
            </a:xfrm>
            <a:custGeom>
              <a:avLst/>
              <a:gdLst>
                <a:gd name="connsiteX0" fmla="*/ 0 w 152400"/>
                <a:gd name="connsiteY0" fmla="*/ 80963 h 419100"/>
                <a:gd name="connsiteX1" fmla="*/ 95250 w 152400"/>
                <a:gd name="connsiteY1" fmla="*/ 0 h 419100"/>
                <a:gd name="connsiteX2" fmla="*/ 152400 w 152400"/>
                <a:gd name="connsiteY2" fmla="*/ 185738 h 419100"/>
                <a:gd name="connsiteX3" fmla="*/ 57150 w 152400"/>
                <a:gd name="connsiteY3" fmla="*/ 419100 h 419100"/>
                <a:gd name="connsiteX4" fmla="*/ 0 w 152400"/>
                <a:gd name="connsiteY4" fmla="*/ 80963 h 419100"/>
                <a:gd name="connsiteX0-1" fmla="*/ 0 w 153102"/>
                <a:gd name="connsiteY0-2" fmla="*/ 85963 h 424100"/>
                <a:gd name="connsiteX1-3" fmla="*/ 95250 w 153102"/>
                <a:gd name="connsiteY1-4" fmla="*/ 5000 h 424100"/>
                <a:gd name="connsiteX2-5" fmla="*/ 152400 w 153102"/>
                <a:gd name="connsiteY2-6" fmla="*/ 190738 h 424100"/>
                <a:gd name="connsiteX3-7" fmla="*/ 57150 w 153102"/>
                <a:gd name="connsiteY3-8" fmla="*/ 424100 h 424100"/>
                <a:gd name="connsiteX4-9" fmla="*/ 0 w 153102"/>
                <a:gd name="connsiteY4-10" fmla="*/ 85963 h 424100"/>
                <a:gd name="connsiteX0-11" fmla="*/ 0 w 161098"/>
                <a:gd name="connsiteY0-12" fmla="*/ 85963 h 424100"/>
                <a:gd name="connsiteX1-13" fmla="*/ 95250 w 161098"/>
                <a:gd name="connsiteY1-14" fmla="*/ 5000 h 424100"/>
                <a:gd name="connsiteX2-15" fmla="*/ 152400 w 161098"/>
                <a:gd name="connsiteY2-16" fmla="*/ 190738 h 424100"/>
                <a:gd name="connsiteX3-17" fmla="*/ 57150 w 161098"/>
                <a:gd name="connsiteY3-18" fmla="*/ 424100 h 424100"/>
                <a:gd name="connsiteX4-19" fmla="*/ 0 w 161098"/>
                <a:gd name="connsiteY4-20" fmla="*/ 85963 h 424100"/>
                <a:gd name="connsiteX0-21" fmla="*/ 817 w 161915"/>
                <a:gd name="connsiteY0-22" fmla="*/ 85963 h 435420"/>
                <a:gd name="connsiteX1-23" fmla="*/ 96067 w 161915"/>
                <a:gd name="connsiteY1-24" fmla="*/ 5000 h 435420"/>
                <a:gd name="connsiteX2-25" fmla="*/ 153217 w 161915"/>
                <a:gd name="connsiteY2-26" fmla="*/ 190738 h 435420"/>
                <a:gd name="connsiteX3-27" fmla="*/ 57967 w 161915"/>
                <a:gd name="connsiteY3-28" fmla="*/ 424100 h 435420"/>
                <a:gd name="connsiteX4-29" fmla="*/ 817 w 161915"/>
                <a:gd name="connsiteY4-30" fmla="*/ 85963 h 435420"/>
                <a:gd name="connsiteX0-31" fmla="*/ 817 w 156563"/>
                <a:gd name="connsiteY0-32" fmla="*/ 81698 h 431155"/>
                <a:gd name="connsiteX1-33" fmla="*/ 122261 w 156563"/>
                <a:gd name="connsiteY1-34" fmla="*/ 5497 h 431155"/>
                <a:gd name="connsiteX2-35" fmla="*/ 153217 w 156563"/>
                <a:gd name="connsiteY2-36" fmla="*/ 186473 h 431155"/>
                <a:gd name="connsiteX3-37" fmla="*/ 57967 w 156563"/>
                <a:gd name="connsiteY3-38" fmla="*/ 419835 h 431155"/>
                <a:gd name="connsiteX4-39" fmla="*/ 817 w 156563"/>
                <a:gd name="connsiteY4-40" fmla="*/ 81698 h 431155"/>
                <a:gd name="connsiteX0-41" fmla="*/ 641 w 153080"/>
                <a:gd name="connsiteY0-42" fmla="*/ 81698 h 431245"/>
                <a:gd name="connsiteX1-43" fmla="*/ 122085 w 153080"/>
                <a:gd name="connsiteY1-44" fmla="*/ 5497 h 431245"/>
                <a:gd name="connsiteX2-45" fmla="*/ 153041 w 153080"/>
                <a:gd name="connsiteY2-46" fmla="*/ 186473 h 431245"/>
                <a:gd name="connsiteX3-47" fmla="*/ 126848 w 153080"/>
                <a:gd name="connsiteY3-48" fmla="*/ 336491 h 431245"/>
                <a:gd name="connsiteX4-49" fmla="*/ 57791 w 153080"/>
                <a:gd name="connsiteY4-50" fmla="*/ 419835 h 431245"/>
                <a:gd name="connsiteX5" fmla="*/ 641 w 153080"/>
                <a:gd name="connsiteY5" fmla="*/ 81698 h 431245"/>
                <a:gd name="connsiteX0-51" fmla="*/ 641 w 153080"/>
                <a:gd name="connsiteY0-52" fmla="*/ 81698 h 431245"/>
                <a:gd name="connsiteX1-53" fmla="*/ 122085 w 153080"/>
                <a:gd name="connsiteY1-54" fmla="*/ 5497 h 431245"/>
                <a:gd name="connsiteX2-55" fmla="*/ 153041 w 153080"/>
                <a:gd name="connsiteY2-56" fmla="*/ 186473 h 431245"/>
                <a:gd name="connsiteX3-57" fmla="*/ 126848 w 153080"/>
                <a:gd name="connsiteY3-58" fmla="*/ 336491 h 431245"/>
                <a:gd name="connsiteX4-59" fmla="*/ 57791 w 153080"/>
                <a:gd name="connsiteY4-60" fmla="*/ 419835 h 431245"/>
                <a:gd name="connsiteX5-61" fmla="*/ 641 w 153080"/>
                <a:gd name="connsiteY5-62" fmla="*/ 81698 h 431245"/>
                <a:gd name="connsiteX0-63" fmla="*/ 606 w 153307"/>
                <a:gd name="connsiteY0-64" fmla="*/ 81698 h 429536"/>
                <a:gd name="connsiteX1-65" fmla="*/ 122050 w 153307"/>
                <a:gd name="connsiteY1-66" fmla="*/ 5497 h 429536"/>
                <a:gd name="connsiteX2-67" fmla="*/ 153006 w 153307"/>
                <a:gd name="connsiteY2-68" fmla="*/ 186473 h 429536"/>
                <a:gd name="connsiteX3-69" fmla="*/ 110145 w 153307"/>
                <a:gd name="connsiteY3-70" fmla="*/ 324584 h 429536"/>
                <a:gd name="connsiteX4-71" fmla="*/ 57756 w 153307"/>
                <a:gd name="connsiteY4-72" fmla="*/ 419835 h 429536"/>
                <a:gd name="connsiteX5-73" fmla="*/ 606 w 153307"/>
                <a:gd name="connsiteY5-74" fmla="*/ 81698 h 429536"/>
                <a:gd name="connsiteX0-75" fmla="*/ 635 w 153043"/>
                <a:gd name="connsiteY0-76" fmla="*/ 81698 h 429857"/>
                <a:gd name="connsiteX1-77" fmla="*/ 122079 w 153043"/>
                <a:gd name="connsiteY1-78" fmla="*/ 5497 h 429857"/>
                <a:gd name="connsiteX2-79" fmla="*/ 153035 w 153043"/>
                <a:gd name="connsiteY2-80" fmla="*/ 186473 h 429857"/>
                <a:gd name="connsiteX3-81" fmla="*/ 124461 w 153043"/>
                <a:gd name="connsiteY3-82" fmla="*/ 326965 h 429857"/>
                <a:gd name="connsiteX4-83" fmla="*/ 57785 w 153043"/>
                <a:gd name="connsiteY4-84" fmla="*/ 419835 h 429857"/>
                <a:gd name="connsiteX5-85" fmla="*/ 635 w 153043"/>
                <a:gd name="connsiteY5-86" fmla="*/ 81698 h 429857"/>
                <a:gd name="connsiteX0-87" fmla="*/ 635 w 153762"/>
                <a:gd name="connsiteY0-88" fmla="*/ 75469 h 423628"/>
                <a:gd name="connsiteX1-89" fmla="*/ 131604 w 153762"/>
                <a:gd name="connsiteY1-90" fmla="*/ 6412 h 423628"/>
                <a:gd name="connsiteX2-91" fmla="*/ 153035 w 153762"/>
                <a:gd name="connsiteY2-92" fmla="*/ 180244 h 423628"/>
                <a:gd name="connsiteX3-93" fmla="*/ 124461 w 153762"/>
                <a:gd name="connsiteY3-94" fmla="*/ 320736 h 423628"/>
                <a:gd name="connsiteX4-95" fmla="*/ 57785 w 153762"/>
                <a:gd name="connsiteY4-96" fmla="*/ 413606 h 423628"/>
                <a:gd name="connsiteX5-97" fmla="*/ 635 w 153762"/>
                <a:gd name="connsiteY5-98" fmla="*/ 75469 h 423628"/>
                <a:gd name="connsiteX0-99" fmla="*/ 635 w 153762"/>
                <a:gd name="connsiteY0-100" fmla="*/ 68283 h 426530"/>
                <a:gd name="connsiteX1-101" fmla="*/ 131604 w 153762"/>
                <a:gd name="connsiteY1-102" fmla="*/ 8751 h 426530"/>
                <a:gd name="connsiteX2-103" fmla="*/ 153035 w 153762"/>
                <a:gd name="connsiteY2-104" fmla="*/ 182583 h 426530"/>
                <a:gd name="connsiteX3-105" fmla="*/ 124461 w 153762"/>
                <a:gd name="connsiteY3-106" fmla="*/ 323075 h 426530"/>
                <a:gd name="connsiteX4-107" fmla="*/ 57785 w 153762"/>
                <a:gd name="connsiteY4-108" fmla="*/ 415945 h 426530"/>
                <a:gd name="connsiteX5-109" fmla="*/ 635 w 153762"/>
                <a:gd name="connsiteY5-110" fmla="*/ 68283 h 426530"/>
                <a:gd name="connsiteX0-111" fmla="*/ 635 w 184035"/>
                <a:gd name="connsiteY0-112" fmla="*/ 68283 h 426530"/>
                <a:gd name="connsiteX1-113" fmla="*/ 131604 w 184035"/>
                <a:gd name="connsiteY1-114" fmla="*/ 8751 h 426530"/>
                <a:gd name="connsiteX2-115" fmla="*/ 183991 w 184035"/>
                <a:gd name="connsiteY2-116" fmla="*/ 182583 h 426530"/>
                <a:gd name="connsiteX3-117" fmla="*/ 124461 w 184035"/>
                <a:gd name="connsiteY3-118" fmla="*/ 323075 h 426530"/>
                <a:gd name="connsiteX4-119" fmla="*/ 57785 w 184035"/>
                <a:gd name="connsiteY4-120" fmla="*/ 415945 h 426530"/>
                <a:gd name="connsiteX5-121" fmla="*/ 635 w 184035"/>
                <a:gd name="connsiteY5-122" fmla="*/ 68283 h 426530"/>
                <a:gd name="connsiteX0-123" fmla="*/ 635 w 160387"/>
                <a:gd name="connsiteY0-124" fmla="*/ 68283 h 426530"/>
                <a:gd name="connsiteX1-125" fmla="*/ 131604 w 160387"/>
                <a:gd name="connsiteY1-126" fmla="*/ 8751 h 426530"/>
                <a:gd name="connsiteX2-127" fmla="*/ 160179 w 160387"/>
                <a:gd name="connsiteY2-128" fmla="*/ 182583 h 426530"/>
                <a:gd name="connsiteX3-129" fmla="*/ 124461 w 160387"/>
                <a:gd name="connsiteY3-130" fmla="*/ 323075 h 426530"/>
                <a:gd name="connsiteX4-131" fmla="*/ 57785 w 160387"/>
                <a:gd name="connsiteY4-132" fmla="*/ 415945 h 426530"/>
                <a:gd name="connsiteX5-133" fmla="*/ 635 w 160387"/>
                <a:gd name="connsiteY5-134" fmla="*/ 68283 h 426530"/>
                <a:gd name="connsiteX0-135" fmla="*/ 635 w 137325"/>
                <a:gd name="connsiteY0-136" fmla="*/ 68283 h 426530"/>
                <a:gd name="connsiteX1-137" fmla="*/ 131604 w 137325"/>
                <a:gd name="connsiteY1-138" fmla="*/ 8751 h 426530"/>
                <a:gd name="connsiteX2-139" fmla="*/ 114935 w 137325"/>
                <a:gd name="connsiteY2-140" fmla="*/ 182583 h 426530"/>
                <a:gd name="connsiteX3-141" fmla="*/ 124461 w 137325"/>
                <a:gd name="connsiteY3-142" fmla="*/ 323075 h 426530"/>
                <a:gd name="connsiteX4-143" fmla="*/ 57785 w 137325"/>
                <a:gd name="connsiteY4-144" fmla="*/ 415945 h 426530"/>
                <a:gd name="connsiteX5-145" fmla="*/ 635 w 137325"/>
                <a:gd name="connsiteY5-146" fmla="*/ 68283 h 426530"/>
                <a:gd name="connsiteX0-147" fmla="*/ 635 w 155873"/>
                <a:gd name="connsiteY0-148" fmla="*/ 68283 h 426530"/>
                <a:gd name="connsiteX1-149" fmla="*/ 131604 w 155873"/>
                <a:gd name="connsiteY1-150" fmla="*/ 8751 h 426530"/>
                <a:gd name="connsiteX2-151" fmla="*/ 155416 w 155873"/>
                <a:gd name="connsiteY2-152" fmla="*/ 182583 h 426530"/>
                <a:gd name="connsiteX3-153" fmla="*/ 124461 w 155873"/>
                <a:gd name="connsiteY3-154" fmla="*/ 323075 h 426530"/>
                <a:gd name="connsiteX4-155" fmla="*/ 57785 w 155873"/>
                <a:gd name="connsiteY4-156" fmla="*/ 415945 h 426530"/>
                <a:gd name="connsiteX5-157" fmla="*/ 635 w 155873"/>
                <a:gd name="connsiteY5-158" fmla="*/ 68283 h 426530"/>
                <a:gd name="connsiteX0-159" fmla="*/ 563 w 158446"/>
                <a:gd name="connsiteY0-160" fmla="*/ 68283 h 422498"/>
                <a:gd name="connsiteX1-161" fmla="*/ 131532 w 158446"/>
                <a:gd name="connsiteY1-162" fmla="*/ 8751 h 422498"/>
                <a:gd name="connsiteX2-163" fmla="*/ 155344 w 158446"/>
                <a:gd name="connsiteY2-164" fmla="*/ 182583 h 422498"/>
                <a:gd name="connsiteX3-165" fmla="*/ 86289 w 158446"/>
                <a:gd name="connsiteY3-166" fmla="*/ 287356 h 422498"/>
                <a:gd name="connsiteX4-167" fmla="*/ 57713 w 158446"/>
                <a:gd name="connsiteY4-168" fmla="*/ 415945 h 422498"/>
                <a:gd name="connsiteX5-169" fmla="*/ 563 w 158446"/>
                <a:gd name="connsiteY5-170" fmla="*/ 68283 h 422498"/>
                <a:gd name="connsiteX0-171" fmla="*/ 650 w 155466"/>
                <a:gd name="connsiteY0-172" fmla="*/ 68283 h 424983"/>
                <a:gd name="connsiteX1-173" fmla="*/ 131619 w 155466"/>
                <a:gd name="connsiteY1-174" fmla="*/ 8751 h 424983"/>
                <a:gd name="connsiteX2-175" fmla="*/ 155431 w 155466"/>
                <a:gd name="connsiteY2-176" fmla="*/ 182583 h 424983"/>
                <a:gd name="connsiteX3-177" fmla="*/ 131619 w 155466"/>
                <a:gd name="connsiteY3-178" fmla="*/ 311169 h 424983"/>
                <a:gd name="connsiteX4-179" fmla="*/ 57800 w 155466"/>
                <a:gd name="connsiteY4-180" fmla="*/ 415945 h 424983"/>
                <a:gd name="connsiteX5-181" fmla="*/ 650 w 155466"/>
                <a:gd name="connsiteY5-182" fmla="*/ 68283 h 424983"/>
                <a:gd name="connsiteX0-183" fmla="*/ 9728 w 164544"/>
                <a:gd name="connsiteY0-184" fmla="*/ 68283 h 362330"/>
                <a:gd name="connsiteX1-185" fmla="*/ 140697 w 164544"/>
                <a:gd name="connsiteY1-186" fmla="*/ 8751 h 362330"/>
                <a:gd name="connsiteX2-187" fmla="*/ 164509 w 164544"/>
                <a:gd name="connsiteY2-188" fmla="*/ 182583 h 362330"/>
                <a:gd name="connsiteX3-189" fmla="*/ 140697 w 164544"/>
                <a:gd name="connsiteY3-190" fmla="*/ 311169 h 362330"/>
                <a:gd name="connsiteX4-191" fmla="*/ 12109 w 164544"/>
                <a:gd name="connsiteY4-192" fmla="*/ 346889 h 362330"/>
                <a:gd name="connsiteX5-193" fmla="*/ 9728 w 164544"/>
                <a:gd name="connsiteY5-194" fmla="*/ 68283 h 362330"/>
                <a:gd name="connsiteX0-195" fmla="*/ 1087 w 155903"/>
                <a:gd name="connsiteY0-196" fmla="*/ 68283 h 420489"/>
                <a:gd name="connsiteX1-197" fmla="*/ 132056 w 155903"/>
                <a:gd name="connsiteY1-198" fmla="*/ 8751 h 420489"/>
                <a:gd name="connsiteX2-199" fmla="*/ 155868 w 155903"/>
                <a:gd name="connsiteY2-200" fmla="*/ 182583 h 420489"/>
                <a:gd name="connsiteX3-201" fmla="*/ 132056 w 155903"/>
                <a:gd name="connsiteY3-202" fmla="*/ 311169 h 420489"/>
                <a:gd name="connsiteX4-203" fmla="*/ 39186 w 155903"/>
                <a:gd name="connsiteY4-204" fmla="*/ 411183 h 420489"/>
                <a:gd name="connsiteX5-205" fmla="*/ 1087 w 155903"/>
                <a:gd name="connsiteY5-206" fmla="*/ 68283 h 420489"/>
                <a:gd name="connsiteX0-207" fmla="*/ 1087 w 205874"/>
                <a:gd name="connsiteY0-208" fmla="*/ 68283 h 420489"/>
                <a:gd name="connsiteX1-209" fmla="*/ 132056 w 205874"/>
                <a:gd name="connsiteY1-210" fmla="*/ 8751 h 420489"/>
                <a:gd name="connsiteX2-211" fmla="*/ 205874 w 205874"/>
                <a:gd name="connsiteY2-212" fmla="*/ 182583 h 420489"/>
                <a:gd name="connsiteX3-213" fmla="*/ 132056 w 205874"/>
                <a:gd name="connsiteY3-214" fmla="*/ 311169 h 420489"/>
                <a:gd name="connsiteX4-215" fmla="*/ 39186 w 205874"/>
                <a:gd name="connsiteY4-216" fmla="*/ 411183 h 420489"/>
                <a:gd name="connsiteX5-217" fmla="*/ 1087 w 205874"/>
                <a:gd name="connsiteY5-218" fmla="*/ 68283 h 420489"/>
                <a:gd name="connsiteX0-219" fmla="*/ 1087 w 165393"/>
                <a:gd name="connsiteY0-220" fmla="*/ 68110 h 420342"/>
                <a:gd name="connsiteX1-221" fmla="*/ 132056 w 165393"/>
                <a:gd name="connsiteY1-222" fmla="*/ 8578 h 420342"/>
                <a:gd name="connsiteX2-223" fmla="*/ 165393 w 165393"/>
                <a:gd name="connsiteY2-224" fmla="*/ 180029 h 420342"/>
                <a:gd name="connsiteX3-225" fmla="*/ 132056 w 165393"/>
                <a:gd name="connsiteY3-226" fmla="*/ 310996 h 420342"/>
                <a:gd name="connsiteX4-227" fmla="*/ 39186 w 165393"/>
                <a:gd name="connsiteY4-228" fmla="*/ 411010 h 420342"/>
                <a:gd name="connsiteX5-229" fmla="*/ 1087 w 165393"/>
                <a:gd name="connsiteY5-230" fmla="*/ 68110 h 420342"/>
                <a:gd name="connsiteX0-231" fmla="*/ 1087 w 166418"/>
                <a:gd name="connsiteY0-232" fmla="*/ 47515 h 399747"/>
                <a:gd name="connsiteX1-233" fmla="*/ 98719 w 166418"/>
                <a:gd name="connsiteY1-234" fmla="*/ 18939 h 399747"/>
                <a:gd name="connsiteX2-235" fmla="*/ 165393 w 166418"/>
                <a:gd name="connsiteY2-236" fmla="*/ 159434 h 399747"/>
                <a:gd name="connsiteX3-237" fmla="*/ 132056 w 166418"/>
                <a:gd name="connsiteY3-238" fmla="*/ 290401 h 399747"/>
                <a:gd name="connsiteX4-239" fmla="*/ 39186 w 166418"/>
                <a:gd name="connsiteY4-240" fmla="*/ 390415 h 399747"/>
                <a:gd name="connsiteX5-241" fmla="*/ 1087 w 166418"/>
                <a:gd name="connsiteY5-242" fmla="*/ 47515 h 399747"/>
                <a:gd name="connsiteX0-243" fmla="*/ 1087 w 165645"/>
                <a:gd name="connsiteY0-244" fmla="*/ 64404 h 416636"/>
                <a:gd name="connsiteX1-245" fmla="*/ 117769 w 165645"/>
                <a:gd name="connsiteY1-246" fmla="*/ 9635 h 416636"/>
                <a:gd name="connsiteX2-247" fmla="*/ 165393 w 165645"/>
                <a:gd name="connsiteY2-248" fmla="*/ 176323 h 416636"/>
                <a:gd name="connsiteX3-249" fmla="*/ 132056 w 165645"/>
                <a:gd name="connsiteY3-250" fmla="*/ 307290 h 416636"/>
                <a:gd name="connsiteX4-251" fmla="*/ 39186 w 165645"/>
                <a:gd name="connsiteY4-252" fmla="*/ 407304 h 416636"/>
                <a:gd name="connsiteX5-253" fmla="*/ 1087 w 165645"/>
                <a:gd name="connsiteY5-254" fmla="*/ 64404 h 416636"/>
                <a:gd name="connsiteX0-255" fmla="*/ 1087 w 156326"/>
                <a:gd name="connsiteY0-256" fmla="*/ 64404 h 416636"/>
                <a:gd name="connsiteX1-257" fmla="*/ 117769 w 156326"/>
                <a:gd name="connsiteY1-258" fmla="*/ 9635 h 416636"/>
                <a:gd name="connsiteX2-259" fmla="*/ 155868 w 156326"/>
                <a:gd name="connsiteY2-260" fmla="*/ 176323 h 416636"/>
                <a:gd name="connsiteX3-261" fmla="*/ 132056 w 156326"/>
                <a:gd name="connsiteY3-262" fmla="*/ 307290 h 416636"/>
                <a:gd name="connsiteX4-263" fmla="*/ 39186 w 156326"/>
                <a:gd name="connsiteY4-264" fmla="*/ 407304 h 416636"/>
                <a:gd name="connsiteX5-265" fmla="*/ 1087 w 156326"/>
                <a:gd name="connsiteY5-266" fmla="*/ 64404 h 416636"/>
                <a:gd name="connsiteX0-267" fmla="*/ 1087 w 155890"/>
                <a:gd name="connsiteY0-268" fmla="*/ 64404 h 416636"/>
                <a:gd name="connsiteX1-269" fmla="*/ 129676 w 155890"/>
                <a:gd name="connsiteY1-270" fmla="*/ 9635 h 416636"/>
                <a:gd name="connsiteX2-271" fmla="*/ 155868 w 155890"/>
                <a:gd name="connsiteY2-272" fmla="*/ 176323 h 416636"/>
                <a:gd name="connsiteX3-273" fmla="*/ 132056 w 155890"/>
                <a:gd name="connsiteY3-274" fmla="*/ 307290 h 416636"/>
                <a:gd name="connsiteX4-275" fmla="*/ 39186 w 155890"/>
                <a:gd name="connsiteY4-276" fmla="*/ 407304 h 416636"/>
                <a:gd name="connsiteX5-277" fmla="*/ 1087 w 155890"/>
                <a:gd name="connsiteY5-278" fmla="*/ 64404 h 416636"/>
                <a:gd name="connsiteX0-279" fmla="*/ 1087 w 163022"/>
                <a:gd name="connsiteY0-280" fmla="*/ 64229 h 416487"/>
                <a:gd name="connsiteX1-281" fmla="*/ 129676 w 163022"/>
                <a:gd name="connsiteY1-282" fmla="*/ 9460 h 416487"/>
                <a:gd name="connsiteX2-283" fmla="*/ 163012 w 163022"/>
                <a:gd name="connsiteY2-284" fmla="*/ 173767 h 416487"/>
                <a:gd name="connsiteX3-285" fmla="*/ 132056 w 163022"/>
                <a:gd name="connsiteY3-286" fmla="*/ 307115 h 416487"/>
                <a:gd name="connsiteX4-287" fmla="*/ 39186 w 163022"/>
                <a:gd name="connsiteY4-288" fmla="*/ 407129 h 416487"/>
                <a:gd name="connsiteX5-289" fmla="*/ 1087 w 163022"/>
                <a:gd name="connsiteY5-290" fmla="*/ 64229 h 416487"/>
                <a:gd name="connsiteX0-291" fmla="*/ 4025 w 165966"/>
                <a:gd name="connsiteY0-292" fmla="*/ 64229 h 416487"/>
                <a:gd name="connsiteX1-293" fmla="*/ 132614 w 165966"/>
                <a:gd name="connsiteY1-294" fmla="*/ 9460 h 416487"/>
                <a:gd name="connsiteX2-295" fmla="*/ 165950 w 165966"/>
                <a:gd name="connsiteY2-296" fmla="*/ 173767 h 416487"/>
                <a:gd name="connsiteX3-297" fmla="*/ 134994 w 165966"/>
                <a:gd name="connsiteY3-298" fmla="*/ 307115 h 416487"/>
                <a:gd name="connsiteX4-299" fmla="*/ 18311 w 165966"/>
                <a:gd name="connsiteY4-300" fmla="*/ 407129 h 416487"/>
                <a:gd name="connsiteX5-301" fmla="*/ 4025 w 165966"/>
                <a:gd name="connsiteY5-302" fmla="*/ 64229 h 4164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165966" h="416487">
                  <a:moveTo>
                    <a:pt x="4025" y="64229"/>
                  </a:moveTo>
                  <a:cubicBezTo>
                    <a:pt x="10375" y="-5621"/>
                    <a:pt x="105627" y="-8796"/>
                    <a:pt x="132614" y="9460"/>
                  </a:cubicBezTo>
                  <a:cubicBezTo>
                    <a:pt x="159602" y="27716"/>
                    <a:pt x="165553" y="124158"/>
                    <a:pt x="165950" y="173767"/>
                  </a:cubicBezTo>
                  <a:cubicBezTo>
                    <a:pt x="166347" y="223376"/>
                    <a:pt x="159601" y="268221"/>
                    <a:pt x="134994" y="307115"/>
                  </a:cubicBezTo>
                  <a:cubicBezTo>
                    <a:pt x="110387" y="346009"/>
                    <a:pt x="40139" y="447610"/>
                    <a:pt x="18311" y="407129"/>
                  </a:cubicBezTo>
                  <a:cubicBezTo>
                    <a:pt x="-3517" y="366648"/>
                    <a:pt x="-2325" y="134079"/>
                    <a:pt x="4025" y="64229"/>
                  </a:cubicBezTo>
                  <a:close/>
                </a:path>
              </a:pathLst>
            </a:custGeom>
            <a:solidFill>
              <a:srgbClr val="F3D4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4862981" y="2325779"/>
              <a:ext cx="99381" cy="249395"/>
            </a:xfrm>
            <a:custGeom>
              <a:avLst/>
              <a:gdLst>
                <a:gd name="connsiteX0" fmla="*/ 0 w 152400"/>
                <a:gd name="connsiteY0" fmla="*/ 80963 h 419100"/>
                <a:gd name="connsiteX1" fmla="*/ 95250 w 152400"/>
                <a:gd name="connsiteY1" fmla="*/ 0 h 419100"/>
                <a:gd name="connsiteX2" fmla="*/ 152400 w 152400"/>
                <a:gd name="connsiteY2" fmla="*/ 185738 h 419100"/>
                <a:gd name="connsiteX3" fmla="*/ 57150 w 152400"/>
                <a:gd name="connsiteY3" fmla="*/ 419100 h 419100"/>
                <a:gd name="connsiteX4" fmla="*/ 0 w 152400"/>
                <a:gd name="connsiteY4" fmla="*/ 80963 h 419100"/>
                <a:gd name="connsiteX0-1" fmla="*/ 0 w 153102"/>
                <a:gd name="connsiteY0-2" fmla="*/ 85963 h 424100"/>
                <a:gd name="connsiteX1-3" fmla="*/ 95250 w 153102"/>
                <a:gd name="connsiteY1-4" fmla="*/ 5000 h 424100"/>
                <a:gd name="connsiteX2-5" fmla="*/ 152400 w 153102"/>
                <a:gd name="connsiteY2-6" fmla="*/ 190738 h 424100"/>
                <a:gd name="connsiteX3-7" fmla="*/ 57150 w 153102"/>
                <a:gd name="connsiteY3-8" fmla="*/ 424100 h 424100"/>
                <a:gd name="connsiteX4-9" fmla="*/ 0 w 153102"/>
                <a:gd name="connsiteY4-10" fmla="*/ 85963 h 424100"/>
                <a:gd name="connsiteX0-11" fmla="*/ 0 w 161098"/>
                <a:gd name="connsiteY0-12" fmla="*/ 85963 h 424100"/>
                <a:gd name="connsiteX1-13" fmla="*/ 95250 w 161098"/>
                <a:gd name="connsiteY1-14" fmla="*/ 5000 h 424100"/>
                <a:gd name="connsiteX2-15" fmla="*/ 152400 w 161098"/>
                <a:gd name="connsiteY2-16" fmla="*/ 190738 h 424100"/>
                <a:gd name="connsiteX3-17" fmla="*/ 57150 w 161098"/>
                <a:gd name="connsiteY3-18" fmla="*/ 424100 h 424100"/>
                <a:gd name="connsiteX4-19" fmla="*/ 0 w 161098"/>
                <a:gd name="connsiteY4-20" fmla="*/ 85963 h 424100"/>
                <a:gd name="connsiteX0-21" fmla="*/ 817 w 161915"/>
                <a:gd name="connsiteY0-22" fmla="*/ 85963 h 435420"/>
                <a:gd name="connsiteX1-23" fmla="*/ 96067 w 161915"/>
                <a:gd name="connsiteY1-24" fmla="*/ 5000 h 435420"/>
                <a:gd name="connsiteX2-25" fmla="*/ 153217 w 161915"/>
                <a:gd name="connsiteY2-26" fmla="*/ 190738 h 435420"/>
                <a:gd name="connsiteX3-27" fmla="*/ 57967 w 161915"/>
                <a:gd name="connsiteY3-28" fmla="*/ 424100 h 435420"/>
                <a:gd name="connsiteX4-29" fmla="*/ 817 w 161915"/>
                <a:gd name="connsiteY4-30" fmla="*/ 85963 h 435420"/>
                <a:gd name="connsiteX0-31" fmla="*/ 817 w 156563"/>
                <a:gd name="connsiteY0-32" fmla="*/ 81698 h 431155"/>
                <a:gd name="connsiteX1-33" fmla="*/ 122261 w 156563"/>
                <a:gd name="connsiteY1-34" fmla="*/ 5497 h 431155"/>
                <a:gd name="connsiteX2-35" fmla="*/ 153217 w 156563"/>
                <a:gd name="connsiteY2-36" fmla="*/ 186473 h 431155"/>
                <a:gd name="connsiteX3-37" fmla="*/ 57967 w 156563"/>
                <a:gd name="connsiteY3-38" fmla="*/ 419835 h 431155"/>
                <a:gd name="connsiteX4-39" fmla="*/ 817 w 156563"/>
                <a:gd name="connsiteY4-40" fmla="*/ 81698 h 431155"/>
                <a:gd name="connsiteX0-41" fmla="*/ 641 w 153080"/>
                <a:gd name="connsiteY0-42" fmla="*/ 81698 h 431245"/>
                <a:gd name="connsiteX1-43" fmla="*/ 122085 w 153080"/>
                <a:gd name="connsiteY1-44" fmla="*/ 5497 h 431245"/>
                <a:gd name="connsiteX2-45" fmla="*/ 153041 w 153080"/>
                <a:gd name="connsiteY2-46" fmla="*/ 186473 h 431245"/>
                <a:gd name="connsiteX3-47" fmla="*/ 126848 w 153080"/>
                <a:gd name="connsiteY3-48" fmla="*/ 336491 h 431245"/>
                <a:gd name="connsiteX4-49" fmla="*/ 57791 w 153080"/>
                <a:gd name="connsiteY4-50" fmla="*/ 419835 h 431245"/>
                <a:gd name="connsiteX5" fmla="*/ 641 w 153080"/>
                <a:gd name="connsiteY5" fmla="*/ 81698 h 431245"/>
                <a:gd name="connsiteX0-51" fmla="*/ 641 w 153080"/>
                <a:gd name="connsiteY0-52" fmla="*/ 81698 h 431245"/>
                <a:gd name="connsiteX1-53" fmla="*/ 122085 w 153080"/>
                <a:gd name="connsiteY1-54" fmla="*/ 5497 h 431245"/>
                <a:gd name="connsiteX2-55" fmla="*/ 153041 w 153080"/>
                <a:gd name="connsiteY2-56" fmla="*/ 186473 h 431245"/>
                <a:gd name="connsiteX3-57" fmla="*/ 126848 w 153080"/>
                <a:gd name="connsiteY3-58" fmla="*/ 336491 h 431245"/>
                <a:gd name="connsiteX4-59" fmla="*/ 57791 w 153080"/>
                <a:gd name="connsiteY4-60" fmla="*/ 419835 h 431245"/>
                <a:gd name="connsiteX5-61" fmla="*/ 641 w 153080"/>
                <a:gd name="connsiteY5-62" fmla="*/ 81698 h 431245"/>
                <a:gd name="connsiteX0-63" fmla="*/ 606 w 153307"/>
                <a:gd name="connsiteY0-64" fmla="*/ 81698 h 429536"/>
                <a:gd name="connsiteX1-65" fmla="*/ 122050 w 153307"/>
                <a:gd name="connsiteY1-66" fmla="*/ 5497 h 429536"/>
                <a:gd name="connsiteX2-67" fmla="*/ 153006 w 153307"/>
                <a:gd name="connsiteY2-68" fmla="*/ 186473 h 429536"/>
                <a:gd name="connsiteX3-69" fmla="*/ 110145 w 153307"/>
                <a:gd name="connsiteY3-70" fmla="*/ 324584 h 429536"/>
                <a:gd name="connsiteX4-71" fmla="*/ 57756 w 153307"/>
                <a:gd name="connsiteY4-72" fmla="*/ 419835 h 429536"/>
                <a:gd name="connsiteX5-73" fmla="*/ 606 w 153307"/>
                <a:gd name="connsiteY5-74" fmla="*/ 81698 h 429536"/>
                <a:gd name="connsiteX0-75" fmla="*/ 635 w 153043"/>
                <a:gd name="connsiteY0-76" fmla="*/ 81698 h 429857"/>
                <a:gd name="connsiteX1-77" fmla="*/ 122079 w 153043"/>
                <a:gd name="connsiteY1-78" fmla="*/ 5497 h 429857"/>
                <a:gd name="connsiteX2-79" fmla="*/ 153035 w 153043"/>
                <a:gd name="connsiteY2-80" fmla="*/ 186473 h 429857"/>
                <a:gd name="connsiteX3-81" fmla="*/ 124461 w 153043"/>
                <a:gd name="connsiteY3-82" fmla="*/ 326965 h 429857"/>
                <a:gd name="connsiteX4-83" fmla="*/ 57785 w 153043"/>
                <a:gd name="connsiteY4-84" fmla="*/ 419835 h 429857"/>
                <a:gd name="connsiteX5-85" fmla="*/ 635 w 153043"/>
                <a:gd name="connsiteY5-86" fmla="*/ 81698 h 429857"/>
                <a:gd name="connsiteX0-87" fmla="*/ 635 w 153762"/>
                <a:gd name="connsiteY0-88" fmla="*/ 75469 h 423628"/>
                <a:gd name="connsiteX1-89" fmla="*/ 131604 w 153762"/>
                <a:gd name="connsiteY1-90" fmla="*/ 6412 h 423628"/>
                <a:gd name="connsiteX2-91" fmla="*/ 153035 w 153762"/>
                <a:gd name="connsiteY2-92" fmla="*/ 180244 h 423628"/>
                <a:gd name="connsiteX3-93" fmla="*/ 124461 w 153762"/>
                <a:gd name="connsiteY3-94" fmla="*/ 320736 h 423628"/>
                <a:gd name="connsiteX4-95" fmla="*/ 57785 w 153762"/>
                <a:gd name="connsiteY4-96" fmla="*/ 413606 h 423628"/>
                <a:gd name="connsiteX5-97" fmla="*/ 635 w 153762"/>
                <a:gd name="connsiteY5-98" fmla="*/ 75469 h 423628"/>
                <a:gd name="connsiteX0-99" fmla="*/ 635 w 153762"/>
                <a:gd name="connsiteY0-100" fmla="*/ 68283 h 426530"/>
                <a:gd name="connsiteX1-101" fmla="*/ 131604 w 153762"/>
                <a:gd name="connsiteY1-102" fmla="*/ 8751 h 426530"/>
                <a:gd name="connsiteX2-103" fmla="*/ 153035 w 153762"/>
                <a:gd name="connsiteY2-104" fmla="*/ 182583 h 426530"/>
                <a:gd name="connsiteX3-105" fmla="*/ 124461 w 153762"/>
                <a:gd name="connsiteY3-106" fmla="*/ 323075 h 426530"/>
                <a:gd name="connsiteX4-107" fmla="*/ 57785 w 153762"/>
                <a:gd name="connsiteY4-108" fmla="*/ 415945 h 426530"/>
                <a:gd name="connsiteX5-109" fmla="*/ 635 w 153762"/>
                <a:gd name="connsiteY5-110" fmla="*/ 68283 h 426530"/>
                <a:gd name="connsiteX0-111" fmla="*/ 635 w 184035"/>
                <a:gd name="connsiteY0-112" fmla="*/ 68283 h 426530"/>
                <a:gd name="connsiteX1-113" fmla="*/ 131604 w 184035"/>
                <a:gd name="connsiteY1-114" fmla="*/ 8751 h 426530"/>
                <a:gd name="connsiteX2-115" fmla="*/ 183991 w 184035"/>
                <a:gd name="connsiteY2-116" fmla="*/ 182583 h 426530"/>
                <a:gd name="connsiteX3-117" fmla="*/ 124461 w 184035"/>
                <a:gd name="connsiteY3-118" fmla="*/ 323075 h 426530"/>
                <a:gd name="connsiteX4-119" fmla="*/ 57785 w 184035"/>
                <a:gd name="connsiteY4-120" fmla="*/ 415945 h 426530"/>
                <a:gd name="connsiteX5-121" fmla="*/ 635 w 184035"/>
                <a:gd name="connsiteY5-122" fmla="*/ 68283 h 426530"/>
                <a:gd name="connsiteX0-123" fmla="*/ 635 w 160387"/>
                <a:gd name="connsiteY0-124" fmla="*/ 68283 h 426530"/>
                <a:gd name="connsiteX1-125" fmla="*/ 131604 w 160387"/>
                <a:gd name="connsiteY1-126" fmla="*/ 8751 h 426530"/>
                <a:gd name="connsiteX2-127" fmla="*/ 160179 w 160387"/>
                <a:gd name="connsiteY2-128" fmla="*/ 182583 h 426530"/>
                <a:gd name="connsiteX3-129" fmla="*/ 124461 w 160387"/>
                <a:gd name="connsiteY3-130" fmla="*/ 323075 h 426530"/>
                <a:gd name="connsiteX4-131" fmla="*/ 57785 w 160387"/>
                <a:gd name="connsiteY4-132" fmla="*/ 415945 h 426530"/>
                <a:gd name="connsiteX5-133" fmla="*/ 635 w 160387"/>
                <a:gd name="connsiteY5-134" fmla="*/ 68283 h 426530"/>
                <a:gd name="connsiteX0-135" fmla="*/ 635 w 137325"/>
                <a:gd name="connsiteY0-136" fmla="*/ 68283 h 426530"/>
                <a:gd name="connsiteX1-137" fmla="*/ 131604 w 137325"/>
                <a:gd name="connsiteY1-138" fmla="*/ 8751 h 426530"/>
                <a:gd name="connsiteX2-139" fmla="*/ 114935 w 137325"/>
                <a:gd name="connsiteY2-140" fmla="*/ 182583 h 426530"/>
                <a:gd name="connsiteX3-141" fmla="*/ 124461 w 137325"/>
                <a:gd name="connsiteY3-142" fmla="*/ 323075 h 426530"/>
                <a:gd name="connsiteX4-143" fmla="*/ 57785 w 137325"/>
                <a:gd name="connsiteY4-144" fmla="*/ 415945 h 426530"/>
                <a:gd name="connsiteX5-145" fmla="*/ 635 w 137325"/>
                <a:gd name="connsiteY5-146" fmla="*/ 68283 h 426530"/>
                <a:gd name="connsiteX0-147" fmla="*/ 635 w 155873"/>
                <a:gd name="connsiteY0-148" fmla="*/ 68283 h 426530"/>
                <a:gd name="connsiteX1-149" fmla="*/ 131604 w 155873"/>
                <a:gd name="connsiteY1-150" fmla="*/ 8751 h 426530"/>
                <a:gd name="connsiteX2-151" fmla="*/ 155416 w 155873"/>
                <a:gd name="connsiteY2-152" fmla="*/ 182583 h 426530"/>
                <a:gd name="connsiteX3-153" fmla="*/ 124461 w 155873"/>
                <a:gd name="connsiteY3-154" fmla="*/ 323075 h 426530"/>
                <a:gd name="connsiteX4-155" fmla="*/ 57785 w 155873"/>
                <a:gd name="connsiteY4-156" fmla="*/ 415945 h 426530"/>
                <a:gd name="connsiteX5-157" fmla="*/ 635 w 155873"/>
                <a:gd name="connsiteY5-158" fmla="*/ 68283 h 426530"/>
                <a:gd name="connsiteX0-159" fmla="*/ 563 w 158446"/>
                <a:gd name="connsiteY0-160" fmla="*/ 68283 h 422498"/>
                <a:gd name="connsiteX1-161" fmla="*/ 131532 w 158446"/>
                <a:gd name="connsiteY1-162" fmla="*/ 8751 h 422498"/>
                <a:gd name="connsiteX2-163" fmla="*/ 155344 w 158446"/>
                <a:gd name="connsiteY2-164" fmla="*/ 182583 h 422498"/>
                <a:gd name="connsiteX3-165" fmla="*/ 86289 w 158446"/>
                <a:gd name="connsiteY3-166" fmla="*/ 287356 h 422498"/>
                <a:gd name="connsiteX4-167" fmla="*/ 57713 w 158446"/>
                <a:gd name="connsiteY4-168" fmla="*/ 415945 h 422498"/>
                <a:gd name="connsiteX5-169" fmla="*/ 563 w 158446"/>
                <a:gd name="connsiteY5-170" fmla="*/ 68283 h 422498"/>
                <a:gd name="connsiteX0-171" fmla="*/ 650 w 155466"/>
                <a:gd name="connsiteY0-172" fmla="*/ 68283 h 424983"/>
                <a:gd name="connsiteX1-173" fmla="*/ 131619 w 155466"/>
                <a:gd name="connsiteY1-174" fmla="*/ 8751 h 424983"/>
                <a:gd name="connsiteX2-175" fmla="*/ 155431 w 155466"/>
                <a:gd name="connsiteY2-176" fmla="*/ 182583 h 424983"/>
                <a:gd name="connsiteX3-177" fmla="*/ 131619 w 155466"/>
                <a:gd name="connsiteY3-178" fmla="*/ 311169 h 424983"/>
                <a:gd name="connsiteX4-179" fmla="*/ 57800 w 155466"/>
                <a:gd name="connsiteY4-180" fmla="*/ 415945 h 424983"/>
                <a:gd name="connsiteX5-181" fmla="*/ 650 w 155466"/>
                <a:gd name="connsiteY5-182" fmla="*/ 68283 h 424983"/>
                <a:gd name="connsiteX0-183" fmla="*/ 9728 w 164544"/>
                <a:gd name="connsiteY0-184" fmla="*/ 68283 h 362330"/>
                <a:gd name="connsiteX1-185" fmla="*/ 140697 w 164544"/>
                <a:gd name="connsiteY1-186" fmla="*/ 8751 h 362330"/>
                <a:gd name="connsiteX2-187" fmla="*/ 164509 w 164544"/>
                <a:gd name="connsiteY2-188" fmla="*/ 182583 h 362330"/>
                <a:gd name="connsiteX3-189" fmla="*/ 140697 w 164544"/>
                <a:gd name="connsiteY3-190" fmla="*/ 311169 h 362330"/>
                <a:gd name="connsiteX4-191" fmla="*/ 12109 w 164544"/>
                <a:gd name="connsiteY4-192" fmla="*/ 346889 h 362330"/>
                <a:gd name="connsiteX5-193" fmla="*/ 9728 w 164544"/>
                <a:gd name="connsiteY5-194" fmla="*/ 68283 h 362330"/>
                <a:gd name="connsiteX0-195" fmla="*/ 1087 w 155903"/>
                <a:gd name="connsiteY0-196" fmla="*/ 68283 h 420489"/>
                <a:gd name="connsiteX1-197" fmla="*/ 132056 w 155903"/>
                <a:gd name="connsiteY1-198" fmla="*/ 8751 h 420489"/>
                <a:gd name="connsiteX2-199" fmla="*/ 155868 w 155903"/>
                <a:gd name="connsiteY2-200" fmla="*/ 182583 h 420489"/>
                <a:gd name="connsiteX3-201" fmla="*/ 132056 w 155903"/>
                <a:gd name="connsiteY3-202" fmla="*/ 311169 h 420489"/>
                <a:gd name="connsiteX4-203" fmla="*/ 39186 w 155903"/>
                <a:gd name="connsiteY4-204" fmla="*/ 411183 h 420489"/>
                <a:gd name="connsiteX5-205" fmla="*/ 1087 w 155903"/>
                <a:gd name="connsiteY5-206" fmla="*/ 68283 h 420489"/>
                <a:gd name="connsiteX0-207" fmla="*/ 1087 w 205874"/>
                <a:gd name="connsiteY0-208" fmla="*/ 68283 h 420489"/>
                <a:gd name="connsiteX1-209" fmla="*/ 132056 w 205874"/>
                <a:gd name="connsiteY1-210" fmla="*/ 8751 h 420489"/>
                <a:gd name="connsiteX2-211" fmla="*/ 205874 w 205874"/>
                <a:gd name="connsiteY2-212" fmla="*/ 182583 h 420489"/>
                <a:gd name="connsiteX3-213" fmla="*/ 132056 w 205874"/>
                <a:gd name="connsiteY3-214" fmla="*/ 311169 h 420489"/>
                <a:gd name="connsiteX4-215" fmla="*/ 39186 w 205874"/>
                <a:gd name="connsiteY4-216" fmla="*/ 411183 h 420489"/>
                <a:gd name="connsiteX5-217" fmla="*/ 1087 w 205874"/>
                <a:gd name="connsiteY5-218" fmla="*/ 68283 h 420489"/>
                <a:gd name="connsiteX0-219" fmla="*/ 1087 w 165393"/>
                <a:gd name="connsiteY0-220" fmla="*/ 68110 h 420342"/>
                <a:gd name="connsiteX1-221" fmla="*/ 132056 w 165393"/>
                <a:gd name="connsiteY1-222" fmla="*/ 8578 h 420342"/>
                <a:gd name="connsiteX2-223" fmla="*/ 165393 w 165393"/>
                <a:gd name="connsiteY2-224" fmla="*/ 180029 h 420342"/>
                <a:gd name="connsiteX3-225" fmla="*/ 132056 w 165393"/>
                <a:gd name="connsiteY3-226" fmla="*/ 310996 h 420342"/>
                <a:gd name="connsiteX4-227" fmla="*/ 39186 w 165393"/>
                <a:gd name="connsiteY4-228" fmla="*/ 411010 h 420342"/>
                <a:gd name="connsiteX5-229" fmla="*/ 1087 w 165393"/>
                <a:gd name="connsiteY5-230" fmla="*/ 68110 h 420342"/>
                <a:gd name="connsiteX0-231" fmla="*/ 1087 w 166418"/>
                <a:gd name="connsiteY0-232" fmla="*/ 47515 h 399747"/>
                <a:gd name="connsiteX1-233" fmla="*/ 98719 w 166418"/>
                <a:gd name="connsiteY1-234" fmla="*/ 18939 h 399747"/>
                <a:gd name="connsiteX2-235" fmla="*/ 165393 w 166418"/>
                <a:gd name="connsiteY2-236" fmla="*/ 159434 h 399747"/>
                <a:gd name="connsiteX3-237" fmla="*/ 132056 w 166418"/>
                <a:gd name="connsiteY3-238" fmla="*/ 290401 h 399747"/>
                <a:gd name="connsiteX4-239" fmla="*/ 39186 w 166418"/>
                <a:gd name="connsiteY4-240" fmla="*/ 390415 h 399747"/>
                <a:gd name="connsiteX5-241" fmla="*/ 1087 w 166418"/>
                <a:gd name="connsiteY5-242" fmla="*/ 47515 h 399747"/>
                <a:gd name="connsiteX0-243" fmla="*/ 1087 w 165645"/>
                <a:gd name="connsiteY0-244" fmla="*/ 64404 h 416636"/>
                <a:gd name="connsiteX1-245" fmla="*/ 117769 w 165645"/>
                <a:gd name="connsiteY1-246" fmla="*/ 9635 h 416636"/>
                <a:gd name="connsiteX2-247" fmla="*/ 165393 w 165645"/>
                <a:gd name="connsiteY2-248" fmla="*/ 176323 h 416636"/>
                <a:gd name="connsiteX3-249" fmla="*/ 132056 w 165645"/>
                <a:gd name="connsiteY3-250" fmla="*/ 307290 h 416636"/>
                <a:gd name="connsiteX4-251" fmla="*/ 39186 w 165645"/>
                <a:gd name="connsiteY4-252" fmla="*/ 407304 h 416636"/>
                <a:gd name="connsiteX5-253" fmla="*/ 1087 w 165645"/>
                <a:gd name="connsiteY5-254" fmla="*/ 64404 h 416636"/>
                <a:gd name="connsiteX0-255" fmla="*/ 1087 w 156326"/>
                <a:gd name="connsiteY0-256" fmla="*/ 64404 h 416636"/>
                <a:gd name="connsiteX1-257" fmla="*/ 117769 w 156326"/>
                <a:gd name="connsiteY1-258" fmla="*/ 9635 h 416636"/>
                <a:gd name="connsiteX2-259" fmla="*/ 155868 w 156326"/>
                <a:gd name="connsiteY2-260" fmla="*/ 176323 h 416636"/>
                <a:gd name="connsiteX3-261" fmla="*/ 132056 w 156326"/>
                <a:gd name="connsiteY3-262" fmla="*/ 307290 h 416636"/>
                <a:gd name="connsiteX4-263" fmla="*/ 39186 w 156326"/>
                <a:gd name="connsiteY4-264" fmla="*/ 407304 h 416636"/>
                <a:gd name="connsiteX5-265" fmla="*/ 1087 w 156326"/>
                <a:gd name="connsiteY5-266" fmla="*/ 64404 h 416636"/>
                <a:gd name="connsiteX0-267" fmla="*/ 1087 w 155890"/>
                <a:gd name="connsiteY0-268" fmla="*/ 64404 h 416636"/>
                <a:gd name="connsiteX1-269" fmla="*/ 129676 w 155890"/>
                <a:gd name="connsiteY1-270" fmla="*/ 9635 h 416636"/>
                <a:gd name="connsiteX2-271" fmla="*/ 155868 w 155890"/>
                <a:gd name="connsiteY2-272" fmla="*/ 176323 h 416636"/>
                <a:gd name="connsiteX3-273" fmla="*/ 132056 w 155890"/>
                <a:gd name="connsiteY3-274" fmla="*/ 307290 h 416636"/>
                <a:gd name="connsiteX4-275" fmla="*/ 39186 w 155890"/>
                <a:gd name="connsiteY4-276" fmla="*/ 407304 h 416636"/>
                <a:gd name="connsiteX5-277" fmla="*/ 1087 w 155890"/>
                <a:gd name="connsiteY5-278" fmla="*/ 64404 h 416636"/>
                <a:gd name="connsiteX0-279" fmla="*/ 1087 w 163022"/>
                <a:gd name="connsiteY0-280" fmla="*/ 64229 h 416487"/>
                <a:gd name="connsiteX1-281" fmla="*/ 129676 w 163022"/>
                <a:gd name="connsiteY1-282" fmla="*/ 9460 h 416487"/>
                <a:gd name="connsiteX2-283" fmla="*/ 163012 w 163022"/>
                <a:gd name="connsiteY2-284" fmla="*/ 173767 h 416487"/>
                <a:gd name="connsiteX3-285" fmla="*/ 132056 w 163022"/>
                <a:gd name="connsiteY3-286" fmla="*/ 307115 h 416487"/>
                <a:gd name="connsiteX4-287" fmla="*/ 39186 w 163022"/>
                <a:gd name="connsiteY4-288" fmla="*/ 407129 h 416487"/>
                <a:gd name="connsiteX5-289" fmla="*/ 1087 w 163022"/>
                <a:gd name="connsiteY5-290" fmla="*/ 64229 h 416487"/>
                <a:gd name="connsiteX0-291" fmla="*/ 4025 w 165966"/>
                <a:gd name="connsiteY0-292" fmla="*/ 64229 h 416487"/>
                <a:gd name="connsiteX1-293" fmla="*/ 132614 w 165966"/>
                <a:gd name="connsiteY1-294" fmla="*/ 9460 h 416487"/>
                <a:gd name="connsiteX2-295" fmla="*/ 165950 w 165966"/>
                <a:gd name="connsiteY2-296" fmla="*/ 173767 h 416487"/>
                <a:gd name="connsiteX3-297" fmla="*/ 134994 w 165966"/>
                <a:gd name="connsiteY3-298" fmla="*/ 307115 h 416487"/>
                <a:gd name="connsiteX4-299" fmla="*/ 18311 w 165966"/>
                <a:gd name="connsiteY4-300" fmla="*/ 407129 h 416487"/>
                <a:gd name="connsiteX5-301" fmla="*/ 4025 w 165966"/>
                <a:gd name="connsiteY5-302" fmla="*/ 64229 h 4164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165966" h="416487">
                  <a:moveTo>
                    <a:pt x="4025" y="64229"/>
                  </a:moveTo>
                  <a:cubicBezTo>
                    <a:pt x="10375" y="-5621"/>
                    <a:pt x="105627" y="-8796"/>
                    <a:pt x="132614" y="9460"/>
                  </a:cubicBezTo>
                  <a:cubicBezTo>
                    <a:pt x="159602" y="27716"/>
                    <a:pt x="165553" y="124158"/>
                    <a:pt x="165950" y="173767"/>
                  </a:cubicBezTo>
                  <a:cubicBezTo>
                    <a:pt x="166347" y="223376"/>
                    <a:pt x="159601" y="268221"/>
                    <a:pt x="134994" y="307115"/>
                  </a:cubicBezTo>
                  <a:cubicBezTo>
                    <a:pt x="110387" y="346009"/>
                    <a:pt x="40139" y="447610"/>
                    <a:pt x="18311" y="407129"/>
                  </a:cubicBezTo>
                  <a:cubicBezTo>
                    <a:pt x="-3517" y="366648"/>
                    <a:pt x="-2325" y="134079"/>
                    <a:pt x="4025" y="64229"/>
                  </a:cubicBezTo>
                  <a:close/>
                </a:path>
              </a:pathLst>
            </a:custGeom>
            <a:solidFill>
              <a:srgbClr val="F3D4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 flipH="1">
              <a:off x="4024784" y="2754214"/>
              <a:ext cx="1105349" cy="679418"/>
            </a:xfrm>
            <a:custGeom>
              <a:avLst/>
              <a:gdLst>
                <a:gd name="connsiteX0" fmla="*/ 1124244 w 1845921"/>
                <a:gd name="connsiteY0" fmla="*/ 0 h 1134621"/>
                <a:gd name="connsiteX1" fmla="*/ 922334 w 1845921"/>
                <a:gd name="connsiteY1" fmla="*/ 57512 h 1134621"/>
                <a:gd name="connsiteX2" fmla="*/ 720423 w 1845921"/>
                <a:gd name="connsiteY2" fmla="*/ 0 h 1134621"/>
                <a:gd name="connsiteX3" fmla="*/ 675181 w 1845921"/>
                <a:gd name="connsiteY3" fmla="*/ 268174 h 1134621"/>
                <a:gd name="connsiteX4" fmla="*/ 179087 w 1845921"/>
                <a:gd name="connsiteY4" fmla="*/ 430299 h 1134621"/>
                <a:gd name="connsiteX5" fmla="*/ 10855 w 1845921"/>
                <a:gd name="connsiteY5" fmla="*/ 717289 h 1134621"/>
                <a:gd name="connsiteX6" fmla="*/ 0 w 1845921"/>
                <a:gd name="connsiteY6" fmla="*/ 794583 h 1134621"/>
                <a:gd name="connsiteX7" fmla="*/ 12624 w 1845921"/>
                <a:gd name="connsiteY7" fmla="*/ 806056 h 1134621"/>
                <a:gd name="connsiteX8" fmla="*/ 927871 w 1845921"/>
                <a:gd name="connsiteY8" fmla="*/ 1134621 h 1134621"/>
                <a:gd name="connsiteX9" fmla="*/ 1843118 w 1845921"/>
                <a:gd name="connsiteY9" fmla="*/ 806056 h 1134621"/>
                <a:gd name="connsiteX10" fmla="*/ 1845921 w 1845921"/>
                <a:gd name="connsiteY10" fmla="*/ 803509 h 1134621"/>
                <a:gd name="connsiteX11" fmla="*/ 1833812 w 1845921"/>
                <a:gd name="connsiteY11" fmla="*/ 717289 h 1134621"/>
                <a:gd name="connsiteX12" fmla="*/ 1665580 w 1845921"/>
                <a:gd name="connsiteY12" fmla="*/ 430299 h 1134621"/>
                <a:gd name="connsiteX13" fmla="*/ 1169486 w 1845921"/>
                <a:gd name="connsiteY13" fmla="*/ 268174 h 1134621"/>
                <a:gd name="connsiteX14" fmla="*/ 1124244 w 1845921"/>
                <a:gd name="connsiteY14" fmla="*/ 0 h 1134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45921" h="1134621">
                  <a:moveTo>
                    <a:pt x="1124244" y="0"/>
                  </a:moveTo>
                  <a:cubicBezTo>
                    <a:pt x="1026861" y="38619"/>
                    <a:pt x="987520" y="48403"/>
                    <a:pt x="922334" y="57512"/>
                  </a:cubicBezTo>
                  <a:cubicBezTo>
                    <a:pt x="857147" y="48403"/>
                    <a:pt x="817806" y="38619"/>
                    <a:pt x="720423" y="0"/>
                  </a:cubicBezTo>
                  <a:cubicBezTo>
                    <a:pt x="698199" y="53224"/>
                    <a:pt x="765404" y="196458"/>
                    <a:pt x="675181" y="268174"/>
                  </a:cubicBezTo>
                  <a:cubicBezTo>
                    <a:pt x="584958" y="339891"/>
                    <a:pt x="292726" y="334672"/>
                    <a:pt x="179087" y="430299"/>
                  </a:cubicBezTo>
                  <a:cubicBezTo>
                    <a:pt x="93858" y="502020"/>
                    <a:pt x="37948" y="599334"/>
                    <a:pt x="10855" y="717289"/>
                  </a:cubicBezTo>
                  <a:lnTo>
                    <a:pt x="0" y="794583"/>
                  </a:lnTo>
                  <a:lnTo>
                    <a:pt x="12624" y="806056"/>
                  </a:lnTo>
                  <a:cubicBezTo>
                    <a:pt x="261343" y="1011318"/>
                    <a:pt x="580208" y="1134621"/>
                    <a:pt x="927871" y="1134621"/>
                  </a:cubicBezTo>
                  <a:cubicBezTo>
                    <a:pt x="1275534" y="1134621"/>
                    <a:pt x="1594398" y="1011318"/>
                    <a:pt x="1843118" y="806056"/>
                  </a:cubicBezTo>
                  <a:lnTo>
                    <a:pt x="1845921" y="803509"/>
                  </a:lnTo>
                  <a:lnTo>
                    <a:pt x="1833812" y="717289"/>
                  </a:lnTo>
                  <a:cubicBezTo>
                    <a:pt x="1806719" y="599334"/>
                    <a:pt x="1750809" y="502020"/>
                    <a:pt x="1665580" y="430299"/>
                  </a:cubicBezTo>
                  <a:cubicBezTo>
                    <a:pt x="1551941" y="334672"/>
                    <a:pt x="1259709" y="339891"/>
                    <a:pt x="1169486" y="268174"/>
                  </a:cubicBezTo>
                  <a:cubicBezTo>
                    <a:pt x="1079263" y="196458"/>
                    <a:pt x="1146468" y="53224"/>
                    <a:pt x="1124244" y="0"/>
                  </a:cubicBezTo>
                  <a:close/>
                </a:path>
              </a:pathLst>
            </a:custGeom>
            <a:solidFill>
              <a:srgbClr val="F3D4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flipH="1">
              <a:off x="4015950" y="2909138"/>
              <a:ext cx="1123016" cy="524492"/>
            </a:xfrm>
            <a:custGeom>
              <a:avLst/>
              <a:gdLst>
                <a:gd name="connsiteX0" fmla="*/ 1173544 w 1844662"/>
                <a:gd name="connsiteY0" fmla="*/ 0 h 861527"/>
                <a:gd name="connsiteX1" fmla="*/ 919245 w 1844662"/>
                <a:gd name="connsiteY1" fmla="*/ 62370 h 861527"/>
                <a:gd name="connsiteX2" fmla="*/ 674475 w 1844662"/>
                <a:gd name="connsiteY2" fmla="*/ 0 h 861527"/>
                <a:gd name="connsiteX3" fmla="*/ 178381 w 1844662"/>
                <a:gd name="connsiteY3" fmla="*/ 162125 h 861527"/>
                <a:gd name="connsiteX4" fmla="*/ 10149 w 1844662"/>
                <a:gd name="connsiteY4" fmla="*/ 449115 h 861527"/>
                <a:gd name="connsiteX5" fmla="*/ 0 w 1844662"/>
                <a:gd name="connsiteY5" fmla="*/ 521378 h 861527"/>
                <a:gd name="connsiteX6" fmla="*/ 12746 w 1844662"/>
                <a:gd name="connsiteY6" fmla="*/ 532962 h 861527"/>
                <a:gd name="connsiteX7" fmla="*/ 927993 w 1844662"/>
                <a:gd name="connsiteY7" fmla="*/ 861527 h 861527"/>
                <a:gd name="connsiteX8" fmla="*/ 1843240 w 1844662"/>
                <a:gd name="connsiteY8" fmla="*/ 532962 h 861527"/>
                <a:gd name="connsiteX9" fmla="*/ 1844662 w 1844662"/>
                <a:gd name="connsiteY9" fmla="*/ 531670 h 861527"/>
                <a:gd name="connsiteX10" fmla="*/ 1832995 w 1844662"/>
                <a:gd name="connsiteY10" fmla="*/ 449115 h 861527"/>
                <a:gd name="connsiteX11" fmla="*/ 1664874 w 1844662"/>
                <a:gd name="connsiteY11" fmla="*/ 162125 h 861527"/>
                <a:gd name="connsiteX12" fmla="*/ 1173544 w 1844662"/>
                <a:gd name="connsiteY12" fmla="*/ 0 h 86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44662" h="861527">
                  <a:moveTo>
                    <a:pt x="1173544" y="0"/>
                  </a:moveTo>
                  <a:cubicBezTo>
                    <a:pt x="1085603" y="19996"/>
                    <a:pt x="1002423" y="62370"/>
                    <a:pt x="919245" y="62370"/>
                  </a:cubicBezTo>
                  <a:cubicBezTo>
                    <a:pt x="836067" y="62370"/>
                    <a:pt x="795571" y="47667"/>
                    <a:pt x="674475" y="0"/>
                  </a:cubicBezTo>
                  <a:cubicBezTo>
                    <a:pt x="550998" y="16626"/>
                    <a:pt x="292020" y="66498"/>
                    <a:pt x="178381" y="162125"/>
                  </a:cubicBezTo>
                  <a:cubicBezTo>
                    <a:pt x="93152" y="233846"/>
                    <a:pt x="37242" y="331160"/>
                    <a:pt x="10149" y="449115"/>
                  </a:cubicBezTo>
                  <a:lnTo>
                    <a:pt x="0" y="521378"/>
                  </a:lnTo>
                  <a:lnTo>
                    <a:pt x="12746" y="532962"/>
                  </a:lnTo>
                  <a:cubicBezTo>
                    <a:pt x="261465" y="738224"/>
                    <a:pt x="580330" y="861527"/>
                    <a:pt x="927993" y="861527"/>
                  </a:cubicBezTo>
                  <a:cubicBezTo>
                    <a:pt x="1275656" y="861527"/>
                    <a:pt x="1594520" y="738224"/>
                    <a:pt x="1843240" y="532962"/>
                  </a:cubicBezTo>
                  <a:lnTo>
                    <a:pt x="1844662" y="531670"/>
                  </a:lnTo>
                  <a:lnTo>
                    <a:pt x="1832995" y="449115"/>
                  </a:lnTo>
                  <a:cubicBezTo>
                    <a:pt x="1805716" y="331160"/>
                    <a:pt x="1749508" y="233846"/>
                    <a:pt x="1664874" y="162125"/>
                  </a:cubicBezTo>
                  <a:cubicBezTo>
                    <a:pt x="1552029" y="66497"/>
                    <a:pt x="1296360" y="12389"/>
                    <a:pt x="1173544" y="0"/>
                  </a:cubicBezTo>
                  <a:close/>
                </a:path>
              </a:pathLst>
            </a:custGeom>
            <a:solidFill>
              <a:srgbClr val="5A6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" name="菱形 21"/>
            <p:cNvSpPr/>
            <p:nvPr/>
          </p:nvSpPr>
          <p:spPr>
            <a:xfrm>
              <a:off x="4830735" y="2960587"/>
              <a:ext cx="172476" cy="280241"/>
            </a:xfrm>
            <a:prstGeom prst="diamond">
              <a:avLst/>
            </a:prstGeom>
            <a:solidFill>
              <a:srgbClr val="FFE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4830735" y="3241798"/>
              <a:ext cx="142792" cy="149613"/>
            </a:xfrm>
            <a:custGeom>
              <a:avLst/>
              <a:gdLst>
                <a:gd name="connsiteX0" fmla="*/ 144016 w 238462"/>
                <a:gd name="connsiteY0" fmla="*/ 0 h 249852"/>
                <a:gd name="connsiteX1" fmla="*/ 238462 w 238462"/>
                <a:gd name="connsiteY1" fmla="*/ 153457 h 249852"/>
                <a:gd name="connsiteX2" fmla="*/ 175938 w 238462"/>
                <a:gd name="connsiteY2" fmla="*/ 185957 h 249852"/>
                <a:gd name="connsiteX3" fmla="*/ 62640 w 238462"/>
                <a:gd name="connsiteY3" fmla="*/ 233050 h 249852"/>
                <a:gd name="connsiteX4" fmla="*/ 9756 w 238462"/>
                <a:gd name="connsiteY4" fmla="*/ 249852 h 249852"/>
                <a:gd name="connsiteX5" fmla="*/ 0 w 238462"/>
                <a:gd name="connsiteY5" fmla="*/ 234000 h 24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462" h="249852">
                  <a:moveTo>
                    <a:pt x="144016" y="0"/>
                  </a:moveTo>
                  <a:lnTo>
                    <a:pt x="238462" y="153457"/>
                  </a:lnTo>
                  <a:lnTo>
                    <a:pt x="175938" y="185957"/>
                  </a:lnTo>
                  <a:cubicBezTo>
                    <a:pt x="138999" y="203205"/>
                    <a:pt x="101206" y="218929"/>
                    <a:pt x="62640" y="233050"/>
                  </a:cubicBezTo>
                  <a:lnTo>
                    <a:pt x="9756" y="249852"/>
                  </a:lnTo>
                  <a:lnTo>
                    <a:pt x="0" y="234000"/>
                  </a:lnTo>
                  <a:close/>
                </a:path>
              </a:pathLst>
            </a:custGeom>
            <a:solidFill>
              <a:srgbClr val="FFE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菱形 23"/>
            <p:cNvSpPr/>
            <p:nvPr/>
          </p:nvSpPr>
          <p:spPr>
            <a:xfrm>
              <a:off x="4489573" y="2960587"/>
              <a:ext cx="172476" cy="280241"/>
            </a:xfrm>
            <a:prstGeom prst="diamond">
              <a:avLst/>
            </a:prstGeom>
            <a:solidFill>
              <a:srgbClr val="FFE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4489573" y="3241798"/>
              <a:ext cx="172476" cy="191834"/>
            </a:xfrm>
            <a:custGeom>
              <a:avLst/>
              <a:gdLst>
                <a:gd name="connsiteX0" fmla="*/ 144016 w 288032"/>
                <a:gd name="connsiteY0" fmla="*/ 0 h 320359"/>
                <a:gd name="connsiteX1" fmla="*/ 288032 w 288032"/>
                <a:gd name="connsiteY1" fmla="*/ 234000 h 320359"/>
                <a:gd name="connsiteX2" fmla="*/ 237601 w 288032"/>
                <a:gd name="connsiteY2" fmla="*/ 315941 h 320359"/>
                <a:gd name="connsiteX3" fmla="*/ 137650 w 288032"/>
                <a:gd name="connsiteY3" fmla="*/ 320359 h 320359"/>
                <a:gd name="connsiteX4" fmla="*/ 50787 w 288032"/>
                <a:gd name="connsiteY4" fmla="*/ 316520 h 320359"/>
                <a:gd name="connsiteX5" fmla="*/ 0 w 288032"/>
                <a:gd name="connsiteY5" fmla="*/ 234000 h 32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32" h="320359">
                  <a:moveTo>
                    <a:pt x="144016" y="0"/>
                  </a:moveTo>
                  <a:lnTo>
                    <a:pt x="288032" y="234000"/>
                  </a:lnTo>
                  <a:lnTo>
                    <a:pt x="237601" y="315941"/>
                  </a:lnTo>
                  <a:lnTo>
                    <a:pt x="137650" y="320359"/>
                  </a:lnTo>
                  <a:lnTo>
                    <a:pt x="50787" y="316520"/>
                  </a:lnTo>
                  <a:lnTo>
                    <a:pt x="0" y="234000"/>
                  </a:lnTo>
                  <a:close/>
                </a:path>
              </a:pathLst>
            </a:custGeom>
            <a:solidFill>
              <a:srgbClr val="FFE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菱形 25"/>
            <p:cNvSpPr/>
            <p:nvPr/>
          </p:nvSpPr>
          <p:spPr>
            <a:xfrm>
              <a:off x="4148412" y="2960587"/>
              <a:ext cx="172476" cy="280241"/>
            </a:xfrm>
            <a:prstGeom prst="diamond">
              <a:avLst/>
            </a:prstGeom>
            <a:solidFill>
              <a:srgbClr val="FFE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176247" y="3241798"/>
              <a:ext cx="144640" cy="151639"/>
            </a:xfrm>
            <a:custGeom>
              <a:avLst/>
              <a:gdLst>
                <a:gd name="connsiteX0" fmla="*/ 97531 w 241547"/>
                <a:gd name="connsiteY0" fmla="*/ 0 h 253236"/>
                <a:gd name="connsiteX1" fmla="*/ 241547 w 241547"/>
                <a:gd name="connsiteY1" fmla="*/ 234000 h 253236"/>
                <a:gd name="connsiteX2" fmla="*/ 229709 w 241547"/>
                <a:gd name="connsiteY2" fmla="*/ 253236 h 253236"/>
                <a:gd name="connsiteX3" fmla="*/ 166176 w 241547"/>
                <a:gd name="connsiteY3" fmla="*/ 233050 h 253236"/>
                <a:gd name="connsiteX4" fmla="*/ 52878 w 241547"/>
                <a:gd name="connsiteY4" fmla="*/ 185957 h 253236"/>
                <a:gd name="connsiteX5" fmla="*/ 0 w 241547"/>
                <a:gd name="connsiteY5" fmla="*/ 158471 h 25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547" h="253236">
                  <a:moveTo>
                    <a:pt x="97531" y="0"/>
                  </a:moveTo>
                  <a:lnTo>
                    <a:pt x="241547" y="234000"/>
                  </a:lnTo>
                  <a:lnTo>
                    <a:pt x="229709" y="253236"/>
                  </a:lnTo>
                  <a:lnTo>
                    <a:pt x="166176" y="233050"/>
                  </a:lnTo>
                  <a:cubicBezTo>
                    <a:pt x="127610" y="218929"/>
                    <a:pt x="89817" y="203205"/>
                    <a:pt x="52878" y="185957"/>
                  </a:cubicBezTo>
                  <a:lnTo>
                    <a:pt x="0" y="158471"/>
                  </a:lnTo>
                  <a:close/>
                </a:path>
              </a:pathLst>
            </a:custGeom>
            <a:solidFill>
              <a:srgbClr val="FFE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4423758" y="2576227"/>
              <a:ext cx="303113" cy="172476"/>
            </a:xfrm>
            <a:prstGeom prst="ellipse">
              <a:avLst/>
            </a:prstGeom>
            <a:solidFill>
              <a:srgbClr val="9E6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椭圆 46"/>
            <p:cNvSpPr/>
            <p:nvPr/>
          </p:nvSpPr>
          <p:spPr>
            <a:xfrm flipV="1">
              <a:off x="4477071" y="2614909"/>
              <a:ext cx="196489" cy="95113"/>
            </a:xfrm>
            <a:custGeom>
              <a:avLst/>
              <a:gdLst/>
              <a:ahLst/>
              <a:cxnLst/>
              <a:rect l="l" t="t" r="r" b="b"/>
              <a:pathLst>
                <a:path w="506196" h="245032">
                  <a:moveTo>
                    <a:pt x="253098" y="0"/>
                  </a:moveTo>
                  <a:cubicBezTo>
                    <a:pt x="392880" y="0"/>
                    <a:pt x="506196" y="64478"/>
                    <a:pt x="506196" y="144016"/>
                  </a:cubicBezTo>
                  <a:cubicBezTo>
                    <a:pt x="506196" y="183423"/>
                    <a:pt x="478381" y="219132"/>
                    <a:pt x="433253" y="245032"/>
                  </a:cubicBezTo>
                  <a:cubicBezTo>
                    <a:pt x="387417" y="218446"/>
                    <a:pt x="323626" y="202031"/>
                    <a:pt x="253098" y="202031"/>
                  </a:cubicBezTo>
                  <a:cubicBezTo>
                    <a:pt x="182570" y="202031"/>
                    <a:pt x="118780" y="218446"/>
                    <a:pt x="72943" y="245032"/>
                  </a:cubicBezTo>
                  <a:cubicBezTo>
                    <a:pt x="27815" y="219132"/>
                    <a:pt x="0" y="183423"/>
                    <a:pt x="0" y="144016"/>
                  </a:cubicBezTo>
                  <a:cubicBezTo>
                    <a:pt x="0" y="64478"/>
                    <a:pt x="113316" y="0"/>
                    <a:pt x="253098" y="0"/>
                  </a:cubicBezTo>
                  <a:close/>
                </a:path>
              </a:pathLst>
            </a:custGeom>
            <a:solidFill>
              <a:srgbClr val="F3D4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4193223" y="1912329"/>
              <a:ext cx="755812" cy="487517"/>
            </a:xfrm>
            <a:custGeom>
              <a:avLst/>
              <a:gdLst>
                <a:gd name="connsiteX0" fmla="*/ 161925 w 1262063"/>
                <a:gd name="connsiteY0" fmla="*/ 828675 h 847725"/>
                <a:gd name="connsiteX1" fmla="*/ 114300 w 1262063"/>
                <a:gd name="connsiteY1" fmla="*/ 709613 h 847725"/>
                <a:gd name="connsiteX2" fmla="*/ 28575 w 1262063"/>
                <a:gd name="connsiteY2" fmla="*/ 709613 h 847725"/>
                <a:gd name="connsiteX3" fmla="*/ 0 w 1262063"/>
                <a:gd name="connsiteY3" fmla="*/ 371475 h 847725"/>
                <a:gd name="connsiteX4" fmla="*/ 209550 w 1262063"/>
                <a:gd name="connsiteY4" fmla="*/ 66675 h 847725"/>
                <a:gd name="connsiteX5" fmla="*/ 623888 w 1262063"/>
                <a:gd name="connsiteY5" fmla="*/ 0 h 847725"/>
                <a:gd name="connsiteX6" fmla="*/ 1133475 w 1262063"/>
                <a:gd name="connsiteY6" fmla="*/ 114300 h 847725"/>
                <a:gd name="connsiteX7" fmla="*/ 1262063 w 1262063"/>
                <a:gd name="connsiteY7" fmla="*/ 466725 h 847725"/>
                <a:gd name="connsiteX8" fmla="*/ 1176338 w 1262063"/>
                <a:gd name="connsiteY8" fmla="*/ 723900 h 847725"/>
                <a:gd name="connsiteX9" fmla="*/ 1076325 w 1262063"/>
                <a:gd name="connsiteY9" fmla="*/ 781050 h 847725"/>
                <a:gd name="connsiteX10" fmla="*/ 1076325 w 1262063"/>
                <a:gd name="connsiteY10" fmla="*/ 847725 h 847725"/>
                <a:gd name="connsiteX11" fmla="*/ 919163 w 1262063"/>
                <a:gd name="connsiteY11" fmla="*/ 423863 h 847725"/>
                <a:gd name="connsiteX12" fmla="*/ 885825 w 1262063"/>
                <a:gd name="connsiteY12" fmla="*/ 509588 h 847725"/>
                <a:gd name="connsiteX13" fmla="*/ 985838 w 1262063"/>
                <a:gd name="connsiteY13" fmla="*/ 742950 h 847725"/>
                <a:gd name="connsiteX14" fmla="*/ 795338 w 1262063"/>
                <a:gd name="connsiteY14" fmla="*/ 633413 h 847725"/>
                <a:gd name="connsiteX15" fmla="*/ 752475 w 1262063"/>
                <a:gd name="connsiteY15" fmla="*/ 471488 h 847725"/>
                <a:gd name="connsiteX16" fmla="*/ 690563 w 1262063"/>
                <a:gd name="connsiteY16" fmla="*/ 585788 h 847725"/>
                <a:gd name="connsiteX17" fmla="*/ 781050 w 1262063"/>
                <a:gd name="connsiteY17" fmla="*/ 719138 h 847725"/>
                <a:gd name="connsiteX18" fmla="*/ 547688 w 1262063"/>
                <a:gd name="connsiteY18" fmla="*/ 600075 h 847725"/>
                <a:gd name="connsiteX19" fmla="*/ 547688 w 1262063"/>
                <a:gd name="connsiteY19" fmla="*/ 452438 h 847725"/>
                <a:gd name="connsiteX20" fmla="*/ 485775 w 1262063"/>
                <a:gd name="connsiteY20" fmla="*/ 495300 h 847725"/>
                <a:gd name="connsiteX21" fmla="*/ 523875 w 1262063"/>
                <a:gd name="connsiteY21" fmla="*/ 638175 h 847725"/>
                <a:gd name="connsiteX22" fmla="*/ 319088 w 1262063"/>
                <a:gd name="connsiteY22" fmla="*/ 519113 h 847725"/>
                <a:gd name="connsiteX23" fmla="*/ 285750 w 1262063"/>
                <a:gd name="connsiteY23" fmla="*/ 366713 h 847725"/>
                <a:gd name="connsiteX24" fmla="*/ 209550 w 1262063"/>
                <a:gd name="connsiteY24" fmla="*/ 376238 h 847725"/>
                <a:gd name="connsiteX25" fmla="*/ 161925 w 1262063"/>
                <a:gd name="connsiteY25" fmla="*/ 828675 h 847725"/>
                <a:gd name="connsiteX0-1" fmla="*/ 172876 w 1273014"/>
                <a:gd name="connsiteY0-2" fmla="*/ 828675 h 847725"/>
                <a:gd name="connsiteX1-3" fmla="*/ 125251 w 1273014"/>
                <a:gd name="connsiteY1-4" fmla="*/ 709613 h 847725"/>
                <a:gd name="connsiteX2-5" fmla="*/ 39526 w 1273014"/>
                <a:gd name="connsiteY2-6" fmla="*/ 709613 h 847725"/>
                <a:gd name="connsiteX3-7" fmla="*/ 10951 w 1273014"/>
                <a:gd name="connsiteY3-8" fmla="*/ 371475 h 847725"/>
                <a:gd name="connsiteX4-9" fmla="*/ 220501 w 1273014"/>
                <a:gd name="connsiteY4-10" fmla="*/ 66675 h 847725"/>
                <a:gd name="connsiteX5-11" fmla="*/ 634839 w 1273014"/>
                <a:gd name="connsiteY5-12" fmla="*/ 0 h 847725"/>
                <a:gd name="connsiteX6-13" fmla="*/ 1144426 w 1273014"/>
                <a:gd name="connsiteY6-14" fmla="*/ 114300 h 847725"/>
                <a:gd name="connsiteX7-15" fmla="*/ 1273014 w 1273014"/>
                <a:gd name="connsiteY7-16" fmla="*/ 466725 h 847725"/>
                <a:gd name="connsiteX8-17" fmla="*/ 1187289 w 1273014"/>
                <a:gd name="connsiteY8-18" fmla="*/ 723900 h 847725"/>
                <a:gd name="connsiteX9-19" fmla="*/ 1087276 w 1273014"/>
                <a:gd name="connsiteY9-20" fmla="*/ 781050 h 847725"/>
                <a:gd name="connsiteX10-21" fmla="*/ 1087276 w 1273014"/>
                <a:gd name="connsiteY10-22" fmla="*/ 847725 h 847725"/>
                <a:gd name="connsiteX11-23" fmla="*/ 930114 w 1273014"/>
                <a:gd name="connsiteY11-24" fmla="*/ 423863 h 847725"/>
                <a:gd name="connsiteX12-25" fmla="*/ 896776 w 1273014"/>
                <a:gd name="connsiteY12-26" fmla="*/ 509588 h 847725"/>
                <a:gd name="connsiteX13-27" fmla="*/ 996789 w 1273014"/>
                <a:gd name="connsiteY13-28" fmla="*/ 742950 h 847725"/>
                <a:gd name="connsiteX14-29" fmla="*/ 806289 w 1273014"/>
                <a:gd name="connsiteY14-30" fmla="*/ 633413 h 847725"/>
                <a:gd name="connsiteX15-31" fmla="*/ 763426 w 1273014"/>
                <a:gd name="connsiteY15-32" fmla="*/ 471488 h 847725"/>
                <a:gd name="connsiteX16-33" fmla="*/ 701514 w 1273014"/>
                <a:gd name="connsiteY16-34" fmla="*/ 585788 h 847725"/>
                <a:gd name="connsiteX17-35" fmla="*/ 792001 w 1273014"/>
                <a:gd name="connsiteY17-36" fmla="*/ 719138 h 847725"/>
                <a:gd name="connsiteX18-37" fmla="*/ 558639 w 1273014"/>
                <a:gd name="connsiteY18-38" fmla="*/ 600075 h 847725"/>
                <a:gd name="connsiteX19-39" fmla="*/ 558639 w 1273014"/>
                <a:gd name="connsiteY19-40" fmla="*/ 452438 h 847725"/>
                <a:gd name="connsiteX20-41" fmla="*/ 496726 w 1273014"/>
                <a:gd name="connsiteY20-42" fmla="*/ 495300 h 847725"/>
                <a:gd name="connsiteX21-43" fmla="*/ 534826 w 1273014"/>
                <a:gd name="connsiteY21-44" fmla="*/ 638175 h 847725"/>
                <a:gd name="connsiteX22-45" fmla="*/ 330039 w 1273014"/>
                <a:gd name="connsiteY22-46" fmla="*/ 519113 h 847725"/>
                <a:gd name="connsiteX23-47" fmla="*/ 296701 w 1273014"/>
                <a:gd name="connsiteY23-48" fmla="*/ 366713 h 847725"/>
                <a:gd name="connsiteX24-49" fmla="*/ 220501 w 1273014"/>
                <a:gd name="connsiteY24-50" fmla="*/ 376238 h 847725"/>
                <a:gd name="connsiteX25-51" fmla="*/ 172876 w 1273014"/>
                <a:gd name="connsiteY25-52" fmla="*/ 828675 h 847725"/>
                <a:gd name="connsiteX0-53" fmla="*/ 172876 w 1273014"/>
                <a:gd name="connsiteY0-54" fmla="*/ 828675 h 847725"/>
                <a:gd name="connsiteX1-55" fmla="*/ 125251 w 1273014"/>
                <a:gd name="connsiteY1-56" fmla="*/ 709613 h 847725"/>
                <a:gd name="connsiteX2-57" fmla="*/ 39526 w 1273014"/>
                <a:gd name="connsiteY2-58" fmla="*/ 709613 h 847725"/>
                <a:gd name="connsiteX3-59" fmla="*/ 10951 w 1273014"/>
                <a:gd name="connsiteY3-60" fmla="*/ 371475 h 847725"/>
                <a:gd name="connsiteX4-61" fmla="*/ 220501 w 1273014"/>
                <a:gd name="connsiteY4-62" fmla="*/ 66675 h 847725"/>
                <a:gd name="connsiteX5-63" fmla="*/ 634839 w 1273014"/>
                <a:gd name="connsiteY5-64" fmla="*/ 0 h 847725"/>
                <a:gd name="connsiteX6-65" fmla="*/ 1144426 w 1273014"/>
                <a:gd name="connsiteY6-66" fmla="*/ 114300 h 847725"/>
                <a:gd name="connsiteX7-67" fmla="*/ 1273014 w 1273014"/>
                <a:gd name="connsiteY7-68" fmla="*/ 466725 h 847725"/>
                <a:gd name="connsiteX8-69" fmla="*/ 1187289 w 1273014"/>
                <a:gd name="connsiteY8-70" fmla="*/ 723900 h 847725"/>
                <a:gd name="connsiteX9-71" fmla="*/ 1087276 w 1273014"/>
                <a:gd name="connsiteY9-72" fmla="*/ 781050 h 847725"/>
                <a:gd name="connsiteX10-73" fmla="*/ 1087276 w 1273014"/>
                <a:gd name="connsiteY10-74" fmla="*/ 847725 h 847725"/>
                <a:gd name="connsiteX11-75" fmla="*/ 930114 w 1273014"/>
                <a:gd name="connsiteY11-76" fmla="*/ 423863 h 847725"/>
                <a:gd name="connsiteX12-77" fmla="*/ 896776 w 1273014"/>
                <a:gd name="connsiteY12-78" fmla="*/ 509588 h 847725"/>
                <a:gd name="connsiteX13-79" fmla="*/ 996789 w 1273014"/>
                <a:gd name="connsiteY13-80" fmla="*/ 742950 h 847725"/>
                <a:gd name="connsiteX14-81" fmla="*/ 806289 w 1273014"/>
                <a:gd name="connsiteY14-82" fmla="*/ 633413 h 847725"/>
                <a:gd name="connsiteX15-83" fmla="*/ 763426 w 1273014"/>
                <a:gd name="connsiteY15-84" fmla="*/ 471488 h 847725"/>
                <a:gd name="connsiteX16-85" fmla="*/ 701514 w 1273014"/>
                <a:gd name="connsiteY16-86" fmla="*/ 585788 h 847725"/>
                <a:gd name="connsiteX17-87" fmla="*/ 792001 w 1273014"/>
                <a:gd name="connsiteY17-88" fmla="*/ 719138 h 847725"/>
                <a:gd name="connsiteX18-89" fmla="*/ 558639 w 1273014"/>
                <a:gd name="connsiteY18-90" fmla="*/ 600075 h 847725"/>
                <a:gd name="connsiteX19-91" fmla="*/ 558639 w 1273014"/>
                <a:gd name="connsiteY19-92" fmla="*/ 452438 h 847725"/>
                <a:gd name="connsiteX20-93" fmla="*/ 496726 w 1273014"/>
                <a:gd name="connsiteY20-94" fmla="*/ 495300 h 847725"/>
                <a:gd name="connsiteX21-95" fmla="*/ 534826 w 1273014"/>
                <a:gd name="connsiteY21-96" fmla="*/ 638175 h 847725"/>
                <a:gd name="connsiteX22-97" fmla="*/ 330039 w 1273014"/>
                <a:gd name="connsiteY22-98" fmla="*/ 519113 h 847725"/>
                <a:gd name="connsiteX23-99" fmla="*/ 296701 w 1273014"/>
                <a:gd name="connsiteY23-100" fmla="*/ 366713 h 847725"/>
                <a:gd name="connsiteX24-101" fmla="*/ 220501 w 1273014"/>
                <a:gd name="connsiteY24-102" fmla="*/ 376238 h 847725"/>
                <a:gd name="connsiteX25-103" fmla="*/ 172876 w 1273014"/>
                <a:gd name="connsiteY25-104" fmla="*/ 828675 h 847725"/>
                <a:gd name="connsiteX0-105" fmla="*/ 172876 w 1273014"/>
                <a:gd name="connsiteY0-106" fmla="*/ 828675 h 847725"/>
                <a:gd name="connsiteX1-107" fmla="*/ 125251 w 1273014"/>
                <a:gd name="connsiteY1-108" fmla="*/ 709613 h 847725"/>
                <a:gd name="connsiteX2-109" fmla="*/ 39526 w 1273014"/>
                <a:gd name="connsiteY2-110" fmla="*/ 709613 h 847725"/>
                <a:gd name="connsiteX3-111" fmla="*/ 10951 w 1273014"/>
                <a:gd name="connsiteY3-112" fmla="*/ 371475 h 847725"/>
                <a:gd name="connsiteX4-113" fmla="*/ 220501 w 1273014"/>
                <a:gd name="connsiteY4-114" fmla="*/ 66675 h 847725"/>
                <a:gd name="connsiteX5-115" fmla="*/ 634839 w 1273014"/>
                <a:gd name="connsiteY5-116" fmla="*/ 0 h 847725"/>
                <a:gd name="connsiteX6-117" fmla="*/ 1144426 w 1273014"/>
                <a:gd name="connsiteY6-118" fmla="*/ 114300 h 847725"/>
                <a:gd name="connsiteX7-119" fmla="*/ 1273014 w 1273014"/>
                <a:gd name="connsiteY7-120" fmla="*/ 466725 h 847725"/>
                <a:gd name="connsiteX8-121" fmla="*/ 1187289 w 1273014"/>
                <a:gd name="connsiteY8-122" fmla="*/ 723900 h 847725"/>
                <a:gd name="connsiteX9-123" fmla="*/ 1087276 w 1273014"/>
                <a:gd name="connsiteY9-124" fmla="*/ 781050 h 847725"/>
                <a:gd name="connsiteX10-125" fmla="*/ 1087276 w 1273014"/>
                <a:gd name="connsiteY10-126" fmla="*/ 847725 h 847725"/>
                <a:gd name="connsiteX11-127" fmla="*/ 930114 w 1273014"/>
                <a:gd name="connsiteY11-128" fmla="*/ 423863 h 847725"/>
                <a:gd name="connsiteX12-129" fmla="*/ 896776 w 1273014"/>
                <a:gd name="connsiteY12-130" fmla="*/ 509588 h 847725"/>
                <a:gd name="connsiteX13-131" fmla="*/ 996789 w 1273014"/>
                <a:gd name="connsiteY13-132" fmla="*/ 742950 h 847725"/>
                <a:gd name="connsiteX14-133" fmla="*/ 806289 w 1273014"/>
                <a:gd name="connsiteY14-134" fmla="*/ 633413 h 847725"/>
                <a:gd name="connsiteX15-135" fmla="*/ 763426 w 1273014"/>
                <a:gd name="connsiteY15-136" fmla="*/ 471488 h 847725"/>
                <a:gd name="connsiteX16-137" fmla="*/ 701514 w 1273014"/>
                <a:gd name="connsiteY16-138" fmla="*/ 585788 h 847725"/>
                <a:gd name="connsiteX17-139" fmla="*/ 792001 w 1273014"/>
                <a:gd name="connsiteY17-140" fmla="*/ 719138 h 847725"/>
                <a:gd name="connsiteX18-141" fmla="*/ 558639 w 1273014"/>
                <a:gd name="connsiteY18-142" fmla="*/ 600075 h 847725"/>
                <a:gd name="connsiteX19-143" fmla="*/ 558639 w 1273014"/>
                <a:gd name="connsiteY19-144" fmla="*/ 452438 h 847725"/>
                <a:gd name="connsiteX20-145" fmla="*/ 496726 w 1273014"/>
                <a:gd name="connsiteY20-146" fmla="*/ 495300 h 847725"/>
                <a:gd name="connsiteX21-147" fmla="*/ 534826 w 1273014"/>
                <a:gd name="connsiteY21-148" fmla="*/ 638175 h 847725"/>
                <a:gd name="connsiteX22-149" fmla="*/ 330039 w 1273014"/>
                <a:gd name="connsiteY22-150" fmla="*/ 519113 h 847725"/>
                <a:gd name="connsiteX23-151" fmla="*/ 296701 w 1273014"/>
                <a:gd name="connsiteY23-152" fmla="*/ 366713 h 847725"/>
                <a:gd name="connsiteX24-153" fmla="*/ 220501 w 1273014"/>
                <a:gd name="connsiteY24-154" fmla="*/ 376238 h 847725"/>
                <a:gd name="connsiteX25-155" fmla="*/ 172876 w 1273014"/>
                <a:gd name="connsiteY25-156" fmla="*/ 828675 h 847725"/>
                <a:gd name="connsiteX0-157" fmla="*/ 172876 w 1273014"/>
                <a:gd name="connsiteY0-158" fmla="*/ 828675 h 847725"/>
                <a:gd name="connsiteX1-159" fmla="*/ 125251 w 1273014"/>
                <a:gd name="connsiteY1-160" fmla="*/ 709613 h 847725"/>
                <a:gd name="connsiteX2-161" fmla="*/ 39526 w 1273014"/>
                <a:gd name="connsiteY2-162" fmla="*/ 709613 h 847725"/>
                <a:gd name="connsiteX3-163" fmla="*/ 10951 w 1273014"/>
                <a:gd name="connsiteY3-164" fmla="*/ 371475 h 847725"/>
                <a:gd name="connsiteX4-165" fmla="*/ 220501 w 1273014"/>
                <a:gd name="connsiteY4-166" fmla="*/ 66675 h 847725"/>
                <a:gd name="connsiteX5-167" fmla="*/ 634839 w 1273014"/>
                <a:gd name="connsiteY5-168" fmla="*/ 0 h 847725"/>
                <a:gd name="connsiteX6-169" fmla="*/ 1144426 w 1273014"/>
                <a:gd name="connsiteY6-170" fmla="*/ 114300 h 847725"/>
                <a:gd name="connsiteX7-171" fmla="*/ 1273014 w 1273014"/>
                <a:gd name="connsiteY7-172" fmla="*/ 466725 h 847725"/>
                <a:gd name="connsiteX8-173" fmla="*/ 1187289 w 1273014"/>
                <a:gd name="connsiteY8-174" fmla="*/ 723900 h 847725"/>
                <a:gd name="connsiteX9-175" fmla="*/ 1087276 w 1273014"/>
                <a:gd name="connsiteY9-176" fmla="*/ 781050 h 847725"/>
                <a:gd name="connsiteX10-177" fmla="*/ 1087276 w 1273014"/>
                <a:gd name="connsiteY10-178" fmla="*/ 847725 h 847725"/>
                <a:gd name="connsiteX11-179" fmla="*/ 930114 w 1273014"/>
                <a:gd name="connsiteY11-180" fmla="*/ 423863 h 847725"/>
                <a:gd name="connsiteX12-181" fmla="*/ 896776 w 1273014"/>
                <a:gd name="connsiteY12-182" fmla="*/ 509588 h 847725"/>
                <a:gd name="connsiteX13-183" fmla="*/ 996789 w 1273014"/>
                <a:gd name="connsiteY13-184" fmla="*/ 742950 h 847725"/>
                <a:gd name="connsiteX14-185" fmla="*/ 806289 w 1273014"/>
                <a:gd name="connsiteY14-186" fmla="*/ 633413 h 847725"/>
                <a:gd name="connsiteX15-187" fmla="*/ 763426 w 1273014"/>
                <a:gd name="connsiteY15-188" fmla="*/ 471488 h 847725"/>
                <a:gd name="connsiteX16-189" fmla="*/ 701514 w 1273014"/>
                <a:gd name="connsiteY16-190" fmla="*/ 585788 h 847725"/>
                <a:gd name="connsiteX17-191" fmla="*/ 792001 w 1273014"/>
                <a:gd name="connsiteY17-192" fmla="*/ 719138 h 847725"/>
                <a:gd name="connsiteX18-193" fmla="*/ 558639 w 1273014"/>
                <a:gd name="connsiteY18-194" fmla="*/ 600075 h 847725"/>
                <a:gd name="connsiteX19-195" fmla="*/ 558639 w 1273014"/>
                <a:gd name="connsiteY19-196" fmla="*/ 452438 h 847725"/>
                <a:gd name="connsiteX20-197" fmla="*/ 496726 w 1273014"/>
                <a:gd name="connsiteY20-198" fmla="*/ 495300 h 847725"/>
                <a:gd name="connsiteX21-199" fmla="*/ 534826 w 1273014"/>
                <a:gd name="connsiteY21-200" fmla="*/ 638175 h 847725"/>
                <a:gd name="connsiteX22-201" fmla="*/ 330039 w 1273014"/>
                <a:gd name="connsiteY22-202" fmla="*/ 519113 h 847725"/>
                <a:gd name="connsiteX23-203" fmla="*/ 296701 w 1273014"/>
                <a:gd name="connsiteY23-204" fmla="*/ 366713 h 847725"/>
                <a:gd name="connsiteX24-205" fmla="*/ 220501 w 1273014"/>
                <a:gd name="connsiteY24-206" fmla="*/ 376238 h 847725"/>
                <a:gd name="connsiteX25-207" fmla="*/ 172876 w 1273014"/>
                <a:gd name="connsiteY25-208" fmla="*/ 828675 h 847725"/>
                <a:gd name="connsiteX0-209" fmla="*/ 172876 w 1273014"/>
                <a:gd name="connsiteY0-210" fmla="*/ 828675 h 847725"/>
                <a:gd name="connsiteX1-211" fmla="*/ 125251 w 1273014"/>
                <a:gd name="connsiteY1-212" fmla="*/ 709613 h 847725"/>
                <a:gd name="connsiteX2-213" fmla="*/ 39526 w 1273014"/>
                <a:gd name="connsiteY2-214" fmla="*/ 709613 h 847725"/>
                <a:gd name="connsiteX3-215" fmla="*/ 10951 w 1273014"/>
                <a:gd name="connsiteY3-216" fmla="*/ 371475 h 847725"/>
                <a:gd name="connsiteX4-217" fmla="*/ 220501 w 1273014"/>
                <a:gd name="connsiteY4-218" fmla="*/ 66675 h 847725"/>
                <a:gd name="connsiteX5-219" fmla="*/ 634839 w 1273014"/>
                <a:gd name="connsiteY5-220" fmla="*/ 0 h 847725"/>
                <a:gd name="connsiteX6-221" fmla="*/ 1144426 w 1273014"/>
                <a:gd name="connsiteY6-222" fmla="*/ 114300 h 847725"/>
                <a:gd name="connsiteX7-223" fmla="*/ 1273014 w 1273014"/>
                <a:gd name="connsiteY7-224" fmla="*/ 466725 h 847725"/>
                <a:gd name="connsiteX8-225" fmla="*/ 1187289 w 1273014"/>
                <a:gd name="connsiteY8-226" fmla="*/ 723900 h 847725"/>
                <a:gd name="connsiteX9-227" fmla="*/ 1087276 w 1273014"/>
                <a:gd name="connsiteY9-228" fmla="*/ 781050 h 847725"/>
                <a:gd name="connsiteX10-229" fmla="*/ 1087276 w 1273014"/>
                <a:gd name="connsiteY10-230" fmla="*/ 847725 h 847725"/>
                <a:gd name="connsiteX11-231" fmla="*/ 930114 w 1273014"/>
                <a:gd name="connsiteY11-232" fmla="*/ 423863 h 847725"/>
                <a:gd name="connsiteX12-233" fmla="*/ 896776 w 1273014"/>
                <a:gd name="connsiteY12-234" fmla="*/ 509588 h 847725"/>
                <a:gd name="connsiteX13-235" fmla="*/ 996789 w 1273014"/>
                <a:gd name="connsiteY13-236" fmla="*/ 742950 h 847725"/>
                <a:gd name="connsiteX14-237" fmla="*/ 806289 w 1273014"/>
                <a:gd name="connsiteY14-238" fmla="*/ 633413 h 847725"/>
                <a:gd name="connsiteX15-239" fmla="*/ 763426 w 1273014"/>
                <a:gd name="connsiteY15-240" fmla="*/ 471488 h 847725"/>
                <a:gd name="connsiteX16-241" fmla="*/ 701514 w 1273014"/>
                <a:gd name="connsiteY16-242" fmla="*/ 585788 h 847725"/>
                <a:gd name="connsiteX17-243" fmla="*/ 792001 w 1273014"/>
                <a:gd name="connsiteY17-244" fmla="*/ 719138 h 847725"/>
                <a:gd name="connsiteX18-245" fmla="*/ 558639 w 1273014"/>
                <a:gd name="connsiteY18-246" fmla="*/ 600075 h 847725"/>
                <a:gd name="connsiteX19-247" fmla="*/ 558639 w 1273014"/>
                <a:gd name="connsiteY19-248" fmla="*/ 452438 h 847725"/>
                <a:gd name="connsiteX20-249" fmla="*/ 496726 w 1273014"/>
                <a:gd name="connsiteY20-250" fmla="*/ 495300 h 847725"/>
                <a:gd name="connsiteX21-251" fmla="*/ 534826 w 1273014"/>
                <a:gd name="connsiteY21-252" fmla="*/ 638175 h 847725"/>
                <a:gd name="connsiteX22-253" fmla="*/ 330039 w 1273014"/>
                <a:gd name="connsiteY22-254" fmla="*/ 519113 h 847725"/>
                <a:gd name="connsiteX23-255" fmla="*/ 296701 w 1273014"/>
                <a:gd name="connsiteY23-256" fmla="*/ 366713 h 847725"/>
                <a:gd name="connsiteX24-257" fmla="*/ 220501 w 1273014"/>
                <a:gd name="connsiteY24-258" fmla="*/ 376238 h 847725"/>
                <a:gd name="connsiteX25-259" fmla="*/ 172876 w 1273014"/>
                <a:gd name="connsiteY25-260" fmla="*/ 828675 h 847725"/>
                <a:gd name="connsiteX0-261" fmla="*/ 172876 w 1273014"/>
                <a:gd name="connsiteY0-262" fmla="*/ 828675 h 847725"/>
                <a:gd name="connsiteX1-263" fmla="*/ 125251 w 1273014"/>
                <a:gd name="connsiteY1-264" fmla="*/ 709613 h 847725"/>
                <a:gd name="connsiteX2-265" fmla="*/ 39526 w 1273014"/>
                <a:gd name="connsiteY2-266" fmla="*/ 709613 h 847725"/>
                <a:gd name="connsiteX3-267" fmla="*/ 10951 w 1273014"/>
                <a:gd name="connsiteY3-268" fmla="*/ 371475 h 847725"/>
                <a:gd name="connsiteX4-269" fmla="*/ 220501 w 1273014"/>
                <a:gd name="connsiteY4-270" fmla="*/ 66675 h 847725"/>
                <a:gd name="connsiteX5-271" fmla="*/ 634839 w 1273014"/>
                <a:gd name="connsiteY5-272" fmla="*/ 0 h 847725"/>
                <a:gd name="connsiteX6-273" fmla="*/ 1144426 w 1273014"/>
                <a:gd name="connsiteY6-274" fmla="*/ 114300 h 847725"/>
                <a:gd name="connsiteX7-275" fmla="*/ 1273014 w 1273014"/>
                <a:gd name="connsiteY7-276" fmla="*/ 466725 h 847725"/>
                <a:gd name="connsiteX8-277" fmla="*/ 1187289 w 1273014"/>
                <a:gd name="connsiteY8-278" fmla="*/ 723900 h 847725"/>
                <a:gd name="connsiteX9-279" fmla="*/ 1087276 w 1273014"/>
                <a:gd name="connsiteY9-280" fmla="*/ 781050 h 847725"/>
                <a:gd name="connsiteX10-281" fmla="*/ 1087276 w 1273014"/>
                <a:gd name="connsiteY10-282" fmla="*/ 847725 h 847725"/>
                <a:gd name="connsiteX11-283" fmla="*/ 930114 w 1273014"/>
                <a:gd name="connsiteY11-284" fmla="*/ 423863 h 847725"/>
                <a:gd name="connsiteX12-285" fmla="*/ 896776 w 1273014"/>
                <a:gd name="connsiteY12-286" fmla="*/ 509588 h 847725"/>
                <a:gd name="connsiteX13-287" fmla="*/ 996789 w 1273014"/>
                <a:gd name="connsiteY13-288" fmla="*/ 742950 h 847725"/>
                <a:gd name="connsiteX14-289" fmla="*/ 806289 w 1273014"/>
                <a:gd name="connsiteY14-290" fmla="*/ 633413 h 847725"/>
                <a:gd name="connsiteX15-291" fmla="*/ 763426 w 1273014"/>
                <a:gd name="connsiteY15-292" fmla="*/ 471488 h 847725"/>
                <a:gd name="connsiteX16-293" fmla="*/ 701514 w 1273014"/>
                <a:gd name="connsiteY16-294" fmla="*/ 585788 h 847725"/>
                <a:gd name="connsiteX17-295" fmla="*/ 792001 w 1273014"/>
                <a:gd name="connsiteY17-296" fmla="*/ 719138 h 847725"/>
                <a:gd name="connsiteX18-297" fmla="*/ 558639 w 1273014"/>
                <a:gd name="connsiteY18-298" fmla="*/ 600075 h 847725"/>
                <a:gd name="connsiteX19-299" fmla="*/ 558639 w 1273014"/>
                <a:gd name="connsiteY19-300" fmla="*/ 452438 h 847725"/>
                <a:gd name="connsiteX20-301" fmla="*/ 496726 w 1273014"/>
                <a:gd name="connsiteY20-302" fmla="*/ 495300 h 847725"/>
                <a:gd name="connsiteX21-303" fmla="*/ 534826 w 1273014"/>
                <a:gd name="connsiteY21-304" fmla="*/ 638175 h 847725"/>
                <a:gd name="connsiteX22-305" fmla="*/ 330039 w 1273014"/>
                <a:gd name="connsiteY22-306" fmla="*/ 519113 h 847725"/>
                <a:gd name="connsiteX23-307" fmla="*/ 296701 w 1273014"/>
                <a:gd name="connsiteY23-308" fmla="*/ 366713 h 847725"/>
                <a:gd name="connsiteX24-309" fmla="*/ 220501 w 1273014"/>
                <a:gd name="connsiteY24-310" fmla="*/ 376238 h 847725"/>
                <a:gd name="connsiteX25-311" fmla="*/ 172876 w 1273014"/>
                <a:gd name="connsiteY25-312" fmla="*/ 828675 h 847725"/>
                <a:gd name="connsiteX0-313" fmla="*/ 172876 w 1273014"/>
                <a:gd name="connsiteY0-314" fmla="*/ 828675 h 847725"/>
                <a:gd name="connsiteX1-315" fmla="*/ 125251 w 1273014"/>
                <a:gd name="connsiteY1-316" fmla="*/ 709613 h 847725"/>
                <a:gd name="connsiteX2-317" fmla="*/ 39526 w 1273014"/>
                <a:gd name="connsiteY2-318" fmla="*/ 709613 h 847725"/>
                <a:gd name="connsiteX3-319" fmla="*/ 10951 w 1273014"/>
                <a:gd name="connsiteY3-320" fmla="*/ 371475 h 847725"/>
                <a:gd name="connsiteX4-321" fmla="*/ 220501 w 1273014"/>
                <a:gd name="connsiteY4-322" fmla="*/ 66675 h 847725"/>
                <a:gd name="connsiteX5-323" fmla="*/ 634839 w 1273014"/>
                <a:gd name="connsiteY5-324" fmla="*/ 0 h 847725"/>
                <a:gd name="connsiteX6-325" fmla="*/ 1144426 w 1273014"/>
                <a:gd name="connsiteY6-326" fmla="*/ 114300 h 847725"/>
                <a:gd name="connsiteX7-327" fmla="*/ 1273014 w 1273014"/>
                <a:gd name="connsiteY7-328" fmla="*/ 466725 h 847725"/>
                <a:gd name="connsiteX8-329" fmla="*/ 1187289 w 1273014"/>
                <a:gd name="connsiteY8-330" fmla="*/ 723900 h 847725"/>
                <a:gd name="connsiteX9-331" fmla="*/ 1087276 w 1273014"/>
                <a:gd name="connsiteY9-332" fmla="*/ 781050 h 847725"/>
                <a:gd name="connsiteX10-333" fmla="*/ 1087276 w 1273014"/>
                <a:gd name="connsiteY10-334" fmla="*/ 847725 h 847725"/>
                <a:gd name="connsiteX11-335" fmla="*/ 930114 w 1273014"/>
                <a:gd name="connsiteY11-336" fmla="*/ 423863 h 847725"/>
                <a:gd name="connsiteX12-337" fmla="*/ 896776 w 1273014"/>
                <a:gd name="connsiteY12-338" fmla="*/ 509588 h 847725"/>
                <a:gd name="connsiteX13-339" fmla="*/ 996789 w 1273014"/>
                <a:gd name="connsiteY13-340" fmla="*/ 742950 h 847725"/>
                <a:gd name="connsiteX14-341" fmla="*/ 806289 w 1273014"/>
                <a:gd name="connsiteY14-342" fmla="*/ 633413 h 847725"/>
                <a:gd name="connsiteX15-343" fmla="*/ 763426 w 1273014"/>
                <a:gd name="connsiteY15-344" fmla="*/ 471488 h 847725"/>
                <a:gd name="connsiteX16-345" fmla="*/ 701514 w 1273014"/>
                <a:gd name="connsiteY16-346" fmla="*/ 585788 h 847725"/>
                <a:gd name="connsiteX17-347" fmla="*/ 792001 w 1273014"/>
                <a:gd name="connsiteY17-348" fmla="*/ 719138 h 847725"/>
                <a:gd name="connsiteX18-349" fmla="*/ 558639 w 1273014"/>
                <a:gd name="connsiteY18-350" fmla="*/ 600075 h 847725"/>
                <a:gd name="connsiteX19-351" fmla="*/ 558639 w 1273014"/>
                <a:gd name="connsiteY19-352" fmla="*/ 452438 h 847725"/>
                <a:gd name="connsiteX20-353" fmla="*/ 496726 w 1273014"/>
                <a:gd name="connsiteY20-354" fmla="*/ 495300 h 847725"/>
                <a:gd name="connsiteX21-355" fmla="*/ 534826 w 1273014"/>
                <a:gd name="connsiteY21-356" fmla="*/ 638175 h 847725"/>
                <a:gd name="connsiteX22-357" fmla="*/ 330039 w 1273014"/>
                <a:gd name="connsiteY22-358" fmla="*/ 519113 h 847725"/>
                <a:gd name="connsiteX23-359" fmla="*/ 296701 w 1273014"/>
                <a:gd name="connsiteY23-360" fmla="*/ 366713 h 847725"/>
                <a:gd name="connsiteX24-361" fmla="*/ 220501 w 1273014"/>
                <a:gd name="connsiteY24-362" fmla="*/ 376238 h 847725"/>
                <a:gd name="connsiteX25-363" fmla="*/ 172876 w 1273014"/>
                <a:gd name="connsiteY25-364" fmla="*/ 828675 h 847725"/>
                <a:gd name="connsiteX0-365" fmla="*/ 172876 w 1273014"/>
                <a:gd name="connsiteY0-366" fmla="*/ 828675 h 847725"/>
                <a:gd name="connsiteX1-367" fmla="*/ 125251 w 1273014"/>
                <a:gd name="connsiteY1-368" fmla="*/ 709613 h 847725"/>
                <a:gd name="connsiteX2-369" fmla="*/ 39526 w 1273014"/>
                <a:gd name="connsiteY2-370" fmla="*/ 709613 h 847725"/>
                <a:gd name="connsiteX3-371" fmla="*/ 10951 w 1273014"/>
                <a:gd name="connsiteY3-372" fmla="*/ 371475 h 847725"/>
                <a:gd name="connsiteX4-373" fmla="*/ 220501 w 1273014"/>
                <a:gd name="connsiteY4-374" fmla="*/ 66675 h 847725"/>
                <a:gd name="connsiteX5-375" fmla="*/ 634839 w 1273014"/>
                <a:gd name="connsiteY5-376" fmla="*/ 0 h 847725"/>
                <a:gd name="connsiteX6-377" fmla="*/ 1144426 w 1273014"/>
                <a:gd name="connsiteY6-378" fmla="*/ 114300 h 847725"/>
                <a:gd name="connsiteX7-379" fmla="*/ 1273014 w 1273014"/>
                <a:gd name="connsiteY7-380" fmla="*/ 466725 h 847725"/>
                <a:gd name="connsiteX8-381" fmla="*/ 1187289 w 1273014"/>
                <a:gd name="connsiteY8-382" fmla="*/ 723900 h 847725"/>
                <a:gd name="connsiteX9-383" fmla="*/ 1087276 w 1273014"/>
                <a:gd name="connsiteY9-384" fmla="*/ 781050 h 847725"/>
                <a:gd name="connsiteX10-385" fmla="*/ 1087276 w 1273014"/>
                <a:gd name="connsiteY10-386" fmla="*/ 847725 h 847725"/>
                <a:gd name="connsiteX11-387" fmla="*/ 930114 w 1273014"/>
                <a:gd name="connsiteY11-388" fmla="*/ 423863 h 847725"/>
                <a:gd name="connsiteX12-389" fmla="*/ 896776 w 1273014"/>
                <a:gd name="connsiteY12-390" fmla="*/ 509588 h 847725"/>
                <a:gd name="connsiteX13-391" fmla="*/ 996789 w 1273014"/>
                <a:gd name="connsiteY13-392" fmla="*/ 742950 h 847725"/>
                <a:gd name="connsiteX14-393" fmla="*/ 806289 w 1273014"/>
                <a:gd name="connsiteY14-394" fmla="*/ 633413 h 847725"/>
                <a:gd name="connsiteX15-395" fmla="*/ 763426 w 1273014"/>
                <a:gd name="connsiteY15-396" fmla="*/ 471488 h 847725"/>
                <a:gd name="connsiteX16-397" fmla="*/ 701514 w 1273014"/>
                <a:gd name="connsiteY16-398" fmla="*/ 585788 h 847725"/>
                <a:gd name="connsiteX17-399" fmla="*/ 792001 w 1273014"/>
                <a:gd name="connsiteY17-400" fmla="*/ 719138 h 847725"/>
                <a:gd name="connsiteX18-401" fmla="*/ 558639 w 1273014"/>
                <a:gd name="connsiteY18-402" fmla="*/ 600075 h 847725"/>
                <a:gd name="connsiteX19-403" fmla="*/ 558639 w 1273014"/>
                <a:gd name="connsiteY19-404" fmla="*/ 452438 h 847725"/>
                <a:gd name="connsiteX20-405" fmla="*/ 496726 w 1273014"/>
                <a:gd name="connsiteY20-406" fmla="*/ 495300 h 847725"/>
                <a:gd name="connsiteX21-407" fmla="*/ 534826 w 1273014"/>
                <a:gd name="connsiteY21-408" fmla="*/ 638175 h 847725"/>
                <a:gd name="connsiteX22-409" fmla="*/ 330039 w 1273014"/>
                <a:gd name="connsiteY22-410" fmla="*/ 519113 h 847725"/>
                <a:gd name="connsiteX23-411" fmla="*/ 296701 w 1273014"/>
                <a:gd name="connsiteY23-412" fmla="*/ 366713 h 847725"/>
                <a:gd name="connsiteX24-413" fmla="*/ 220501 w 1273014"/>
                <a:gd name="connsiteY24-414" fmla="*/ 376238 h 847725"/>
                <a:gd name="connsiteX25-415" fmla="*/ 172876 w 1273014"/>
                <a:gd name="connsiteY25-416" fmla="*/ 828675 h 847725"/>
                <a:gd name="connsiteX0-417" fmla="*/ 172876 w 1273014"/>
                <a:gd name="connsiteY0-418" fmla="*/ 828675 h 847725"/>
                <a:gd name="connsiteX1-419" fmla="*/ 125251 w 1273014"/>
                <a:gd name="connsiteY1-420" fmla="*/ 709613 h 847725"/>
                <a:gd name="connsiteX2-421" fmla="*/ 39526 w 1273014"/>
                <a:gd name="connsiteY2-422" fmla="*/ 709613 h 847725"/>
                <a:gd name="connsiteX3-423" fmla="*/ 10951 w 1273014"/>
                <a:gd name="connsiteY3-424" fmla="*/ 371475 h 847725"/>
                <a:gd name="connsiteX4-425" fmla="*/ 220501 w 1273014"/>
                <a:gd name="connsiteY4-426" fmla="*/ 66675 h 847725"/>
                <a:gd name="connsiteX5-427" fmla="*/ 634839 w 1273014"/>
                <a:gd name="connsiteY5-428" fmla="*/ 0 h 847725"/>
                <a:gd name="connsiteX6-429" fmla="*/ 1144426 w 1273014"/>
                <a:gd name="connsiteY6-430" fmla="*/ 114300 h 847725"/>
                <a:gd name="connsiteX7-431" fmla="*/ 1273014 w 1273014"/>
                <a:gd name="connsiteY7-432" fmla="*/ 466725 h 847725"/>
                <a:gd name="connsiteX8-433" fmla="*/ 1187289 w 1273014"/>
                <a:gd name="connsiteY8-434" fmla="*/ 723900 h 847725"/>
                <a:gd name="connsiteX9-435" fmla="*/ 1087276 w 1273014"/>
                <a:gd name="connsiteY9-436" fmla="*/ 781050 h 847725"/>
                <a:gd name="connsiteX10-437" fmla="*/ 1087276 w 1273014"/>
                <a:gd name="connsiteY10-438" fmla="*/ 847725 h 847725"/>
                <a:gd name="connsiteX11-439" fmla="*/ 930114 w 1273014"/>
                <a:gd name="connsiteY11-440" fmla="*/ 423863 h 847725"/>
                <a:gd name="connsiteX12-441" fmla="*/ 896776 w 1273014"/>
                <a:gd name="connsiteY12-442" fmla="*/ 509588 h 847725"/>
                <a:gd name="connsiteX13-443" fmla="*/ 996789 w 1273014"/>
                <a:gd name="connsiteY13-444" fmla="*/ 742950 h 847725"/>
                <a:gd name="connsiteX14-445" fmla="*/ 806289 w 1273014"/>
                <a:gd name="connsiteY14-446" fmla="*/ 633413 h 847725"/>
                <a:gd name="connsiteX15-447" fmla="*/ 763426 w 1273014"/>
                <a:gd name="connsiteY15-448" fmla="*/ 471488 h 847725"/>
                <a:gd name="connsiteX16-449" fmla="*/ 701514 w 1273014"/>
                <a:gd name="connsiteY16-450" fmla="*/ 585788 h 847725"/>
                <a:gd name="connsiteX17-451" fmla="*/ 792001 w 1273014"/>
                <a:gd name="connsiteY17-452" fmla="*/ 719138 h 847725"/>
                <a:gd name="connsiteX18-453" fmla="*/ 558639 w 1273014"/>
                <a:gd name="connsiteY18-454" fmla="*/ 600075 h 847725"/>
                <a:gd name="connsiteX19-455" fmla="*/ 558639 w 1273014"/>
                <a:gd name="connsiteY19-456" fmla="*/ 452438 h 847725"/>
                <a:gd name="connsiteX20-457" fmla="*/ 496726 w 1273014"/>
                <a:gd name="connsiteY20-458" fmla="*/ 495300 h 847725"/>
                <a:gd name="connsiteX21-459" fmla="*/ 534826 w 1273014"/>
                <a:gd name="connsiteY21-460" fmla="*/ 638175 h 847725"/>
                <a:gd name="connsiteX22-461" fmla="*/ 330039 w 1273014"/>
                <a:gd name="connsiteY22-462" fmla="*/ 519113 h 847725"/>
                <a:gd name="connsiteX23-463" fmla="*/ 296701 w 1273014"/>
                <a:gd name="connsiteY23-464" fmla="*/ 366713 h 847725"/>
                <a:gd name="connsiteX24-465" fmla="*/ 220501 w 1273014"/>
                <a:gd name="connsiteY24-466" fmla="*/ 376238 h 847725"/>
                <a:gd name="connsiteX25-467" fmla="*/ 172876 w 1273014"/>
                <a:gd name="connsiteY25-468" fmla="*/ 828675 h 847725"/>
                <a:gd name="connsiteX0-469" fmla="*/ 172876 w 1273014"/>
                <a:gd name="connsiteY0-470" fmla="*/ 828675 h 847725"/>
                <a:gd name="connsiteX1-471" fmla="*/ 125251 w 1273014"/>
                <a:gd name="connsiteY1-472" fmla="*/ 709613 h 847725"/>
                <a:gd name="connsiteX2-473" fmla="*/ 39526 w 1273014"/>
                <a:gd name="connsiteY2-474" fmla="*/ 709613 h 847725"/>
                <a:gd name="connsiteX3-475" fmla="*/ 10951 w 1273014"/>
                <a:gd name="connsiteY3-476" fmla="*/ 371475 h 847725"/>
                <a:gd name="connsiteX4-477" fmla="*/ 220501 w 1273014"/>
                <a:gd name="connsiteY4-478" fmla="*/ 66675 h 847725"/>
                <a:gd name="connsiteX5-479" fmla="*/ 634839 w 1273014"/>
                <a:gd name="connsiteY5-480" fmla="*/ 0 h 847725"/>
                <a:gd name="connsiteX6-481" fmla="*/ 1144426 w 1273014"/>
                <a:gd name="connsiteY6-482" fmla="*/ 114300 h 847725"/>
                <a:gd name="connsiteX7-483" fmla="*/ 1273014 w 1273014"/>
                <a:gd name="connsiteY7-484" fmla="*/ 466725 h 847725"/>
                <a:gd name="connsiteX8-485" fmla="*/ 1187289 w 1273014"/>
                <a:gd name="connsiteY8-486" fmla="*/ 723900 h 847725"/>
                <a:gd name="connsiteX9-487" fmla="*/ 1087276 w 1273014"/>
                <a:gd name="connsiteY9-488" fmla="*/ 781050 h 847725"/>
                <a:gd name="connsiteX10-489" fmla="*/ 1087276 w 1273014"/>
                <a:gd name="connsiteY10-490" fmla="*/ 847725 h 847725"/>
                <a:gd name="connsiteX11-491" fmla="*/ 930114 w 1273014"/>
                <a:gd name="connsiteY11-492" fmla="*/ 423863 h 847725"/>
                <a:gd name="connsiteX12-493" fmla="*/ 896776 w 1273014"/>
                <a:gd name="connsiteY12-494" fmla="*/ 509588 h 847725"/>
                <a:gd name="connsiteX13-495" fmla="*/ 996789 w 1273014"/>
                <a:gd name="connsiteY13-496" fmla="*/ 742950 h 847725"/>
                <a:gd name="connsiteX14-497" fmla="*/ 806289 w 1273014"/>
                <a:gd name="connsiteY14-498" fmla="*/ 633413 h 847725"/>
                <a:gd name="connsiteX15-499" fmla="*/ 763426 w 1273014"/>
                <a:gd name="connsiteY15-500" fmla="*/ 471488 h 847725"/>
                <a:gd name="connsiteX16-501" fmla="*/ 701514 w 1273014"/>
                <a:gd name="connsiteY16-502" fmla="*/ 585788 h 847725"/>
                <a:gd name="connsiteX17-503" fmla="*/ 792001 w 1273014"/>
                <a:gd name="connsiteY17-504" fmla="*/ 719138 h 847725"/>
                <a:gd name="connsiteX18-505" fmla="*/ 558639 w 1273014"/>
                <a:gd name="connsiteY18-506" fmla="*/ 600075 h 847725"/>
                <a:gd name="connsiteX19-507" fmla="*/ 558639 w 1273014"/>
                <a:gd name="connsiteY19-508" fmla="*/ 452438 h 847725"/>
                <a:gd name="connsiteX20-509" fmla="*/ 496726 w 1273014"/>
                <a:gd name="connsiteY20-510" fmla="*/ 495300 h 847725"/>
                <a:gd name="connsiteX21-511" fmla="*/ 534826 w 1273014"/>
                <a:gd name="connsiteY21-512" fmla="*/ 638175 h 847725"/>
                <a:gd name="connsiteX22-513" fmla="*/ 330039 w 1273014"/>
                <a:gd name="connsiteY22-514" fmla="*/ 519113 h 847725"/>
                <a:gd name="connsiteX23-515" fmla="*/ 296701 w 1273014"/>
                <a:gd name="connsiteY23-516" fmla="*/ 366713 h 847725"/>
                <a:gd name="connsiteX24-517" fmla="*/ 220501 w 1273014"/>
                <a:gd name="connsiteY24-518" fmla="*/ 376238 h 847725"/>
                <a:gd name="connsiteX25-519" fmla="*/ 172876 w 1273014"/>
                <a:gd name="connsiteY25-520" fmla="*/ 828675 h 847725"/>
                <a:gd name="connsiteX0-521" fmla="*/ 172876 w 1273014"/>
                <a:gd name="connsiteY0-522" fmla="*/ 828675 h 847725"/>
                <a:gd name="connsiteX1-523" fmla="*/ 125251 w 1273014"/>
                <a:gd name="connsiteY1-524" fmla="*/ 709613 h 847725"/>
                <a:gd name="connsiteX2-525" fmla="*/ 39526 w 1273014"/>
                <a:gd name="connsiteY2-526" fmla="*/ 709613 h 847725"/>
                <a:gd name="connsiteX3-527" fmla="*/ 10951 w 1273014"/>
                <a:gd name="connsiteY3-528" fmla="*/ 371475 h 847725"/>
                <a:gd name="connsiteX4-529" fmla="*/ 220501 w 1273014"/>
                <a:gd name="connsiteY4-530" fmla="*/ 66675 h 847725"/>
                <a:gd name="connsiteX5-531" fmla="*/ 634839 w 1273014"/>
                <a:gd name="connsiteY5-532" fmla="*/ 0 h 847725"/>
                <a:gd name="connsiteX6-533" fmla="*/ 1144426 w 1273014"/>
                <a:gd name="connsiteY6-534" fmla="*/ 114300 h 847725"/>
                <a:gd name="connsiteX7-535" fmla="*/ 1273014 w 1273014"/>
                <a:gd name="connsiteY7-536" fmla="*/ 466725 h 847725"/>
                <a:gd name="connsiteX8-537" fmla="*/ 1187289 w 1273014"/>
                <a:gd name="connsiteY8-538" fmla="*/ 723900 h 847725"/>
                <a:gd name="connsiteX9-539" fmla="*/ 1087276 w 1273014"/>
                <a:gd name="connsiteY9-540" fmla="*/ 781050 h 847725"/>
                <a:gd name="connsiteX10-541" fmla="*/ 1087276 w 1273014"/>
                <a:gd name="connsiteY10-542" fmla="*/ 847725 h 847725"/>
                <a:gd name="connsiteX11-543" fmla="*/ 930114 w 1273014"/>
                <a:gd name="connsiteY11-544" fmla="*/ 423863 h 847725"/>
                <a:gd name="connsiteX12-545" fmla="*/ 896776 w 1273014"/>
                <a:gd name="connsiteY12-546" fmla="*/ 509588 h 847725"/>
                <a:gd name="connsiteX13-547" fmla="*/ 996789 w 1273014"/>
                <a:gd name="connsiteY13-548" fmla="*/ 742950 h 847725"/>
                <a:gd name="connsiteX14-549" fmla="*/ 806289 w 1273014"/>
                <a:gd name="connsiteY14-550" fmla="*/ 633413 h 847725"/>
                <a:gd name="connsiteX15-551" fmla="*/ 763426 w 1273014"/>
                <a:gd name="connsiteY15-552" fmla="*/ 471488 h 847725"/>
                <a:gd name="connsiteX16-553" fmla="*/ 701514 w 1273014"/>
                <a:gd name="connsiteY16-554" fmla="*/ 585788 h 847725"/>
                <a:gd name="connsiteX17-555" fmla="*/ 792001 w 1273014"/>
                <a:gd name="connsiteY17-556" fmla="*/ 719138 h 847725"/>
                <a:gd name="connsiteX18-557" fmla="*/ 558639 w 1273014"/>
                <a:gd name="connsiteY18-558" fmla="*/ 600075 h 847725"/>
                <a:gd name="connsiteX19-559" fmla="*/ 558639 w 1273014"/>
                <a:gd name="connsiteY19-560" fmla="*/ 452438 h 847725"/>
                <a:gd name="connsiteX20-561" fmla="*/ 496726 w 1273014"/>
                <a:gd name="connsiteY20-562" fmla="*/ 495300 h 847725"/>
                <a:gd name="connsiteX21-563" fmla="*/ 534826 w 1273014"/>
                <a:gd name="connsiteY21-564" fmla="*/ 638175 h 847725"/>
                <a:gd name="connsiteX22-565" fmla="*/ 330039 w 1273014"/>
                <a:gd name="connsiteY22-566" fmla="*/ 519113 h 847725"/>
                <a:gd name="connsiteX23-567" fmla="*/ 296701 w 1273014"/>
                <a:gd name="connsiteY23-568" fmla="*/ 366713 h 847725"/>
                <a:gd name="connsiteX24-569" fmla="*/ 220501 w 1273014"/>
                <a:gd name="connsiteY24-570" fmla="*/ 376238 h 847725"/>
                <a:gd name="connsiteX25-571" fmla="*/ 172876 w 1273014"/>
                <a:gd name="connsiteY25-572" fmla="*/ 828675 h 847725"/>
                <a:gd name="connsiteX0-573" fmla="*/ 172876 w 1273014"/>
                <a:gd name="connsiteY0-574" fmla="*/ 828675 h 847725"/>
                <a:gd name="connsiteX1-575" fmla="*/ 125251 w 1273014"/>
                <a:gd name="connsiteY1-576" fmla="*/ 709613 h 847725"/>
                <a:gd name="connsiteX2-577" fmla="*/ 39526 w 1273014"/>
                <a:gd name="connsiteY2-578" fmla="*/ 709613 h 847725"/>
                <a:gd name="connsiteX3-579" fmla="*/ 10951 w 1273014"/>
                <a:gd name="connsiteY3-580" fmla="*/ 371475 h 847725"/>
                <a:gd name="connsiteX4-581" fmla="*/ 220501 w 1273014"/>
                <a:gd name="connsiteY4-582" fmla="*/ 66675 h 847725"/>
                <a:gd name="connsiteX5-583" fmla="*/ 634839 w 1273014"/>
                <a:gd name="connsiteY5-584" fmla="*/ 0 h 847725"/>
                <a:gd name="connsiteX6-585" fmla="*/ 1144426 w 1273014"/>
                <a:gd name="connsiteY6-586" fmla="*/ 114300 h 847725"/>
                <a:gd name="connsiteX7-587" fmla="*/ 1273014 w 1273014"/>
                <a:gd name="connsiteY7-588" fmla="*/ 466725 h 847725"/>
                <a:gd name="connsiteX8-589" fmla="*/ 1187289 w 1273014"/>
                <a:gd name="connsiteY8-590" fmla="*/ 723900 h 847725"/>
                <a:gd name="connsiteX9-591" fmla="*/ 1087276 w 1273014"/>
                <a:gd name="connsiteY9-592" fmla="*/ 781050 h 847725"/>
                <a:gd name="connsiteX10-593" fmla="*/ 1087276 w 1273014"/>
                <a:gd name="connsiteY10-594" fmla="*/ 847725 h 847725"/>
                <a:gd name="connsiteX11-595" fmla="*/ 930114 w 1273014"/>
                <a:gd name="connsiteY11-596" fmla="*/ 423863 h 847725"/>
                <a:gd name="connsiteX12-597" fmla="*/ 896776 w 1273014"/>
                <a:gd name="connsiteY12-598" fmla="*/ 509588 h 847725"/>
                <a:gd name="connsiteX13-599" fmla="*/ 996789 w 1273014"/>
                <a:gd name="connsiteY13-600" fmla="*/ 742950 h 847725"/>
                <a:gd name="connsiteX14-601" fmla="*/ 806289 w 1273014"/>
                <a:gd name="connsiteY14-602" fmla="*/ 633413 h 847725"/>
                <a:gd name="connsiteX15-603" fmla="*/ 763426 w 1273014"/>
                <a:gd name="connsiteY15-604" fmla="*/ 471488 h 847725"/>
                <a:gd name="connsiteX16-605" fmla="*/ 701514 w 1273014"/>
                <a:gd name="connsiteY16-606" fmla="*/ 585788 h 847725"/>
                <a:gd name="connsiteX17-607" fmla="*/ 792001 w 1273014"/>
                <a:gd name="connsiteY17-608" fmla="*/ 719138 h 847725"/>
                <a:gd name="connsiteX18-609" fmla="*/ 558639 w 1273014"/>
                <a:gd name="connsiteY18-610" fmla="*/ 600075 h 847725"/>
                <a:gd name="connsiteX19-611" fmla="*/ 558639 w 1273014"/>
                <a:gd name="connsiteY19-612" fmla="*/ 452438 h 847725"/>
                <a:gd name="connsiteX20-613" fmla="*/ 496726 w 1273014"/>
                <a:gd name="connsiteY20-614" fmla="*/ 495300 h 847725"/>
                <a:gd name="connsiteX21-615" fmla="*/ 534826 w 1273014"/>
                <a:gd name="connsiteY21-616" fmla="*/ 638175 h 847725"/>
                <a:gd name="connsiteX22-617" fmla="*/ 330039 w 1273014"/>
                <a:gd name="connsiteY22-618" fmla="*/ 519113 h 847725"/>
                <a:gd name="connsiteX23-619" fmla="*/ 296701 w 1273014"/>
                <a:gd name="connsiteY23-620" fmla="*/ 366713 h 847725"/>
                <a:gd name="connsiteX24-621" fmla="*/ 220501 w 1273014"/>
                <a:gd name="connsiteY24-622" fmla="*/ 376238 h 847725"/>
                <a:gd name="connsiteX25-623" fmla="*/ 172876 w 1273014"/>
                <a:gd name="connsiteY25-624" fmla="*/ 828675 h 847725"/>
                <a:gd name="connsiteX0-625" fmla="*/ 172876 w 1273014"/>
                <a:gd name="connsiteY0-626" fmla="*/ 828675 h 847725"/>
                <a:gd name="connsiteX1-627" fmla="*/ 125251 w 1273014"/>
                <a:gd name="connsiteY1-628" fmla="*/ 709613 h 847725"/>
                <a:gd name="connsiteX2-629" fmla="*/ 39526 w 1273014"/>
                <a:gd name="connsiteY2-630" fmla="*/ 709613 h 847725"/>
                <a:gd name="connsiteX3-631" fmla="*/ 10951 w 1273014"/>
                <a:gd name="connsiteY3-632" fmla="*/ 371475 h 847725"/>
                <a:gd name="connsiteX4-633" fmla="*/ 220501 w 1273014"/>
                <a:gd name="connsiteY4-634" fmla="*/ 66675 h 847725"/>
                <a:gd name="connsiteX5-635" fmla="*/ 634839 w 1273014"/>
                <a:gd name="connsiteY5-636" fmla="*/ 0 h 847725"/>
                <a:gd name="connsiteX6-637" fmla="*/ 1144426 w 1273014"/>
                <a:gd name="connsiteY6-638" fmla="*/ 114300 h 847725"/>
                <a:gd name="connsiteX7-639" fmla="*/ 1273014 w 1273014"/>
                <a:gd name="connsiteY7-640" fmla="*/ 466725 h 847725"/>
                <a:gd name="connsiteX8-641" fmla="*/ 1187289 w 1273014"/>
                <a:gd name="connsiteY8-642" fmla="*/ 723900 h 847725"/>
                <a:gd name="connsiteX9-643" fmla="*/ 1087276 w 1273014"/>
                <a:gd name="connsiteY9-644" fmla="*/ 781050 h 847725"/>
                <a:gd name="connsiteX10-645" fmla="*/ 1087276 w 1273014"/>
                <a:gd name="connsiteY10-646" fmla="*/ 847725 h 847725"/>
                <a:gd name="connsiteX11-647" fmla="*/ 930114 w 1273014"/>
                <a:gd name="connsiteY11-648" fmla="*/ 423863 h 847725"/>
                <a:gd name="connsiteX12-649" fmla="*/ 896776 w 1273014"/>
                <a:gd name="connsiteY12-650" fmla="*/ 509588 h 847725"/>
                <a:gd name="connsiteX13-651" fmla="*/ 996789 w 1273014"/>
                <a:gd name="connsiteY13-652" fmla="*/ 742950 h 847725"/>
                <a:gd name="connsiteX14-653" fmla="*/ 806289 w 1273014"/>
                <a:gd name="connsiteY14-654" fmla="*/ 633413 h 847725"/>
                <a:gd name="connsiteX15-655" fmla="*/ 763426 w 1273014"/>
                <a:gd name="connsiteY15-656" fmla="*/ 471488 h 847725"/>
                <a:gd name="connsiteX16-657" fmla="*/ 701514 w 1273014"/>
                <a:gd name="connsiteY16-658" fmla="*/ 585788 h 847725"/>
                <a:gd name="connsiteX17-659" fmla="*/ 792001 w 1273014"/>
                <a:gd name="connsiteY17-660" fmla="*/ 719138 h 847725"/>
                <a:gd name="connsiteX18-661" fmla="*/ 558639 w 1273014"/>
                <a:gd name="connsiteY18-662" fmla="*/ 600075 h 847725"/>
                <a:gd name="connsiteX19-663" fmla="*/ 558639 w 1273014"/>
                <a:gd name="connsiteY19-664" fmla="*/ 452438 h 847725"/>
                <a:gd name="connsiteX20-665" fmla="*/ 496726 w 1273014"/>
                <a:gd name="connsiteY20-666" fmla="*/ 495300 h 847725"/>
                <a:gd name="connsiteX21-667" fmla="*/ 534826 w 1273014"/>
                <a:gd name="connsiteY21-668" fmla="*/ 638175 h 847725"/>
                <a:gd name="connsiteX22-669" fmla="*/ 330039 w 1273014"/>
                <a:gd name="connsiteY22-670" fmla="*/ 519113 h 847725"/>
                <a:gd name="connsiteX23-671" fmla="*/ 296701 w 1273014"/>
                <a:gd name="connsiteY23-672" fmla="*/ 366713 h 847725"/>
                <a:gd name="connsiteX24-673" fmla="*/ 220501 w 1273014"/>
                <a:gd name="connsiteY24-674" fmla="*/ 376238 h 847725"/>
                <a:gd name="connsiteX25-675" fmla="*/ 172876 w 1273014"/>
                <a:gd name="connsiteY25-676" fmla="*/ 828675 h 847725"/>
                <a:gd name="connsiteX0-677" fmla="*/ 172876 w 1273014"/>
                <a:gd name="connsiteY0-678" fmla="*/ 828675 h 847725"/>
                <a:gd name="connsiteX1-679" fmla="*/ 125251 w 1273014"/>
                <a:gd name="connsiteY1-680" fmla="*/ 709613 h 847725"/>
                <a:gd name="connsiteX2-681" fmla="*/ 39526 w 1273014"/>
                <a:gd name="connsiteY2-682" fmla="*/ 709613 h 847725"/>
                <a:gd name="connsiteX3-683" fmla="*/ 10951 w 1273014"/>
                <a:gd name="connsiteY3-684" fmla="*/ 371475 h 847725"/>
                <a:gd name="connsiteX4-685" fmla="*/ 220501 w 1273014"/>
                <a:gd name="connsiteY4-686" fmla="*/ 66675 h 847725"/>
                <a:gd name="connsiteX5-687" fmla="*/ 634839 w 1273014"/>
                <a:gd name="connsiteY5-688" fmla="*/ 0 h 847725"/>
                <a:gd name="connsiteX6-689" fmla="*/ 1144426 w 1273014"/>
                <a:gd name="connsiteY6-690" fmla="*/ 114300 h 847725"/>
                <a:gd name="connsiteX7-691" fmla="*/ 1273014 w 1273014"/>
                <a:gd name="connsiteY7-692" fmla="*/ 466725 h 847725"/>
                <a:gd name="connsiteX8-693" fmla="*/ 1187289 w 1273014"/>
                <a:gd name="connsiteY8-694" fmla="*/ 723900 h 847725"/>
                <a:gd name="connsiteX9-695" fmla="*/ 1087276 w 1273014"/>
                <a:gd name="connsiteY9-696" fmla="*/ 781050 h 847725"/>
                <a:gd name="connsiteX10-697" fmla="*/ 1087276 w 1273014"/>
                <a:gd name="connsiteY10-698" fmla="*/ 847725 h 847725"/>
                <a:gd name="connsiteX11-699" fmla="*/ 930114 w 1273014"/>
                <a:gd name="connsiteY11-700" fmla="*/ 423863 h 847725"/>
                <a:gd name="connsiteX12-701" fmla="*/ 896776 w 1273014"/>
                <a:gd name="connsiteY12-702" fmla="*/ 509588 h 847725"/>
                <a:gd name="connsiteX13-703" fmla="*/ 996789 w 1273014"/>
                <a:gd name="connsiteY13-704" fmla="*/ 742950 h 847725"/>
                <a:gd name="connsiteX14-705" fmla="*/ 806289 w 1273014"/>
                <a:gd name="connsiteY14-706" fmla="*/ 633413 h 847725"/>
                <a:gd name="connsiteX15-707" fmla="*/ 763426 w 1273014"/>
                <a:gd name="connsiteY15-708" fmla="*/ 471488 h 847725"/>
                <a:gd name="connsiteX16-709" fmla="*/ 701514 w 1273014"/>
                <a:gd name="connsiteY16-710" fmla="*/ 585788 h 847725"/>
                <a:gd name="connsiteX17-711" fmla="*/ 792001 w 1273014"/>
                <a:gd name="connsiteY17-712" fmla="*/ 719138 h 847725"/>
                <a:gd name="connsiteX18-713" fmla="*/ 558639 w 1273014"/>
                <a:gd name="connsiteY18-714" fmla="*/ 600075 h 847725"/>
                <a:gd name="connsiteX19-715" fmla="*/ 558639 w 1273014"/>
                <a:gd name="connsiteY19-716" fmla="*/ 452438 h 847725"/>
                <a:gd name="connsiteX20-717" fmla="*/ 496726 w 1273014"/>
                <a:gd name="connsiteY20-718" fmla="*/ 495300 h 847725"/>
                <a:gd name="connsiteX21-719" fmla="*/ 534826 w 1273014"/>
                <a:gd name="connsiteY21-720" fmla="*/ 638175 h 847725"/>
                <a:gd name="connsiteX22-721" fmla="*/ 330039 w 1273014"/>
                <a:gd name="connsiteY22-722" fmla="*/ 519113 h 847725"/>
                <a:gd name="connsiteX23-723" fmla="*/ 296701 w 1273014"/>
                <a:gd name="connsiteY23-724" fmla="*/ 366713 h 847725"/>
                <a:gd name="connsiteX24-725" fmla="*/ 220501 w 1273014"/>
                <a:gd name="connsiteY24-726" fmla="*/ 376238 h 847725"/>
                <a:gd name="connsiteX25-727" fmla="*/ 172876 w 1273014"/>
                <a:gd name="connsiteY25-728" fmla="*/ 828675 h 847725"/>
                <a:gd name="connsiteX0-729" fmla="*/ 172876 w 1273014"/>
                <a:gd name="connsiteY0-730" fmla="*/ 828675 h 865712"/>
                <a:gd name="connsiteX1-731" fmla="*/ 125251 w 1273014"/>
                <a:gd name="connsiteY1-732" fmla="*/ 709613 h 865712"/>
                <a:gd name="connsiteX2-733" fmla="*/ 39526 w 1273014"/>
                <a:gd name="connsiteY2-734" fmla="*/ 709613 h 865712"/>
                <a:gd name="connsiteX3-735" fmla="*/ 10951 w 1273014"/>
                <a:gd name="connsiteY3-736" fmla="*/ 371475 h 865712"/>
                <a:gd name="connsiteX4-737" fmla="*/ 220501 w 1273014"/>
                <a:gd name="connsiteY4-738" fmla="*/ 66675 h 865712"/>
                <a:gd name="connsiteX5-739" fmla="*/ 634839 w 1273014"/>
                <a:gd name="connsiteY5-740" fmla="*/ 0 h 865712"/>
                <a:gd name="connsiteX6-741" fmla="*/ 1144426 w 1273014"/>
                <a:gd name="connsiteY6-742" fmla="*/ 114300 h 865712"/>
                <a:gd name="connsiteX7-743" fmla="*/ 1273014 w 1273014"/>
                <a:gd name="connsiteY7-744" fmla="*/ 466725 h 865712"/>
                <a:gd name="connsiteX8-745" fmla="*/ 1187289 w 1273014"/>
                <a:gd name="connsiteY8-746" fmla="*/ 723900 h 865712"/>
                <a:gd name="connsiteX9-747" fmla="*/ 1087276 w 1273014"/>
                <a:gd name="connsiteY9-748" fmla="*/ 781050 h 865712"/>
                <a:gd name="connsiteX10-749" fmla="*/ 1087276 w 1273014"/>
                <a:gd name="connsiteY10-750" fmla="*/ 847725 h 865712"/>
                <a:gd name="connsiteX11-751" fmla="*/ 930114 w 1273014"/>
                <a:gd name="connsiteY11-752" fmla="*/ 423863 h 865712"/>
                <a:gd name="connsiteX12-753" fmla="*/ 896776 w 1273014"/>
                <a:gd name="connsiteY12-754" fmla="*/ 509588 h 865712"/>
                <a:gd name="connsiteX13-755" fmla="*/ 996789 w 1273014"/>
                <a:gd name="connsiteY13-756" fmla="*/ 742950 h 865712"/>
                <a:gd name="connsiteX14-757" fmla="*/ 806289 w 1273014"/>
                <a:gd name="connsiteY14-758" fmla="*/ 633413 h 865712"/>
                <a:gd name="connsiteX15-759" fmla="*/ 763426 w 1273014"/>
                <a:gd name="connsiteY15-760" fmla="*/ 471488 h 865712"/>
                <a:gd name="connsiteX16-761" fmla="*/ 701514 w 1273014"/>
                <a:gd name="connsiteY16-762" fmla="*/ 585788 h 865712"/>
                <a:gd name="connsiteX17-763" fmla="*/ 792001 w 1273014"/>
                <a:gd name="connsiteY17-764" fmla="*/ 719138 h 865712"/>
                <a:gd name="connsiteX18-765" fmla="*/ 558639 w 1273014"/>
                <a:gd name="connsiteY18-766" fmla="*/ 600075 h 865712"/>
                <a:gd name="connsiteX19-767" fmla="*/ 558639 w 1273014"/>
                <a:gd name="connsiteY19-768" fmla="*/ 452438 h 865712"/>
                <a:gd name="connsiteX20-769" fmla="*/ 496726 w 1273014"/>
                <a:gd name="connsiteY20-770" fmla="*/ 495300 h 865712"/>
                <a:gd name="connsiteX21-771" fmla="*/ 534826 w 1273014"/>
                <a:gd name="connsiteY21-772" fmla="*/ 638175 h 865712"/>
                <a:gd name="connsiteX22-773" fmla="*/ 330039 w 1273014"/>
                <a:gd name="connsiteY22-774" fmla="*/ 519113 h 865712"/>
                <a:gd name="connsiteX23-775" fmla="*/ 296701 w 1273014"/>
                <a:gd name="connsiteY23-776" fmla="*/ 366713 h 865712"/>
                <a:gd name="connsiteX24-777" fmla="*/ 220501 w 1273014"/>
                <a:gd name="connsiteY24-778" fmla="*/ 376238 h 865712"/>
                <a:gd name="connsiteX25-779" fmla="*/ 172876 w 1273014"/>
                <a:gd name="connsiteY25-780" fmla="*/ 828675 h 865712"/>
                <a:gd name="connsiteX0-781" fmla="*/ 172876 w 1273582"/>
                <a:gd name="connsiteY0-782" fmla="*/ 828675 h 865712"/>
                <a:gd name="connsiteX1-783" fmla="*/ 125251 w 1273582"/>
                <a:gd name="connsiteY1-784" fmla="*/ 709613 h 865712"/>
                <a:gd name="connsiteX2-785" fmla="*/ 39526 w 1273582"/>
                <a:gd name="connsiteY2-786" fmla="*/ 709613 h 865712"/>
                <a:gd name="connsiteX3-787" fmla="*/ 10951 w 1273582"/>
                <a:gd name="connsiteY3-788" fmla="*/ 371475 h 865712"/>
                <a:gd name="connsiteX4-789" fmla="*/ 220501 w 1273582"/>
                <a:gd name="connsiteY4-790" fmla="*/ 66675 h 865712"/>
                <a:gd name="connsiteX5-791" fmla="*/ 634839 w 1273582"/>
                <a:gd name="connsiteY5-792" fmla="*/ 0 h 865712"/>
                <a:gd name="connsiteX6-793" fmla="*/ 1144426 w 1273582"/>
                <a:gd name="connsiteY6-794" fmla="*/ 114300 h 865712"/>
                <a:gd name="connsiteX7-795" fmla="*/ 1273014 w 1273582"/>
                <a:gd name="connsiteY7-796" fmla="*/ 466725 h 865712"/>
                <a:gd name="connsiteX8-797" fmla="*/ 1187289 w 1273582"/>
                <a:gd name="connsiteY8-798" fmla="*/ 723900 h 865712"/>
                <a:gd name="connsiteX9-799" fmla="*/ 1087276 w 1273582"/>
                <a:gd name="connsiteY9-800" fmla="*/ 781050 h 865712"/>
                <a:gd name="connsiteX10-801" fmla="*/ 1087276 w 1273582"/>
                <a:gd name="connsiteY10-802" fmla="*/ 847725 h 865712"/>
                <a:gd name="connsiteX11-803" fmla="*/ 930114 w 1273582"/>
                <a:gd name="connsiteY11-804" fmla="*/ 423863 h 865712"/>
                <a:gd name="connsiteX12-805" fmla="*/ 896776 w 1273582"/>
                <a:gd name="connsiteY12-806" fmla="*/ 509588 h 865712"/>
                <a:gd name="connsiteX13-807" fmla="*/ 996789 w 1273582"/>
                <a:gd name="connsiteY13-808" fmla="*/ 742950 h 865712"/>
                <a:gd name="connsiteX14-809" fmla="*/ 806289 w 1273582"/>
                <a:gd name="connsiteY14-810" fmla="*/ 633413 h 865712"/>
                <a:gd name="connsiteX15-811" fmla="*/ 763426 w 1273582"/>
                <a:gd name="connsiteY15-812" fmla="*/ 471488 h 865712"/>
                <a:gd name="connsiteX16-813" fmla="*/ 701514 w 1273582"/>
                <a:gd name="connsiteY16-814" fmla="*/ 585788 h 865712"/>
                <a:gd name="connsiteX17-815" fmla="*/ 792001 w 1273582"/>
                <a:gd name="connsiteY17-816" fmla="*/ 719138 h 865712"/>
                <a:gd name="connsiteX18-817" fmla="*/ 558639 w 1273582"/>
                <a:gd name="connsiteY18-818" fmla="*/ 600075 h 865712"/>
                <a:gd name="connsiteX19-819" fmla="*/ 558639 w 1273582"/>
                <a:gd name="connsiteY19-820" fmla="*/ 452438 h 865712"/>
                <a:gd name="connsiteX20-821" fmla="*/ 496726 w 1273582"/>
                <a:gd name="connsiteY20-822" fmla="*/ 495300 h 865712"/>
                <a:gd name="connsiteX21-823" fmla="*/ 534826 w 1273582"/>
                <a:gd name="connsiteY21-824" fmla="*/ 638175 h 865712"/>
                <a:gd name="connsiteX22-825" fmla="*/ 330039 w 1273582"/>
                <a:gd name="connsiteY22-826" fmla="*/ 519113 h 865712"/>
                <a:gd name="connsiteX23-827" fmla="*/ 296701 w 1273582"/>
                <a:gd name="connsiteY23-828" fmla="*/ 366713 h 865712"/>
                <a:gd name="connsiteX24-829" fmla="*/ 220501 w 1273582"/>
                <a:gd name="connsiteY24-830" fmla="*/ 376238 h 865712"/>
                <a:gd name="connsiteX25-831" fmla="*/ 172876 w 1273582"/>
                <a:gd name="connsiteY25-832" fmla="*/ 828675 h 865712"/>
                <a:gd name="connsiteX0-833" fmla="*/ 172876 w 1273582"/>
                <a:gd name="connsiteY0-834" fmla="*/ 828675 h 865712"/>
                <a:gd name="connsiteX1-835" fmla="*/ 125251 w 1273582"/>
                <a:gd name="connsiteY1-836" fmla="*/ 709613 h 865712"/>
                <a:gd name="connsiteX2-837" fmla="*/ 39526 w 1273582"/>
                <a:gd name="connsiteY2-838" fmla="*/ 709613 h 865712"/>
                <a:gd name="connsiteX3-839" fmla="*/ 10951 w 1273582"/>
                <a:gd name="connsiteY3-840" fmla="*/ 371475 h 865712"/>
                <a:gd name="connsiteX4-841" fmla="*/ 220501 w 1273582"/>
                <a:gd name="connsiteY4-842" fmla="*/ 66675 h 865712"/>
                <a:gd name="connsiteX5-843" fmla="*/ 634839 w 1273582"/>
                <a:gd name="connsiteY5-844" fmla="*/ 0 h 865712"/>
                <a:gd name="connsiteX6-845" fmla="*/ 1144426 w 1273582"/>
                <a:gd name="connsiteY6-846" fmla="*/ 114300 h 865712"/>
                <a:gd name="connsiteX7-847" fmla="*/ 1273014 w 1273582"/>
                <a:gd name="connsiteY7-848" fmla="*/ 466725 h 865712"/>
                <a:gd name="connsiteX8-849" fmla="*/ 1187289 w 1273582"/>
                <a:gd name="connsiteY8-850" fmla="*/ 723900 h 865712"/>
                <a:gd name="connsiteX9-851" fmla="*/ 1087276 w 1273582"/>
                <a:gd name="connsiteY9-852" fmla="*/ 781050 h 865712"/>
                <a:gd name="connsiteX10-853" fmla="*/ 1087276 w 1273582"/>
                <a:gd name="connsiteY10-854" fmla="*/ 847725 h 865712"/>
                <a:gd name="connsiteX11-855" fmla="*/ 930114 w 1273582"/>
                <a:gd name="connsiteY11-856" fmla="*/ 423863 h 865712"/>
                <a:gd name="connsiteX12-857" fmla="*/ 896776 w 1273582"/>
                <a:gd name="connsiteY12-858" fmla="*/ 509588 h 865712"/>
                <a:gd name="connsiteX13-859" fmla="*/ 996789 w 1273582"/>
                <a:gd name="connsiteY13-860" fmla="*/ 742950 h 865712"/>
                <a:gd name="connsiteX14-861" fmla="*/ 806289 w 1273582"/>
                <a:gd name="connsiteY14-862" fmla="*/ 633413 h 865712"/>
                <a:gd name="connsiteX15-863" fmla="*/ 763426 w 1273582"/>
                <a:gd name="connsiteY15-864" fmla="*/ 471488 h 865712"/>
                <a:gd name="connsiteX16-865" fmla="*/ 701514 w 1273582"/>
                <a:gd name="connsiteY16-866" fmla="*/ 585788 h 865712"/>
                <a:gd name="connsiteX17-867" fmla="*/ 792001 w 1273582"/>
                <a:gd name="connsiteY17-868" fmla="*/ 719138 h 865712"/>
                <a:gd name="connsiteX18-869" fmla="*/ 558639 w 1273582"/>
                <a:gd name="connsiteY18-870" fmla="*/ 600075 h 865712"/>
                <a:gd name="connsiteX19-871" fmla="*/ 558639 w 1273582"/>
                <a:gd name="connsiteY19-872" fmla="*/ 452438 h 865712"/>
                <a:gd name="connsiteX20-873" fmla="*/ 496726 w 1273582"/>
                <a:gd name="connsiteY20-874" fmla="*/ 495300 h 865712"/>
                <a:gd name="connsiteX21-875" fmla="*/ 534826 w 1273582"/>
                <a:gd name="connsiteY21-876" fmla="*/ 638175 h 865712"/>
                <a:gd name="connsiteX22-877" fmla="*/ 330039 w 1273582"/>
                <a:gd name="connsiteY22-878" fmla="*/ 519113 h 865712"/>
                <a:gd name="connsiteX23-879" fmla="*/ 296701 w 1273582"/>
                <a:gd name="connsiteY23-880" fmla="*/ 366713 h 865712"/>
                <a:gd name="connsiteX24-881" fmla="*/ 220501 w 1273582"/>
                <a:gd name="connsiteY24-882" fmla="*/ 376238 h 865712"/>
                <a:gd name="connsiteX25-883" fmla="*/ 172876 w 1273582"/>
                <a:gd name="connsiteY25-884" fmla="*/ 828675 h 865712"/>
                <a:gd name="connsiteX0-885" fmla="*/ 172876 w 1273582"/>
                <a:gd name="connsiteY0-886" fmla="*/ 828675 h 865712"/>
                <a:gd name="connsiteX1-887" fmla="*/ 125251 w 1273582"/>
                <a:gd name="connsiteY1-888" fmla="*/ 709613 h 865712"/>
                <a:gd name="connsiteX2-889" fmla="*/ 39526 w 1273582"/>
                <a:gd name="connsiteY2-890" fmla="*/ 709613 h 865712"/>
                <a:gd name="connsiteX3-891" fmla="*/ 10951 w 1273582"/>
                <a:gd name="connsiteY3-892" fmla="*/ 371475 h 865712"/>
                <a:gd name="connsiteX4-893" fmla="*/ 220501 w 1273582"/>
                <a:gd name="connsiteY4-894" fmla="*/ 66675 h 865712"/>
                <a:gd name="connsiteX5-895" fmla="*/ 634839 w 1273582"/>
                <a:gd name="connsiteY5-896" fmla="*/ 0 h 865712"/>
                <a:gd name="connsiteX6-897" fmla="*/ 1144426 w 1273582"/>
                <a:gd name="connsiteY6-898" fmla="*/ 114300 h 865712"/>
                <a:gd name="connsiteX7-899" fmla="*/ 1273014 w 1273582"/>
                <a:gd name="connsiteY7-900" fmla="*/ 466725 h 865712"/>
                <a:gd name="connsiteX8-901" fmla="*/ 1187289 w 1273582"/>
                <a:gd name="connsiteY8-902" fmla="*/ 723900 h 865712"/>
                <a:gd name="connsiteX9-903" fmla="*/ 1087276 w 1273582"/>
                <a:gd name="connsiteY9-904" fmla="*/ 781050 h 865712"/>
                <a:gd name="connsiteX10-905" fmla="*/ 1087276 w 1273582"/>
                <a:gd name="connsiteY10-906" fmla="*/ 847725 h 865712"/>
                <a:gd name="connsiteX11-907" fmla="*/ 930114 w 1273582"/>
                <a:gd name="connsiteY11-908" fmla="*/ 423863 h 865712"/>
                <a:gd name="connsiteX12-909" fmla="*/ 896776 w 1273582"/>
                <a:gd name="connsiteY12-910" fmla="*/ 509588 h 865712"/>
                <a:gd name="connsiteX13-911" fmla="*/ 996789 w 1273582"/>
                <a:gd name="connsiteY13-912" fmla="*/ 742950 h 865712"/>
                <a:gd name="connsiteX14-913" fmla="*/ 806289 w 1273582"/>
                <a:gd name="connsiteY14-914" fmla="*/ 633413 h 865712"/>
                <a:gd name="connsiteX15-915" fmla="*/ 763426 w 1273582"/>
                <a:gd name="connsiteY15-916" fmla="*/ 471488 h 865712"/>
                <a:gd name="connsiteX16-917" fmla="*/ 701514 w 1273582"/>
                <a:gd name="connsiteY16-918" fmla="*/ 585788 h 865712"/>
                <a:gd name="connsiteX17-919" fmla="*/ 792001 w 1273582"/>
                <a:gd name="connsiteY17-920" fmla="*/ 719138 h 865712"/>
                <a:gd name="connsiteX18-921" fmla="*/ 558639 w 1273582"/>
                <a:gd name="connsiteY18-922" fmla="*/ 600075 h 865712"/>
                <a:gd name="connsiteX19-923" fmla="*/ 558639 w 1273582"/>
                <a:gd name="connsiteY19-924" fmla="*/ 452438 h 865712"/>
                <a:gd name="connsiteX20-925" fmla="*/ 496726 w 1273582"/>
                <a:gd name="connsiteY20-926" fmla="*/ 495300 h 865712"/>
                <a:gd name="connsiteX21-927" fmla="*/ 534826 w 1273582"/>
                <a:gd name="connsiteY21-928" fmla="*/ 638175 h 865712"/>
                <a:gd name="connsiteX22-929" fmla="*/ 330039 w 1273582"/>
                <a:gd name="connsiteY22-930" fmla="*/ 519113 h 865712"/>
                <a:gd name="connsiteX23-931" fmla="*/ 296701 w 1273582"/>
                <a:gd name="connsiteY23-932" fmla="*/ 366713 h 865712"/>
                <a:gd name="connsiteX24-933" fmla="*/ 220501 w 1273582"/>
                <a:gd name="connsiteY24-934" fmla="*/ 376238 h 865712"/>
                <a:gd name="connsiteX25-935" fmla="*/ 172876 w 1273582"/>
                <a:gd name="connsiteY25-936" fmla="*/ 828675 h 865712"/>
                <a:gd name="connsiteX0-937" fmla="*/ 172876 w 1273582"/>
                <a:gd name="connsiteY0-938" fmla="*/ 830793 h 867830"/>
                <a:gd name="connsiteX1-939" fmla="*/ 125251 w 1273582"/>
                <a:gd name="connsiteY1-940" fmla="*/ 711731 h 867830"/>
                <a:gd name="connsiteX2-941" fmla="*/ 39526 w 1273582"/>
                <a:gd name="connsiteY2-942" fmla="*/ 711731 h 867830"/>
                <a:gd name="connsiteX3-943" fmla="*/ 10951 w 1273582"/>
                <a:gd name="connsiteY3-944" fmla="*/ 373593 h 867830"/>
                <a:gd name="connsiteX4-945" fmla="*/ 220501 w 1273582"/>
                <a:gd name="connsiteY4-946" fmla="*/ 68793 h 867830"/>
                <a:gd name="connsiteX5-947" fmla="*/ 634839 w 1273582"/>
                <a:gd name="connsiteY5-948" fmla="*/ 2118 h 867830"/>
                <a:gd name="connsiteX6-949" fmla="*/ 1144426 w 1273582"/>
                <a:gd name="connsiteY6-950" fmla="*/ 116418 h 867830"/>
                <a:gd name="connsiteX7-951" fmla="*/ 1273014 w 1273582"/>
                <a:gd name="connsiteY7-952" fmla="*/ 468843 h 867830"/>
                <a:gd name="connsiteX8-953" fmla="*/ 1187289 w 1273582"/>
                <a:gd name="connsiteY8-954" fmla="*/ 726018 h 867830"/>
                <a:gd name="connsiteX9-955" fmla="*/ 1087276 w 1273582"/>
                <a:gd name="connsiteY9-956" fmla="*/ 783168 h 867830"/>
                <a:gd name="connsiteX10-957" fmla="*/ 1087276 w 1273582"/>
                <a:gd name="connsiteY10-958" fmla="*/ 849843 h 867830"/>
                <a:gd name="connsiteX11-959" fmla="*/ 930114 w 1273582"/>
                <a:gd name="connsiteY11-960" fmla="*/ 425981 h 867830"/>
                <a:gd name="connsiteX12-961" fmla="*/ 896776 w 1273582"/>
                <a:gd name="connsiteY12-962" fmla="*/ 511706 h 867830"/>
                <a:gd name="connsiteX13-963" fmla="*/ 996789 w 1273582"/>
                <a:gd name="connsiteY13-964" fmla="*/ 745068 h 867830"/>
                <a:gd name="connsiteX14-965" fmla="*/ 806289 w 1273582"/>
                <a:gd name="connsiteY14-966" fmla="*/ 635531 h 867830"/>
                <a:gd name="connsiteX15-967" fmla="*/ 763426 w 1273582"/>
                <a:gd name="connsiteY15-968" fmla="*/ 473606 h 867830"/>
                <a:gd name="connsiteX16-969" fmla="*/ 701514 w 1273582"/>
                <a:gd name="connsiteY16-970" fmla="*/ 587906 h 867830"/>
                <a:gd name="connsiteX17-971" fmla="*/ 792001 w 1273582"/>
                <a:gd name="connsiteY17-972" fmla="*/ 721256 h 867830"/>
                <a:gd name="connsiteX18-973" fmla="*/ 558639 w 1273582"/>
                <a:gd name="connsiteY18-974" fmla="*/ 602193 h 867830"/>
                <a:gd name="connsiteX19-975" fmla="*/ 558639 w 1273582"/>
                <a:gd name="connsiteY19-976" fmla="*/ 454556 h 867830"/>
                <a:gd name="connsiteX20-977" fmla="*/ 496726 w 1273582"/>
                <a:gd name="connsiteY20-978" fmla="*/ 497418 h 867830"/>
                <a:gd name="connsiteX21-979" fmla="*/ 534826 w 1273582"/>
                <a:gd name="connsiteY21-980" fmla="*/ 640293 h 867830"/>
                <a:gd name="connsiteX22-981" fmla="*/ 330039 w 1273582"/>
                <a:gd name="connsiteY22-982" fmla="*/ 521231 h 867830"/>
                <a:gd name="connsiteX23-983" fmla="*/ 296701 w 1273582"/>
                <a:gd name="connsiteY23-984" fmla="*/ 368831 h 867830"/>
                <a:gd name="connsiteX24-985" fmla="*/ 220501 w 1273582"/>
                <a:gd name="connsiteY24-986" fmla="*/ 378356 h 867830"/>
                <a:gd name="connsiteX25-987" fmla="*/ 172876 w 1273582"/>
                <a:gd name="connsiteY25-988" fmla="*/ 830793 h 867830"/>
                <a:gd name="connsiteX0-989" fmla="*/ 172876 w 1273582"/>
                <a:gd name="connsiteY0-990" fmla="*/ 837899 h 874936"/>
                <a:gd name="connsiteX1-991" fmla="*/ 125251 w 1273582"/>
                <a:gd name="connsiteY1-992" fmla="*/ 718837 h 874936"/>
                <a:gd name="connsiteX2-993" fmla="*/ 39526 w 1273582"/>
                <a:gd name="connsiteY2-994" fmla="*/ 718837 h 874936"/>
                <a:gd name="connsiteX3-995" fmla="*/ 10951 w 1273582"/>
                <a:gd name="connsiteY3-996" fmla="*/ 380699 h 874936"/>
                <a:gd name="connsiteX4-997" fmla="*/ 220501 w 1273582"/>
                <a:gd name="connsiteY4-998" fmla="*/ 75899 h 874936"/>
                <a:gd name="connsiteX5-999" fmla="*/ 634839 w 1273582"/>
                <a:gd name="connsiteY5-1000" fmla="*/ 9224 h 874936"/>
                <a:gd name="connsiteX6-1001" fmla="*/ 1144426 w 1273582"/>
                <a:gd name="connsiteY6-1002" fmla="*/ 123524 h 874936"/>
                <a:gd name="connsiteX7-1003" fmla="*/ 1273014 w 1273582"/>
                <a:gd name="connsiteY7-1004" fmla="*/ 475949 h 874936"/>
                <a:gd name="connsiteX8-1005" fmla="*/ 1187289 w 1273582"/>
                <a:gd name="connsiteY8-1006" fmla="*/ 733124 h 874936"/>
                <a:gd name="connsiteX9-1007" fmla="*/ 1087276 w 1273582"/>
                <a:gd name="connsiteY9-1008" fmla="*/ 790274 h 874936"/>
                <a:gd name="connsiteX10-1009" fmla="*/ 1087276 w 1273582"/>
                <a:gd name="connsiteY10-1010" fmla="*/ 856949 h 874936"/>
                <a:gd name="connsiteX11-1011" fmla="*/ 930114 w 1273582"/>
                <a:gd name="connsiteY11-1012" fmla="*/ 433087 h 874936"/>
                <a:gd name="connsiteX12-1013" fmla="*/ 896776 w 1273582"/>
                <a:gd name="connsiteY12-1014" fmla="*/ 518812 h 874936"/>
                <a:gd name="connsiteX13-1015" fmla="*/ 996789 w 1273582"/>
                <a:gd name="connsiteY13-1016" fmla="*/ 752174 h 874936"/>
                <a:gd name="connsiteX14-1017" fmla="*/ 806289 w 1273582"/>
                <a:gd name="connsiteY14-1018" fmla="*/ 642637 h 874936"/>
                <a:gd name="connsiteX15-1019" fmla="*/ 763426 w 1273582"/>
                <a:gd name="connsiteY15-1020" fmla="*/ 480712 h 874936"/>
                <a:gd name="connsiteX16-1021" fmla="*/ 701514 w 1273582"/>
                <a:gd name="connsiteY16-1022" fmla="*/ 595012 h 874936"/>
                <a:gd name="connsiteX17-1023" fmla="*/ 792001 w 1273582"/>
                <a:gd name="connsiteY17-1024" fmla="*/ 728362 h 874936"/>
                <a:gd name="connsiteX18-1025" fmla="*/ 558639 w 1273582"/>
                <a:gd name="connsiteY18-1026" fmla="*/ 609299 h 874936"/>
                <a:gd name="connsiteX19-1027" fmla="*/ 558639 w 1273582"/>
                <a:gd name="connsiteY19-1028" fmla="*/ 461662 h 874936"/>
                <a:gd name="connsiteX20-1029" fmla="*/ 496726 w 1273582"/>
                <a:gd name="connsiteY20-1030" fmla="*/ 504524 h 874936"/>
                <a:gd name="connsiteX21-1031" fmla="*/ 534826 w 1273582"/>
                <a:gd name="connsiteY21-1032" fmla="*/ 647399 h 874936"/>
                <a:gd name="connsiteX22-1033" fmla="*/ 330039 w 1273582"/>
                <a:gd name="connsiteY22-1034" fmla="*/ 528337 h 874936"/>
                <a:gd name="connsiteX23-1035" fmla="*/ 296701 w 1273582"/>
                <a:gd name="connsiteY23-1036" fmla="*/ 375937 h 874936"/>
                <a:gd name="connsiteX24-1037" fmla="*/ 220501 w 1273582"/>
                <a:gd name="connsiteY24-1038" fmla="*/ 385462 h 874936"/>
                <a:gd name="connsiteX25-1039" fmla="*/ 172876 w 1273582"/>
                <a:gd name="connsiteY25-1040" fmla="*/ 837899 h 874936"/>
                <a:gd name="connsiteX0-1041" fmla="*/ 190162 w 1290868"/>
                <a:gd name="connsiteY0-1042" fmla="*/ 837899 h 874936"/>
                <a:gd name="connsiteX1-1043" fmla="*/ 142537 w 1290868"/>
                <a:gd name="connsiteY1-1044" fmla="*/ 718837 h 874936"/>
                <a:gd name="connsiteX2-1045" fmla="*/ 56812 w 1290868"/>
                <a:gd name="connsiteY2-1046" fmla="*/ 718837 h 874936"/>
                <a:gd name="connsiteX3-1047" fmla="*/ 28237 w 1290868"/>
                <a:gd name="connsiteY3-1048" fmla="*/ 380699 h 874936"/>
                <a:gd name="connsiteX4-1049" fmla="*/ 237787 w 1290868"/>
                <a:gd name="connsiteY4-1050" fmla="*/ 75899 h 874936"/>
                <a:gd name="connsiteX5-1051" fmla="*/ 652125 w 1290868"/>
                <a:gd name="connsiteY5-1052" fmla="*/ 9224 h 874936"/>
                <a:gd name="connsiteX6-1053" fmla="*/ 1161712 w 1290868"/>
                <a:gd name="connsiteY6-1054" fmla="*/ 123524 h 874936"/>
                <a:gd name="connsiteX7-1055" fmla="*/ 1290300 w 1290868"/>
                <a:gd name="connsiteY7-1056" fmla="*/ 475949 h 874936"/>
                <a:gd name="connsiteX8-1057" fmla="*/ 1204575 w 1290868"/>
                <a:gd name="connsiteY8-1058" fmla="*/ 733124 h 874936"/>
                <a:gd name="connsiteX9-1059" fmla="*/ 1104562 w 1290868"/>
                <a:gd name="connsiteY9-1060" fmla="*/ 790274 h 874936"/>
                <a:gd name="connsiteX10-1061" fmla="*/ 1104562 w 1290868"/>
                <a:gd name="connsiteY10-1062" fmla="*/ 856949 h 874936"/>
                <a:gd name="connsiteX11-1063" fmla="*/ 947400 w 1290868"/>
                <a:gd name="connsiteY11-1064" fmla="*/ 433087 h 874936"/>
                <a:gd name="connsiteX12-1065" fmla="*/ 914062 w 1290868"/>
                <a:gd name="connsiteY12-1066" fmla="*/ 518812 h 874936"/>
                <a:gd name="connsiteX13-1067" fmla="*/ 1014075 w 1290868"/>
                <a:gd name="connsiteY13-1068" fmla="*/ 752174 h 874936"/>
                <a:gd name="connsiteX14-1069" fmla="*/ 823575 w 1290868"/>
                <a:gd name="connsiteY14-1070" fmla="*/ 642637 h 874936"/>
                <a:gd name="connsiteX15-1071" fmla="*/ 780712 w 1290868"/>
                <a:gd name="connsiteY15-1072" fmla="*/ 480712 h 874936"/>
                <a:gd name="connsiteX16-1073" fmla="*/ 718800 w 1290868"/>
                <a:gd name="connsiteY16-1074" fmla="*/ 595012 h 874936"/>
                <a:gd name="connsiteX17-1075" fmla="*/ 809287 w 1290868"/>
                <a:gd name="connsiteY17-1076" fmla="*/ 728362 h 874936"/>
                <a:gd name="connsiteX18-1077" fmla="*/ 575925 w 1290868"/>
                <a:gd name="connsiteY18-1078" fmla="*/ 609299 h 874936"/>
                <a:gd name="connsiteX19-1079" fmla="*/ 575925 w 1290868"/>
                <a:gd name="connsiteY19-1080" fmla="*/ 461662 h 874936"/>
                <a:gd name="connsiteX20-1081" fmla="*/ 514012 w 1290868"/>
                <a:gd name="connsiteY20-1082" fmla="*/ 504524 h 874936"/>
                <a:gd name="connsiteX21-1083" fmla="*/ 552112 w 1290868"/>
                <a:gd name="connsiteY21-1084" fmla="*/ 647399 h 874936"/>
                <a:gd name="connsiteX22-1085" fmla="*/ 347325 w 1290868"/>
                <a:gd name="connsiteY22-1086" fmla="*/ 528337 h 874936"/>
                <a:gd name="connsiteX23-1087" fmla="*/ 313987 w 1290868"/>
                <a:gd name="connsiteY23-1088" fmla="*/ 375937 h 874936"/>
                <a:gd name="connsiteX24-1089" fmla="*/ 237787 w 1290868"/>
                <a:gd name="connsiteY24-1090" fmla="*/ 385462 h 874936"/>
                <a:gd name="connsiteX25-1091" fmla="*/ 190162 w 1290868"/>
                <a:gd name="connsiteY25-1092" fmla="*/ 837899 h 874936"/>
                <a:gd name="connsiteX0-1093" fmla="*/ 163092 w 1263798"/>
                <a:gd name="connsiteY0-1094" fmla="*/ 837899 h 874936"/>
                <a:gd name="connsiteX1-1095" fmla="*/ 115467 w 1263798"/>
                <a:gd name="connsiteY1-1096" fmla="*/ 718837 h 874936"/>
                <a:gd name="connsiteX2-1097" fmla="*/ 29742 w 1263798"/>
                <a:gd name="connsiteY2-1098" fmla="*/ 718837 h 874936"/>
                <a:gd name="connsiteX3-1099" fmla="*/ 1167 w 1263798"/>
                <a:gd name="connsiteY3-1100" fmla="*/ 380699 h 874936"/>
                <a:gd name="connsiteX4-1101" fmla="*/ 210717 w 1263798"/>
                <a:gd name="connsiteY4-1102" fmla="*/ 75899 h 874936"/>
                <a:gd name="connsiteX5-1103" fmla="*/ 625055 w 1263798"/>
                <a:gd name="connsiteY5-1104" fmla="*/ 9224 h 874936"/>
                <a:gd name="connsiteX6-1105" fmla="*/ 1134642 w 1263798"/>
                <a:gd name="connsiteY6-1106" fmla="*/ 123524 h 874936"/>
                <a:gd name="connsiteX7-1107" fmla="*/ 1263230 w 1263798"/>
                <a:gd name="connsiteY7-1108" fmla="*/ 475949 h 874936"/>
                <a:gd name="connsiteX8-1109" fmla="*/ 1177505 w 1263798"/>
                <a:gd name="connsiteY8-1110" fmla="*/ 733124 h 874936"/>
                <a:gd name="connsiteX9-1111" fmla="*/ 1077492 w 1263798"/>
                <a:gd name="connsiteY9-1112" fmla="*/ 790274 h 874936"/>
                <a:gd name="connsiteX10-1113" fmla="*/ 1077492 w 1263798"/>
                <a:gd name="connsiteY10-1114" fmla="*/ 856949 h 874936"/>
                <a:gd name="connsiteX11-1115" fmla="*/ 920330 w 1263798"/>
                <a:gd name="connsiteY11-1116" fmla="*/ 433087 h 874936"/>
                <a:gd name="connsiteX12-1117" fmla="*/ 886992 w 1263798"/>
                <a:gd name="connsiteY12-1118" fmla="*/ 518812 h 874936"/>
                <a:gd name="connsiteX13-1119" fmla="*/ 987005 w 1263798"/>
                <a:gd name="connsiteY13-1120" fmla="*/ 752174 h 874936"/>
                <a:gd name="connsiteX14-1121" fmla="*/ 796505 w 1263798"/>
                <a:gd name="connsiteY14-1122" fmla="*/ 642637 h 874936"/>
                <a:gd name="connsiteX15-1123" fmla="*/ 753642 w 1263798"/>
                <a:gd name="connsiteY15-1124" fmla="*/ 480712 h 874936"/>
                <a:gd name="connsiteX16-1125" fmla="*/ 691730 w 1263798"/>
                <a:gd name="connsiteY16-1126" fmla="*/ 595012 h 874936"/>
                <a:gd name="connsiteX17-1127" fmla="*/ 782217 w 1263798"/>
                <a:gd name="connsiteY17-1128" fmla="*/ 728362 h 874936"/>
                <a:gd name="connsiteX18-1129" fmla="*/ 548855 w 1263798"/>
                <a:gd name="connsiteY18-1130" fmla="*/ 609299 h 874936"/>
                <a:gd name="connsiteX19-1131" fmla="*/ 548855 w 1263798"/>
                <a:gd name="connsiteY19-1132" fmla="*/ 461662 h 874936"/>
                <a:gd name="connsiteX20-1133" fmla="*/ 486942 w 1263798"/>
                <a:gd name="connsiteY20-1134" fmla="*/ 504524 h 874936"/>
                <a:gd name="connsiteX21-1135" fmla="*/ 525042 w 1263798"/>
                <a:gd name="connsiteY21-1136" fmla="*/ 647399 h 874936"/>
                <a:gd name="connsiteX22-1137" fmla="*/ 320255 w 1263798"/>
                <a:gd name="connsiteY22-1138" fmla="*/ 528337 h 874936"/>
                <a:gd name="connsiteX23-1139" fmla="*/ 286917 w 1263798"/>
                <a:gd name="connsiteY23-1140" fmla="*/ 375937 h 874936"/>
                <a:gd name="connsiteX24-1141" fmla="*/ 210717 w 1263798"/>
                <a:gd name="connsiteY24-1142" fmla="*/ 385462 h 874936"/>
                <a:gd name="connsiteX25-1143" fmla="*/ 163092 w 1263798"/>
                <a:gd name="connsiteY25-1144" fmla="*/ 837899 h 874936"/>
                <a:gd name="connsiteX0-1145" fmla="*/ 163092 w 1263798"/>
                <a:gd name="connsiteY0-1146" fmla="*/ 831118 h 868155"/>
                <a:gd name="connsiteX1-1147" fmla="*/ 115467 w 1263798"/>
                <a:gd name="connsiteY1-1148" fmla="*/ 712056 h 868155"/>
                <a:gd name="connsiteX2-1149" fmla="*/ 29742 w 1263798"/>
                <a:gd name="connsiteY2-1150" fmla="*/ 712056 h 868155"/>
                <a:gd name="connsiteX3-1151" fmla="*/ 1167 w 1263798"/>
                <a:gd name="connsiteY3-1152" fmla="*/ 373918 h 868155"/>
                <a:gd name="connsiteX4-1153" fmla="*/ 210717 w 1263798"/>
                <a:gd name="connsiteY4-1154" fmla="*/ 69118 h 868155"/>
                <a:gd name="connsiteX5-1155" fmla="*/ 625055 w 1263798"/>
                <a:gd name="connsiteY5-1156" fmla="*/ 2443 h 868155"/>
                <a:gd name="connsiteX6-1157" fmla="*/ 1134642 w 1263798"/>
                <a:gd name="connsiteY6-1158" fmla="*/ 116743 h 868155"/>
                <a:gd name="connsiteX7-1159" fmla="*/ 1263230 w 1263798"/>
                <a:gd name="connsiteY7-1160" fmla="*/ 469168 h 868155"/>
                <a:gd name="connsiteX8-1161" fmla="*/ 1177505 w 1263798"/>
                <a:gd name="connsiteY8-1162" fmla="*/ 726343 h 868155"/>
                <a:gd name="connsiteX9-1163" fmla="*/ 1077492 w 1263798"/>
                <a:gd name="connsiteY9-1164" fmla="*/ 783493 h 868155"/>
                <a:gd name="connsiteX10-1165" fmla="*/ 1077492 w 1263798"/>
                <a:gd name="connsiteY10-1166" fmla="*/ 850168 h 868155"/>
                <a:gd name="connsiteX11-1167" fmla="*/ 920330 w 1263798"/>
                <a:gd name="connsiteY11-1168" fmla="*/ 426306 h 868155"/>
                <a:gd name="connsiteX12-1169" fmla="*/ 886992 w 1263798"/>
                <a:gd name="connsiteY12-1170" fmla="*/ 512031 h 868155"/>
                <a:gd name="connsiteX13-1171" fmla="*/ 987005 w 1263798"/>
                <a:gd name="connsiteY13-1172" fmla="*/ 745393 h 868155"/>
                <a:gd name="connsiteX14-1173" fmla="*/ 796505 w 1263798"/>
                <a:gd name="connsiteY14-1174" fmla="*/ 635856 h 868155"/>
                <a:gd name="connsiteX15-1175" fmla="*/ 753642 w 1263798"/>
                <a:gd name="connsiteY15-1176" fmla="*/ 473931 h 868155"/>
                <a:gd name="connsiteX16-1177" fmla="*/ 691730 w 1263798"/>
                <a:gd name="connsiteY16-1178" fmla="*/ 588231 h 868155"/>
                <a:gd name="connsiteX17-1179" fmla="*/ 782217 w 1263798"/>
                <a:gd name="connsiteY17-1180" fmla="*/ 721581 h 868155"/>
                <a:gd name="connsiteX18-1181" fmla="*/ 548855 w 1263798"/>
                <a:gd name="connsiteY18-1182" fmla="*/ 602518 h 868155"/>
                <a:gd name="connsiteX19-1183" fmla="*/ 548855 w 1263798"/>
                <a:gd name="connsiteY19-1184" fmla="*/ 454881 h 868155"/>
                <a:gd name="connsiteX20-1185" fmla="*/ 486942 w 1263798"/>
                <a:gd name="connsiteY20-1186" fmla="*/ 497743 h 868155"/>
                <a:gd name="connsiteX21-1187" fmla="*/ 525042 w 1263798"/>
                <a:gd name="connsiteY21-1188" fmla="*/ 640618 h 868155"/>
                <a:gd name="connsiteX22-1189" fmla="*/ 320255 w 1263798"/>
                <a:gd name="connsiteY22-1190" fmla="*/ 521556 h 868155"/>
                <a:gd name="connsiteX23-1191" fmla="*/ 286917 w 1263798"/>
                <a:gd name="connsiteY23-1192" fmla="*/ 369156 h 868155"/>
                <a:gd name="connsiteX24-1193" fmla="*/ 210717 w 1263798"/>
                <a:gd name="connsiteY24-1194" fmla="*/ 378681 h 868155"/>
                <a:gd name="connsiteX25-1195" fmla="*/ 163092 w 1263798"/>
                <a:gd name="connsiteY25-1196" fmla="*/ 831118 h 868155"/>
                <a:gd name="connsiteX0-1197" fmla="*/ 163092 w 1263798"/>
                <a:gd name="connsiteY0-1198" fmla="*/ 817930 h 854967"/>
                <a:gd name="connsiteX1-1199" fmla="*/ 115467 w 1263798"/>
                <a:gd name="connsiteY1-1200" fmla="*/ 698868 h 854967"/>
                <a:gd name="connsiteX2-1201" fmla="*/ 29742 w 1263798"/>
                <a:gd name="connsiteY2-1202" fmla="*/ 698868 h 854967"/>
                <a:gd name="connsiteX3-1203" fmla="*/ 1167 w 1263798"/>
                <a:gd name="connsiteY3-1204" fmla="*/ 360730 h 854967"/>
                <a:gd name="connsiteX4-1205" fmla="*/ 210717 w 1263798"/>
                <a:gd name="connsiteY4-1206" fmla="*/ 55930 h 854967"/>
                <a:gd name="connsiteX5-1207" fmla="*/ 646486 w 1263798"/>
                <a:gd name="connsiteY5-1208" fmla="*/ 3542 h 854967"/>
                <a:gd name="connsiteX6-1209" fmla="*/ 1134642 w 1263798"/>
                <a:gd name="connsiteY6-1210" fmla="*/ 103555 h 854967"/>
                <a:gd name="connsiteX7-1211" fmla="*/ 1263230 w 1263798"/>
                <a:gd name="connsiteY7-1212" fmla="*/ 455980 h 854967"/>
                <a:gd name="connsiteX8-1213" fmla="*/ 1177505 w 1263798"/>
                <a:gd name="connsiteY8-1214" fmla="*/ 713155 h 854967"/>
                <a:gd name="connsiteX9-1215" fmla="*/ 1077492 w 1263798"/>
                <a:gd name="connsiteY9-1216" fmla="*/ 770305 h 854967"/>
                <a:gd name="connsiteX10-1217" fmla="*/ 1077492 w 1263798"/>
                <a:gd name="connsiteY10-1218" fmla="*/ 836980 h 854967"/>
                <a:gd name="connsiteX11-1219" fmla="*/ 920330 w 1263798"/>
                <a:gd name="connsiteY11-1220" fmla="*/ 413118 h 854967"/>
                <a:gd name="connsiteX12-1221" fmla="*/ 886992 w 1263798"/>
                <a:gd name="connsiteY12-1222" fmla="*/ 498843 h 854967"/>
                <a:gd name="connsiteX13-1223" fmla="*/ 987005 w 1263798"/>
                <a:gd name="connsiteY13-1224" fmla="*/ 732205 h 854967"/>
                <a:gd name="connsiteX14-1225" fmla="*/ 796505 w 1263798"/>
                <a:gd name="connsiteY14-1226" fmla="*/ 622668 h 854967"/>
                <a:gd name="connsiteX15-1227" fmla="*/ 753642 w 1263798"/>
                <a:gd name="connsiteY15-1228" fmla="*/ 460743 h 854967"/>
                <a:gd name="connsiteX16-1229" fmla="*/ 691730 w 1263798"/>
                <a:gd name="connsiteY16-1230" fmla="*/ 575043 h 854967"/>
                <a:gd name="connsiteX17-1231" fmla="*/ 782217 w 1263798"/>
                <a:gd name="connsiteY17-1232" fmla="*/ 708393 h 854967"/>
                <a:gd name="connsiteX18-1233" fmla="*/ 548855 w 1263798"/>
                <a:gd name="connsiteY18-1234" fmla="*/ 589330 h 854967"/>
                <a:gd name="connsiteX19-1235" fmla="*/ 548855 w 1263798"/>
                <a:gd name="connsiteY19-1236" fmla="*/ 441693 h 854967"/>
                <a:gd name="connsiteX20-1237" fmla="*/ 486942 w 1263798"/>
                <a:gd name="connsiteY20-1238" fmla="*/ 484555 h 854967"/>
                <a:gd name="connsiteX21-1239" fmla="*/ 525042 w 1263798"/>
                <a:gd name="connsiteY21-1240" fmla="*/ 627430 h 854967"/>
                <a:gd name="connsiteX22-1241" fmla="*/ 320255 w 1263798"/>
                <a:gd name="connsiteY22-1242" fmla="*/ 508368 h 854967"/>
                <a:gd name="connsiteX23-1243" fmla="*/ 286917 w 1263798"/>
                <a:gd name="connsiteY23-1244" fmla="*/ 355968 h 854967"/>
                <a:gd name="connsiteX24-1245" fmla="*/ 210717 w 1263798"/>
                <a:gd name="connsiteY24-1246" fmla="*/ 365493 h 854967"/>
                <a:gd name="connsiteX25-1247" fmla="*/ 163092 w 1263798"/>
                <a:gd name="connsiteY25-1248" fmla="*/ 817930 h 854967"/>
                <a:gd name="connsiteX0-1249" fmla="*/ 173725 w 1274431"/>
                <a:gd name="connsiteY0-1250" fmla="*/ 816145 h 853182"/>
                <a:gd name="connsiteX1-1251" fmla="*/ 126100 w 1274431"/>
                <a:gd name="connsiteY1-1252" fmla="*/ 697083 h 853182"/>
                <a:gd name="connsiteX2-1253" fmla="*/ 40375 w 1274431"/>
                <a:gd name="connsiteY2-1254" fmla="*/ 697083 h 853182"/>
                <a:gd name="connsiteX3-1255" fmla="*/ 11800 w 1274431"/>
                <a:gd name="connsiteY3-1256" fmla="*/ 358945 h 853182"/>
                <a:gd name="connsiteX4-1257" fmla="*/ 233256 w 1274431"/>
                <a:gd name="connsiteY4-1258" fmla="*/ 63670 h 853182"/>
                <a:gd name="connsiteX5-1259" fmla="*/ 657119 w 1274431"/>
                <a:gd name="connsiteY5-1260" fmla="*/ 1757 h 853182"/>
                <a:gd name="connsiteX6-1261" fmla="*/ 1145275 w 1274431"/>
                <a:gd name="connsiteY6-1262" fmla="*/ 101770 h 853182"/>
                <a:gd name="connsiteX7-1263" fmla="*/ 1273863 w 1274431"/>
                <a:gd name="connsiteY7-1264" fmla="*/ 454195 h 853182"/>
                <a:gd name="connsiteX8-1265" fmla="*/ 1188138 w 1274431"/>
                <a:gd name="connsiteY8-1266" fmla="*/ 711370 h 853182"/>
                <a:gd name="connsiteX9-1267" fmla="*/ 1088125 w 1274431"/>
                <a:gd name="connsiteY9-1268" fmla="*/ 768520 h 853182"/>
                <a:gd name="connsiteX10-1269" fmla="*/ 1088125 w 1274431"/>
                <a:gd name="connsiteY10-1270" fmla="*/ 835195 h 853182"/>
                <a:gd name="connsiteX11-1271" fmla="*/ 930963 w 1274431"/>
                <a:gd name="connsiteY11-1272" fmla="*/ 411333 h 853182"/>
                <a:gd name="connsiteX12-1273" fmla="*/ 897625 w 1274431"/>
                <a:gd name="connsiteY12-1274" fmla="*/ 497058 h 853182"/>
                <a:gd name="connsiteX13-1275" fmla="*/ 997638 w 1274431"/>
                <a:gd name="connsiteY13-1276" fmla="*/ 730420 h 853182"/>
                <a:gd name="connsiteX14-1277" fmla="*/ 807138 w 1274431"/>
                <a:gd name="connsiteY14-1278" fmla="*/ 620883 h 853182"/>
                <a:gd name="connsiteX15-1279" fmla="*/ 764275 w 1274431"/>
                <a:gd name="connsiteY15-1280" fmla="*/ 458958 h 853182"/>
                <a:gd name="connsiteX16-1281" fmla="*/ 702363 w 1274431"/>
                <a:gd name="connsiteY16-1282" fmla="*/ 573258 h 853182"/>
                <a:gd name="connsiteX17-1283" fmla="*/ 792850 w 1274431"/>
                <a:gd name="connsiteY17-1284" fmla="*/ 706608 h 853182"/>
                <a:gd name="connsiteX18-1285" fmla="*/ 559488 w 1274431"/>
                <a:gd name="connsiteY18-1286" fmla="*/ 587545 h 853182"/>
                <a:gd name="connsiteX19-1287" fmla="*/ 559488 w 1274431"/>
                <a:gd name="connsiteY19-1288" fmla="*/ 439908 h 853182"/>
                <a:gd name="connsiteX20-1289" fmla="*/ 497575 w 1274431"/>
                <a:gd name="connsiteY20-1290" fmla="*/ 482770 h 853182"/>
                <a:gd name="connsiteX21-1291" fmla="*/ 535675 w 1274431"/>
                <a:gd name="connsiteY21-1292" fmla="*/ 625645 h 853182"/>
                <a:gd name="connsiteX22-1293" fmla="*/ 330888 w 1274431"/>
                <a:gd name="connsiteY22-1294" fmla="*/ 506583 h 853182"/>
                <a:gd name="connsiteX23-1295" fmla="*/ 297550 w 1274431"/>
                <a:gd name="connsiteY23-1296" fmla="*/ 354183 h 853182"/>
                <a:gd name="connsiteX24-1297" fmla="*/ 221350 w 1274431"/>
                <a:gd name="connsiteY24-1298" fmla="*/ 363708 h 853182"/>
                <a:gd name="connsiteX25-1299" fmla="*/ 173725 w 1274431"/>
                <a:gd name="connsiteY25-1300" fmla="*/ 816145 h 853182"/>
                <a:gd name="connsiteX0-1301" fmla="*/ 173725 w 1274431"/>
                <a:gd name="connsiteY0-1302" fmla="*/ 816145 h 853182"/>
                <a:gd name="connsiteX1-1303" fmla="*/ 126100 w 1274431"/>
                <a:gd name="connsiteY1-1304" fmla="*/ 730421 h 853182"/>
                <a:gd name="connsiteX2-1305" fmla="*/ 40375 w 1274431"/>
                <a:gd name="connsiteY2-1306" fmla="*/ 697083 h 853182"/>
                <a:gd name="connsiteX3-1307" fmla="*/ 11800 w 1274431"/>
                <a:gd name="connsiteY3-1308" fmla="*/ 358945 h 853182"/>
                <a:gd name="connsiteX4-1309" fmla="*/ 233256 w 1274431"/>
                <a:gd name="connsiteY4-1310" fmla="*/ 63670 h 853182"/>
                <a:gd name="connsiteX5-1311" fmla="*/ 657119 w 1274431"/>
                <a:gd name="connsiteY5-1312" fmla="*/ 1757 h 853182"/>
                <a:gd name="connsiteX6-1313" fmla="*/ 1145275 w 1274431"/>
                <a:gd name="connsiteY6-1314" fmla="*/ 101770 h 853182"/>
                <a:gd name="connsiteX7-1315" fmla="*/ 1273863 w 1274431"/>
                <a:gd name="connsiteY7-1316" fmla="*/ 454195 h 853182"/>
                <a:gd name="connsiteX8-1317" fmla="*/ 1188138 w 1274431"/>
                <a:gd name="connsiteY8-1318" fmla="*/ 711370 h 853182"/>
                <a:gd name="connsiteX9-1319" fmla="*/ 1088125 w 1274431"/>
                <a:gd name="connsiteY9-1320" fmla="*/ 768520 h 853182"/>
                <a:gd name="connsiteX10-1321" fmla="*/ 1088125 w 1274431"/>
                <a:gd name="connsiteY10-1322" fmla="*/ 835195 h 853182"/>
                <a:gd name="connsiteX11-1323" fmla="*/ 930963 w 1274431"/>
                <a:gd name="connsiteY11-1324" fmla="*/ 411333 h 853182"/>
                <a:gd name="connsiteX12-1325" fmla="*/ 897625 w 1274431"/>
                <a:gd name="connsiteY12-1326" fmla="*/ 497058 h 853182"/>
                <a:gd name="connsiteX13-1327" fmla="*/ 997638 w 1274431"/>
                <a:gd name="connsiteY13-1328" fmla="*/ 730420 h 853182"/>
                <a:gd name="connsiteX14-1329" fmla="*/ 807138 w 1274431"/>
                <a:gd name="connsiteY14-1330" fmla="*/ 620883 h 853182"/>
                <a:gd name="connsiteX15-1331" fmla="*/ 764275 w 1274431"/>
                <a:gd name="connsiteY15-1332" fmla="*/ 458958 h 853182"/>
                <a:gd name="connsiteX16-1333" fmla="*/ 702363 w 1274431"/>
                <a:gd name="connsiteY16-1334" fmla="*/ 573258 h 853182"/>
                <a:gd name="connsiteX17-1335" fmla="*/ 792850 w 1274431"/>
                <a:gd name="connsiteY17-1336" fmla="*/ 706608 h 853182"/>
                <a:gd name="connsiteX18-1337" fmla="*/ 559488 w 1274431"/>
                <a:gd name="connsiteY18-1338" fmla="*/ 587545 h 853182"/>
                <a:gd name="connsiteX19-1339" fmla="*/ 559488 w 1274431"/>
                <a:gd name="connsiteY19-1340" fmla="*/ 439908 h 853182"/>
                <a:gd name="connsiteX20-1341" fmla="*/ 497575 w 1274431"/>
                <a:gd name="connsiteY20-1342" fmla="*/ 482770 h 853182"/>
                <a:gd name="connsiteX21-1343" fmla="*/ 535675 w 1274431"/>
                <a:gd name="connsiteY21-1344" fmla="*/ 625645 h 853182"/>
                <a:gd name="connsiteX22-1345" fmla="*/ 330888 w 1274431"/>
                <a:gd name="connsiteY22-1346" fmla="*/ 506583 h 853182"/>
                <a:gd name="connsiteX23-1347" fmla="*/ 297550 w 1274431"/>
                <a:gd name="connsiteY23-1348" fmla="*/ 354183 h 853182"/>
                <a:gd name="connsiteX24-1349" fmla="*/ 221350 w 1274431"/>
                <a:gd name="connsiteY24-1350" fmla="*/ 363708 h 853182"/>
                <a:gd name="connsiteX25-1351" fmla="*/ 173725 w 1274431"/>
                <a:gd name="connsiteY25-1352" fmla="*/ 816145 h 853182"/>
                <a:gd name="connsiteX0-1353" fmla="*/ 180869 w 1274431"/>
                <a:gd name="connsiteY0-1354" fmla="*/ 797095 h 853182"/>
                <a:gd name="connsiteX1-1355" fmla="*/ 126100 w 1274431"/>
                <a:gd name="connsiteY1-1356" fmla="*/ 730421 h 853182"/>
                <a:gd name="connsiteX2-1357" fmla="*/ 40375 w 1274431"/>
                <a:gd name="connsiteY2-1358" fmla="*/ 697083 h 853182"/>
                <a:gd name="connsiteX3-1359" fmla="*/ 11800 w 1274431"/>
                <a:gd name="connsiteY3-1360" fmla="*/ 358945 h 853182"/>
                <a:gd name="connsiteX4-1361" fmla="*/ 233256 w 1274431"/>
                <a:gd name="connsiteY4-1362" fmla="*/ 63670 h 853182"/>
                <a:gd name="connsiteX5-1363" fmla="*/ 657119 w 1274431"/>
                <a:gd name="connsiteY5-1364" fmla="*/ 1757 h 853182"/>
                <a:gd name="connsiteX6-1365" fmla="*/ 1145275 w 1274431"/>
                <a:gd name="connsiteY6-1366" fmla="*/ 101770 h 853182"/>
                <a:gd name="connsiteX7-1367" fmla="*/ 1273863 w 1274431"/>
                <a:gd name="connsiteY7-1368" fmla="*/ 454195 h 853182"/>
                <a:gd name="connsiteX8-1369" fmla="*/ 1188138 w 1274431"/>
                <a:gd name="connsiteY8-1370" fmla="*/ 711370 h 853182"/>
                <a:gd name="connsiteX9-1371" fmla="*/ 1088125 w 1274431"/>
                <a:gd name="connsiteY9-1372" fmla="*/ 768520 h 853182"/>
                <a:gd name="connsiteX10-1373" fmla="*/ 1088125 w 1274431"/>
                <a:gd name="connsiteY10-1374" fmla="*/ 835195 h 853182"/>
                <a:gd name="connsiteX11-1375" fmla="*/ 930963 w 1274431"/>
                <a:gd name="connsiteY11-1376" fmla="*/ 411333 h 853182"/>
                <a:gd name="connsiteX12-1377" fmla="*/ 897625 w 1274431"/>
                <a:gd name="connsiteY12-1378" fmla="*/ 497058 h 853182"/>
                <a:gd name="connsiteX13-1379" fmla="*/ 997638 w 1274431"/>
                <a:gd name="connsiteY13-1380" fmla="*/ 730420 h 853182"/>
                <a:gd name="connsiteX14-1381" fmla="*/ 807138 w 1274431"/>
                <a:gd name="connsiteY14-1382" fmla="*/ 620883 h 853182"/>
                <a:gd name="connsiteX15-1383" fmla="*/ 764275 w 1274431"/>
                <a:gd name="connsiteY15-1384" fmla="*/ 458958 h 853182"/>
                <a:gd name="connsiteX16-1385" fmla="*/ 702363 w 1274431"/>
                <a:gd name="connsiteY16-1386" fmla="*/ 573258 h 853182"/>
                <a:gd name="connsiteX17-1387" fmla="*/ 792850 w 1274431"/>
                <a:gd name="connsiteY17-1388" fmla="*/ 706608 h 853182"/>
                <a:gd name="connsiteX18-1389" fmla="*/ 559488 w 1274431"/>
                <a:gd name="connsiteY18-1390" fmla="*/ 587545 h 853182"/>
                <a:gd name="connsiteX19-1391" fmla="*/ 559488 w 1274431"/>
                <a:gd name="connsiteY19-1392" fmla="*/ 439908 h 853182"/>
                <a:gd name="connsiteX20-1393" fmla="*/ 497575 w 1274431"/>
                <a:gd name="connsiteY20-1394" fmla="*/ 482770 h 853182"/>
                <a:gd name="connsiteX21-1395" fmla="*/ 535675 w 1274431"/>
                <a:gd name="connsiteY21-1396" fmla="*/ 625645 h 853182"/>
                <a:gd name="connsiteX22-1397" fmla="*/ 330888 w 1274431"/>
                <a:gd name="connsiteY22-1398" fmla="*/ 506583 h 853182"/>
                <a:gd name="connsiteX23-1399" fmla="*/ 297550 w 1274431"/>
                <a:gd name="connsiteY23-1400" fmla="*/ 354183 h 853182"/>
                <a:gd name="connsiteX24-1401" fmla="*/ 221350 w 1274431"/>
                <a:gd name="connsiteY24-1402" fmla="*/ 363708 h 853182"/>
                <a:gd name="connsiteX25-1403" fmla="*/ 180869 w 1274431"/>
                <a:gd name="connsiteY25-1404" fmla="*/ 797095 h 853182"/>
                <a:gd name="connsiteX0-1405" fmla="*/ 180869 w 1274431"/>
                <a:gd name="connsiteY0-1406" fmla="*/ 797095 h 853182"/>
                <a:gd name="connsiteX1-1407" fmla="*/ 126100 w 1274431"/>
                <a:gd name="connsiteY1-1408" fmla="*/ 730421 h 853182"/>
                <a:gd name="connsiteX2-1409" fmla="*/ 40375 w 1274431"/>
                <a:gd name="connsiteY2-1410" fmla="*/ 697083 h 853182"/>
                <a:gd name="connsiteX3-1411" fmla="*/ 11800 w 1274431"/>
                <a:gd name="connsiteY3-1412" fmla="*/ 358945 h 853182"/>
                <a:gd name="connsiteX4-1413" fmla="*/ 233256 w 1274431"/>
                <a:gd name="connsiteY4-1414" fmla="*/ 63670 h 853182"/>
                <a:gd name="connsiteX5-1415" fmla="*/ 657119 w 1274431"/>
                <a:gd name="connsiteY5-1416" fmla="*/ 1757 h 853182"/>
                <a:gd name="connsiteX6-1417" fmla="*/ 1145275 w 1274431"/>
                <a:gd name="connsiteY6-1418" fmla="*/ 101770 h 853182"/>
                <a:gd name="connsiteX7-1419" fmla="*/ 1273863 w 1274431"/>
                <a:gd name="connsiteY7-1420" fmla="*/ 454195 h 853182"/>
                <a:gd name="connsiteX8-1421" fmla="*/ 1188138 w 1274431"/>
                <a:gd name="connsiteY8-1422" fmla="*/ 711370 h 853182"/>
                <a:gd name="connsiteX9-1423" fmla="*/ 1088125 w 1274431"/>
                <a:gd name="connsiteY9-1424" fmla="*/ 768520 h 853182"/>
                <a:gd name="connsiteX10-1425" fmla="*/ 1088125 w 1274431"/>
                <a:gd name="connsiteY10-1426" fmla="*/ 835195 h 853182"/>
                <a:gd name="connsiteX11-1427" fmla="*/ 930963 w 1274431"/>
                <a:gd name="connsiteY11-1428" fmla="*/ 411333 h 853182"/>
                <a:gd name="connsiteX12-1429" fmla="*/ 897625 w 1274431"/>
                <a:gd name="connsiteY12-1430" fmla="*/ 497058 h 853182"/>
                <a:gd name="connsiteX13-1431" fmla="*/ 997638 w 1274431"/>
                <a:gd name="connsiteY13-1432" fmla="*/ 730420 h 853182"/>
                <a:gd name="connsiteX14-1433" fmla="*/ 807138 w 1274431"/>
                <a:gd name="connsiteY14-1434" fmla="*/ 620883 h 853182"/>
                <a:gd name="connsiteX15-1435" fmla="*/ 764275 w 1274431"/>
                <a:gd name="connsiteY15-1436" fmla="*/ 458958 h 853182"/>
                <a:gd name="connsiteX16-1437" fmla="*/ 702363 w 1274431"/>
                <a:gd name="connsiteY16-1438" fmla="*/ 573258 h 853182"/>
                <a:gd name="connsiteX17-1439" fmla="*/ 792850 w 1274431"/>
                <a:gd name="connsiteY17-1440" fmla="*/ 706608 h 853182"/>
                <a:gd name="connsiteX18-1441" fmla="*/ 559488 w 1274431"/>
                <a:gd name="connsiteY18-1442" fmla="*/ 587545 h 853182"/>
                <a:gd name="connsiteX19-1443" fmla="*/ 559488 w 1274431"/>
                <a:gd name="connsiteY19-1444" fmla="*/ 439908 h 853182"/>
                <a:gd name="connsiteX20-1445" fmla="*/ 497575 w 1274431"/>
                <a:gd name="connsiteY20-1446" fmla="*/ 482770 h 853182"/>
                <a:gd name="connsiteX21-1447" fmla="*/ 535675 w 1274431"/>
                <a:gd name="connsiteY21-1448" fmla="*/ 625645 h 853182"/>
                <a:gd name="connsiteX22-1449" fmla="*/ 330888 w 1274431"/>
                <a:gd name="connsiteY22-1450" fmla="*/ 506583 h 853182"/>
                <a:gd name="connsiteX23-1451" fmla="*/ 297550 w 1274431"/>
                <a:gd name="connsiteY23-1452" fmla="*/ 354183 h 853182"/>
                <a:gd name="connsiteX24-1453" fmla="*/ 221350 w 1274431"/>
                <a:gd name="connsiteY24-1454" fmla="*/ 363708 h 853182"/>
                <a:gd name="connsiteX25-1455" fmla="*/ 180869 w 1274431"/>
                <a:gd name="connsiteY25-1456" fmla="*/ 797095 h 853182"/>
                <a:gd name="connsiteX0-1457" fmla="*/ 180869 w 1274431"/>
                <a:gd name="connsiteY0-1458" fmla="*/ 797095 h 853182"/>
                <a:gd name="connsiteX1-1459" fmla="*/ 126100 w 1274431"/>
                <a:gd name="connsiteY1-1460" fmla="*/ 730421 h 853182"/>
                <a:gd name="connsiteX2-1461" fmla="*/ 40375 w 1274431"/>
                <a:gd name="connsiteY2-1462" fmla="*/ 697083 h 853182"/>
                <a:gd name="connsiteX3-1463" fmla="*/ 11800 w 1274431"/>
                <a:gd name="connsiteY3-1464" fmla="*/ 358945 h 853182"/>
                <a:gd name="connsiteX4-1465" fmla="*/ 233256 w 1274431"/>
                <a:gd name="connsiteY4-1466" fmla="*/ 63670 h 853182"/>
                <a:gd name="connsiteX5-1467" fmla="*/ 657119 w 1274431"/>
                <a:gd name="connsiteY5-1468" fmla="*/ 1757 h 853182"/>
                <a:gd name="connsiteX6-1469" fmla="*/ 1145275 w 1274431"/>
                <a:gd name="connsiteY6-1470" fmla="*/ 101770 h 853182"/>
                <a:gd name="connsiteX7-1471" fmla="*/ 1273863 w 1274431"/>
                <a:gd name="connsiteY7-1472" fmla="*/ 454195 h 853182"/>
                <a:gd name="connsiteX8-1473" fmla="*/ 1188138 w 1274431"/>
                <a:gd name="connsiteY8-1474" fmla="*/ 711370 h 853182"/>
                <a:gd name="connsiteX9-1475" fmla="*/ 1088125 w 1274431"/>
                <a:gd name="connsiteY9-1476" fmla="*/ 768520 h 853182"/>
                <a:gd name="connsiteX10-1477" fmla="*/ 1088125 w 1274431"/>
                <a:gd name="connsiteY10-1478" fmla="*/ 835195 h 853182"/>
                <a:gd name="connsiteX11-1479" fmla="*/ 930963 w 1274431"/>
                <a:gd name="connsiteY11-1480" fmla="*/ 411333 h 853182"/>
                <a:gd name="connsiteX12-1481" fmla="*/ 897625 w 1274431"/>
                <a:gd name="connsiteY12-1482" fmla="*/ 497058 h 853182"/>
                <a:gd name="connsiteX13-1483" fmla="*/ 997638 w 1274431"/>
                <a:gd name="connsiteY13-1484" fmla="*/ 730420 h 853182"/>
                <a:gd name="connsiteX14-1485" fmla="*/ 807138 w 1274431"/>
                <a:gd name="connsiteY14-1486" fmla="*/ 620883 h 853182"/>
                <a:gd name="connsiteX15-1487" fmla="*/ 764275 w 1274431"/>
                <a:gd name="connsiteY15-1488" fmla="*/ 458958 h 853182"/>
                <a:gd name="connsiteX16-1489" fmla="*/ 702363 w 1274431"/>
                <a:gd name="connsiteY16-1490" fmla="*/ 573258 h 853182"/>
                <a:gd name="connsiteX17-1491" fmla="*/ 792850 w 1274431"/>
                <a:gd name="connsiteY17-1492" fmla="*/ 706608 h 853182"/>
                <a:gd name="connsiteX18-1493" fmla="*/ 559488 w 1274431"/>
                <a:gd name="connsiteY18-1494" fmla="*/ 587545 h 853182"/>
                <a:gd name="connsiteX19-1495" fmla="*/ 559488 w 1274431"/>
                <a:gd name="connsiteY19-1496" fmla="*/ 439908 h 853182"/>
                <a:gd name="connsiteX20-1497" fmla="*/ 497575 w 1274431"/>
                <a:gd name="connsiteY20-1498" fmla="*/ 482770 h 853182"/>
                <a:gd name="connsiteX21-1499" fmla="*/ 535675 w 1274431"/>
                <a:gd name="connsiteY21-1500" fmla="*/ 625645 h 853182"/>
                <a:gd name="connsiteX22-1501" fmla="*/ 330888 w 1274431"/>
                <a:gd name="connsiteY22-1502" fmla="*/ 506583 h 853182"/>
                <a:gd name="connsiteX23-1503" fmla="*/ 297550 w 1274431"/>
                <a:gd name="connsiteY23-1504" fmla="*/ 354183 h 853182"/>
                <a:gd name="connsiteX24-1505" fmla="*/ 252307 w 1274431"/>
                <a:gd name="connsiteY24-1506" fmla="*/ 399427 h 853182"/>
                <a:gd name="connsiteX25-1507" fmla="*/ 180869 w 1274431"/>
                <a:gd name="connsiteY25-1508" fmla="*/ 797095 h 853182"/>
                <a:gd name="connsiteX0-1509" fmla="*/ 180869 w 1274431"/>
                <a:gd name="connsiteY0-1510" fmla="*/ 797095 h 853182"/>
                <a:gd name="connsiteX1-1511" fmla="*/ 126100 w 1274431"/>
                <a:gd name="connsiteY1-1512" fmla="*/ 730421 h 853182"/>
                <a:gd name="connsiteX2-1513" fmla="*/ 40375 w 1274431"/>
                <a:gd name="connsiteY2-1514" fmla="*/ 697083 h 853182"/>
                <a:gd name="connsiteX3-1515" fmla="*/ 11800 w 1274431"/>
                <a:gd name="connsiteY3-1516" fmla="*/ 358945 h 853182"/>
                <a:gd name="connsiteX4-1517" fmla="*/ 233256 w 1274431"/>
                <a:gd name="connsiteY4-1518" fmla="*/ 63670 h 853182"/>
                <a:gd name="connsiteX5-1519" fmla="*/ 657119 w 1274431"/>
                <a:gd name="connsiteY5-1520" fmla="*/ 1757 h 853182"/>
                <a:gd name="connsiteX6-1521" fmla="*/ 1145275 w 1274431"/>
                <a:gd name="connsiteY6-1522" fmla="*/ 101770 h 853182"/>
                <a:gd name="connsiteX7-1523" fmla="*/ 1273863 w 1274431"/>
                <a:gd name="connsiteY7-1524" fmla="*/ 454195 h 853182"/>
                <a:gd name="connsiteX8-1525" fmla="*/ 1188138 w 1274431"/>
                <a:gd name="connsiteY8-1526" fmla="*/ 711370 h 853182"/>
                <a:gd name="connsiteX9-1527" fmla="*/ 1088125 w 1274431"/>
                <a:gd name="connsiteY9-1528" fmla="*/ 768520 h 853182"/>
                <a:gd name="connsiteX10-1529" fmla="*/ 1088125 w 1274431"/>
                <a:gd name="connsiteY10-1530" fmla="*/ 835195 h 853182"/>
                <a:gd name="connsiteX11-1531" fmla="*/ 930963 w 1274431"/>
                <a:gd name="connsiteY11-1532" fmla="*/ 411333 h 853182"/>
                <a:gd name="connsiteX12-1533" fmla="*/ 897625 w 1274431"/>
                <a:gd name="connsiteY12-1534" fmla="*/ 497058 h 853182"/>
                <a:gd name="connsiteX13-1535" fmla="*/ 997638 w 1274431"/>
                <a:gd name="connsiteY13-1536" fmla="*/ 730420 h 853182"/>
                <a:gd name="connsiteX14-1537" fmla="*/ 807138 w 1274431"/>
                <a:gd name="connsiteY14-1538" fmla="*/ 620883 h 853182"/>
                <a:gd name="connsiteX15-1539" fmla="*/ 764275 w 1274431"/>
                <a:gd name="connsiteY15-1540" fmla="*/ 458958 h 853182"/>
                <a:gd name="connsiteX16-1541" fmla="*/ 702363 w 1274431"/>
                <a:gd name="connsiteY16-1542" fmla="*/ 573258 h 853182"/>
                <a:gd name="connsiteX17-1543" fmla="*/ 792850 w 1274431"/>
                <a:gd name="connsiteY17-1544" fmla="*/ 706608 h 853182"/>
                <a:gd name="connsiteX18-1545" fmla="*/ 559488 w 1274431"/>
                <a:gd name="connsiteY18-1546" fmla="*/ 587545 h 853182"/>
                <a:gd name="connsiteX19-1547" fmla="*/ 559488 w 1274431"/>
                <a:gd name="connsiteY19-1548" fmla="*/ 439908 h 853182"/>
                <a:gd name="connsiteX20-1549" fmla="*/ 497575 w 1274431"/>
                <a:gd name="connsiteY20-1550" fmla="*/ 482770 h 853182"/>
                <a:gd name="connsiteX21-1551" fmla="*/ 535675 w 1274431"/>
                <a:gd name="connsiteY21-1552" fmla="*/ 625645 h 853182"/>
                <a:gd name="connsiteX22-1553" fmla="*/ 330888 w 1274431"/>
                <a:gd name="connsiteY22-1554" fmla="*/ 506583 h 853182"/>
                <a:gd name="connsiteX23-1555" fmla="*/ 316600 w 1274431"/>
                <a:gd name="connsiteY23-1556" fmla="*/ 394664 h 853182"/>
                <a:gd name="connsiteX24-1557" fmla="*/ 252307 w 1274431"/>
                <a:gd name="connsiteY24-1558" fmla="*/ 399427 h 853182"/>
                <a:gd name="connsiteX25-1559" fmla="*/ 180869 w 1274431"/>
                <a:gd name="connsiteY25-1560" fmla="*/ 797095 h 853182"/>
                <a:gd name="connsiteX0-1561" fmla="*/ 180869 w 1275111"/>
                <a:gd name="connsiteY0-1562" fmla="*/ 798120 h 854207"/>
                <a:gd name="connsiteX1-1563" fmla="*/ 126100 w 1275111"/>
                <a:gd name="connsiteY1-1564" fmla="*/ 731446 h 854207"/>
                <a:gd name="connsiteX2-1565" fmla="*/ 40375 w 1275111"/>
                <a:gd name="connsiteY2-1566" fmla="*/ 698108 h 854207"/>
                <a:gd name="connsiteX3-1567" fmla="*/ 11800 w 1275111"/>
                <a:gd name="connsiteY3-1568" fmla="*/ 359970 h 854207"/>
                <a:gd name="connsiteX4-1569" fmla="*/ 233256 w 1275111"/>
                <a:gd name="connsiteY4-1570" fmla="*/ 64695 h 854207"/>
                <a:gd name="connsiteX5-1571" fmla="*/ 657119 w 1275111"/>
                <a:gd name="connsiteY5-1572" fmla="*/ 2782 h 854207"/>
                <a:gd name="connsiteX6-1573" fmla="*/ 1121462 w 1275111"/>
                <a:gd name="connsiteY6-1574" fmla="*/ 119464 h 854207"/>
                <a:gd name="connsiteX7-1575" fmla="*/ 1273863 w 1275111"/>
                <a:gd name="connsiteY7-1576" fmla="*/ 455220 h 854207"/>
                <a:gd name="connsiteX8-1577" fmla="*/ 1188138 w 1275111"/>
                <a:gd name="connsiteY8-1578" fmla="*/ 712395 h 854207"/>
                <a:gd name="connsiteX9-1579" fmla="*/ 1088125 w 1275111"/>
                <a:gd name="connsiteY9-1580" fmla="*/ 769545 h 854207"/>
                <a:gd name="connsiteX10-1581" fmla="*/ 1088125 w 1275111"/>
                <a:gd name="connsiteY10-1582" fmla="*/ 836220 h 854207"/>
                <a:gd name="connsiteX11-1583" fmla="*/ 930963 w 1275111"/>
                <a:gd name="connsiteY11-1584" fmla="*/ 412358 h 854207"/>
                <a:gd name="connsiteX12-1585" fmla="*/ 897625 w 1275111"/>
                <a:gd name="connsiteY12-1586" fmla="*/ 498083 h 854207"/>
                <a:gd name="connsiteX13-1587" fmla="*/ 997638 w 1275111"/>
                <a:gd name="connsiteY13-1588" fmla="*/ 731445 h 854207"/>
                <a:gd name="connsiteX14-1589" fmla="*/ 807138 w 1275111"/>
                <a:gd name="connsiteY14-1590" fmla="*/ 621908 h 854207"/>
                <a:gd name="connsiteX15-1591" fmla="*/ 764275 w 1275111"/>
                <a:gd name="connsiteY15-1592" fmla="*/ 459983 h 854207"/>
                <a:gd name="connsiteX16-1593" fmla="*/ 702363 w 1275111"/>
                <a:gd name="connsiteY16-1594" fmla="*/ 574283 h 854207"/>
                <a:gd name="connsiteX17-1595" fmla="*/ 792850 w 1275111"/>
                <a:gd name="connsiteY17-1596" fmla="*/ 707633 h 854207"/>
                <a:gd name="connsiteX18-1597" fmla="*/ 559488 w 1275111"/>
                <a:gd name="connsiteY18-1598" fmla="*/ 588570 h 854207"/>
                <a:gd name="connsiteX19-1599" fmla="*/ 559488 w 1275111"/>
                <a:gd name="connsiteY19-1600" fmla="*/ 440933 h 854207"/>
                <a:gd name="connsiteX20-1601" fmla="*/ 497575 w 1275111"/>
                <a:gd name="connsiteY20-1602" fmla="*/ 483795 h 854207"/>
                <a:gd name="connsiteX21-1603" fmla="*/ 535675 w 1275111"/>
                <a:gd name="connsiteY21-1604" fmla="*/ 626670 h 854207"/>
                <a:gd name="connsiteX22-1605" fmla="*/ 330888 w 1275111"/>
                <a:gd name="connsiteY22-1606" fmla="*/ 507608 h 854207"/>
                <a:gd name="connsiteX23-1607" fmla="*/ 316600 w 1275111"/>
                <a:gd name="connsiteY23-1608" fmla="*/ 395689 h 854207"/>
                <a:gd name="connsiteX24-1609" fmla="*/ 252307 w 1275111"/>
                <a:gd name="connsiteY24-1610" fmla="*/ 400452 h 854207"/>
                <a:gd name="connsiteX25-1611" fmla="*/ 180869 w 1275111"/>
                <a:gd name="connsiteY25-1612" fmla="*/ 798120 h 854207"/>
                <a:gd name="connsiteX0-1613" fmla="*/ 180869 w 1275111"/>
                <a:gd name="connsiteY0-1614" fmla="*/ 797238 h 853325"/>
                <a:gd name="connsiteX1-1615" fmla="*/ 126100 w 1275111"/>
                <a:gd name="connsiteY1-1616" fmla="*/ 730564 h 853325"/>
                <a:gd name="connsiteX2-1617" fmla="*/ 40375 w 1275111"/>
                <a:gd name="connsiteY2-1618" fmla="*/ 697226 h 853325"/>
                <a:gd name="connsiteX3-1619" fmla="*/ 11800 w 1275111"/>
                <a:gd name="connsiteY3-1620" fmla="*/ 359088 h 853325"/>
                <a:gd name="connsiteX4-1621" fmla="*/ 233256 w 1275111"/>
                <a:gd name="connsiteY4-1622" fmla="*/ 63813 h 853325"/>
                <a:gd name="connsiteX5-1623" fmla="*/ 657119 w 1275111"/>
                <a:gd name="connsiteY5-1624" fmla="*/ 1900 h 853325"/>
                <a:gd name="connsiteX6-1625" fmla="*/ 1121462 w 1275111"/>
                <a:gd name="connsiteY6-1626" fmla="*/ 104294 h 853325"/>
                <a:gd name="connsiteX7-1627" fmla="*/ 1273863 w 1275111"/>
                <a:gd name="connsiteY7-1628" fmla="*/ 454338 h 853325"/>
                <a:gd name="connsiteX8-1629" fmla="*/ 1188138 w 1275111"/>
                <a:gd name="connsiteY8-1630" fmla="*/ 711513 h 853325"/>
                <a:gd name="connsiteX9-1631" fmla="*/ 1088125 w 1275111"/>
                <a:gd name="connsiteY9-1632" fmla="*/ 768663 h 853325"/>
                <a:gd name="connsiteX10-1633" fmla="*/ 1088125 w 1275111"/>
                <a:gd name="connsiteY10-1634" fmla="*/ 835338 h 853325"/>
                <a:gd name="connsiteX11-1635" fmla="*/ 930963 w 1275111"/>
                <a:gd name="connsiteY11-1636" fmla="*/ 411476 h 853325"/>
                <a:gd name="connsiteX12-1637" fmla="*/ 897625 w 1275111"/>
                <a:gd name="connsiteY12-1638" fmla="*/ 497201 h 853325"/>
                <a:gd name="connsiteX13-1639" fmla="*/ 997638 w 1275111"/>
                <a:gd name="connsiteY13-1640" fmla="*/ 730563 h 853325"/>
                <a:gd name="connsiteX14-1641" fmla="*/ 807138 w 1275111"/>
                <a:gd name="connsiteY14-1642" fmla="*/ 621026 h 853325"/>
                <a:gd name="connsiteX15-1643" fmla="*/ 764275 w 1275111"/>
                <a:gd name="connsiteY15-1644" fmla="*/ 459101 h 853325"/>
                <a:gd name="connsiteX16-1645" fmla="*/ 702363 w 1275111"/>
                <a:gd name="connsiteY16-1646" fmla="*/ 573401 h 853325"/>
                <a:gd name="connsiteX17-1647" fmla="*/ 792850 w 1275111"/>
                <a:gd name="connsiteY17-1648" fmla="*/ 706751 h 853325"/>
                <a:gd name="connsiteX18-1649" fmla="*/ 559488 w 1275111"/>
                <a:gd name="connsiteY18-1650" fmla="*/ 587688 h 853325"/>
                <a:gd name="connsiteX19-1651" fmla="*/ 559488 w 1275111"/>
                <a:gd name="connsiteY19-1652" fmla="*/ 440051 h 853325"/>
                <a:gd name="connsiteX20-1653" fmla="*/ 497575 w 1275111"/>
                <a:gd name="connsiteY20-1654" fmla="*/ 482913 h 853325"/>
                <a:gd name="connsiteX21-1655" fmla="*/ 535675 w 1275111"/>
                <a:gd name="connsiteY21-1656" fmla="*/ 625788 h 853325"/>
                <a:gd name="connsiteX22-1657" fmla="*/ 330888 w 1275111"/>
                <a:gd name="connsiteY22-1658" fmla="*/ 506726 h 853325"/>
                <a:gd name="connsiteX23-1659" fmla="*/ 316600 w 1275111"/>
                <a:gd name="connsiteY23-1660" fmla="*/ 394807 h 853325"/>
                <a:gd name="connsiteX24-1661" fmla="*/ 252307 w 1275111"/>
                <a:gd name="connsiteY24-1662" fmla="*/ 399570 h 853325"/>
                <a:gd name="connsiteX25-1663" fmla="*/ 180869 w 1275111"/>
                <a:gd name="connsiteY25-1664" fmla="*/ 797238 h 853325"/>
                <a:gd name="connsiteX0-1665" fmla="*/ 180869 w 1275111"/>
                <a:gd name="connsiteY0-1666" fmla="*/ 795698 h 851785"/>
                <a:gd name="connsiteX1-1667" fmla="*/ 126100 w 1275111"/>
                <a:gd name="connsiteY1-1668" fmla="*/ 729024 h 851785"/>
                <a:gd name="connsiteX2-1669" fmla="*/ 40375 w 1275111"/>
                <a:gd name="connsiteY2-1670" fmla="*/ 695686 h 851785"/>
                <a:gd name="connsiteX3-1671" fmla="*/ 11800 w 1275111"/>
                <a:gd name="connsiteY3-1672" fmla="*/ 357548 h 851785"/>
                <a:gd name="connsiteX4-1673" fmla="*/ 233256 w 1275111"/>
                <a:gd name="connsiteY4-1674" fmla="*/ 62273 h 851785"/>
                <a:gd name="connsiteX5-1675" fmla="*/ 657119 w 1275111"/>
                <a:gd name="connsiteY5-1676" fmla="*/ 360 h 851785"/>
                <a:gd name="connsiteX6-1677" fmla="*/ 1121462 w 1275111"/>
                <a:gd name="connsiteY6-1678" fmla="*/ 102754 h 851785"/>
                <a:gd name="connsiteX7-1679" fmla="*/ 1273863 w 1275111"/>
                <a:gd name="connsiteY7-1680" fmla="*/ 452798 h 851785"/>
                <a:gd name="connsiteX8-1681" fmla="*/ 1188138 w 1275111"/>
                <a:gd name="connsiteY8-1682" fmla="*/ 709973 h 851785"/>
                <a:gd name="connsiteX9-1683" fmla="*/ 1088125 w 1275111"/>
                <a:gd name="connsiteY9-1684" fmla="*/ 767123 h 851785"/>
                <a:gd name="connsiteX10-1685" fmla="*/ 1088125 w 1275111"/>
                <a:gd name="connsiteY10-1686" fmla="*/ 833798 h 851785"/>
                <a:gd name="connsiteX11-1687" fmla="*/ 930963 w 1275111"/>
                <a:gd name="connsiteY11-1688" fmla="*/ 409936 h 851785"/>
                <a:gd name="connsiteX12-1689" fmla="*/ 897625 w 1275111"/>
                <a:gd name="connsiteY12-1690" fmla="*/ 495661 h 851785"/>
                <a:gd name="connsiteX13-1691" fmla="*/ 997638 w 1275111"/>
                <a:gd name="connsiteY13-1692" fmla="*/ 729023 h 851785"/>
                <a:gd name="connsiteX14-1693" fmla="*/ 807138 w 1275111"/>
                <a:gd name="connsiteY14-1694" fmla="*/ 619486 h 851785"/>
                <a:gd name="connsiteX15-1695" fmla="*/ 764275 w 1275111"/>
                <a:gd name="connsiteY15-1696" fmla="*/ 457561 h 851785"/>
                <a:gd name="connsiteX16-1697" fmla="*/ 702363 w 1275111"/>
                <a:gd name="connsiteY16-1698" fmla="*/ 571861 h 851785"/>
                <a:gd name="connsiteX17-1699" fmla="*/ 792850 w 1275111"/>
                <a:gd name="connsiteY17-1700" fmla="*/ 705211 h 851785"/>
                <a:gd name="connsiteX18-1701" fmla="*/ 559488 w 1275111"/>
                <a:gd name="connsiteY18-1702" fmla="*/ 586148 h 851785"/>
                <a:gd name="connsiteX19-1703" fmla="*/ 559488 w 1275111"/>
                <a:gd name="connsiteY19-1704" fmla="*/ 438511 h 851785"/>
                <a:gd name="connsiteX20-1705" fmla="*/ 497575 w 1275111"/>
                <a:gd name="connsiteY20-1706" fmla="*/ 481373 h 851785"/>
                <a:gd name="connsiteX21-1707" fmla="*/ 535675 w 1275111"/>
                <a:gd name="connsiteY21-1708" fmla="*/ 624248 h 851785"/>
                <a:gd name="connsiteX22-1709" fmla="*/ 330888 w 1275111"/>
                <a:gd name="connsiteY22-1710" fmla="*/ 505186 h 851785"/>
                <a:gd name="connsiteX23-1711" fmla="*/ 316600 w 1275111"/>
                <a:gd name="connsiteY23-1712" fmla="*/ 393267 h 851785"/>
                <a:gd name="connsiteX24-1713" fmla="*/ 252307 w 1275111"/>
                <a:gd name="connsiteY24-1714" fmla="*/ 398030 h 851785"/>
                <a:gd name="connsiteX25-1715" fmla="*/ 180869 w 1275111"/>
                <a:gd name="connsiteY25-1716" fmla="*/ 795698 h 851785"/>
                <a:gd name="connsiteX0-1717" fmla="*/ 180869 w 1275435"/>
                <a:gd name="connsiteY0-1718" fmla="*/ 797526 h 853613"/>
                <a:gd name="connsiteX1-1719" fmla="*/ 126100 w 1275435"/>
                <a:gd name="connsiteY1-1720" fmla="*/ 730852 h 853613"/>
                <a:gd name="connsiteX2-1721" fmla="*/ 40375 w 1275435"/>
                <a:gd name="connsiteY2-1722" fmla="*/ 697514 h 853613"/>
                <a:gd name="connsiteX3-1723" fmla="*/ 11800 w 1275435"/>
                <a:gd name="connsiteY3-1724" fmla="*/ 359376 h 853613"/>
                <a:gd name="connsiteX4-1725" fmla="*/ 233256 w 1275435"/>
                <a:gd name="connsiteY4-1726" fmla="*/ 64101 h 853613"/>
                <a:gd name="connsiteX5-1727" fmla="*/ 657119 w 1275435"/>
                <a:gd name="connsiteY5-1728" fmla="*/ 2188 h 853613"/>
                <a:gd name="connsiteX6-1729" fmla="*/ 1111937 w 1275435"/>
                <a:gd name="connsiteY6-1730" fmla="*/ 109344 h 853613"/>
                <a:gd name="connsiteX7-1731" fmla="*/ 1273863 w 1275435"/>
                <a:gd name="connsiteY7-1732" fmla="*/ 454626 h 853613"/>
                <a:gd name="connsiteX8-1733" fmla="*/ 1188138 w 1275435"/>
                <a:gd name="connsiteY8-1734" fmla="*/ 711801 h 853613"/>
                <a:gd name="connsiteX9-1735" fmla="*/ 1088125 w 1275435"/>
                <a:gd name="connsiteY9-1736" fmla="*/ 768951 h 853613"/>
                <a:gd name="connsiteX10-1737" fmla="*/ 1088125 w 1275435"/>
                <a:gd name="connsiteY10-1738" fmla="*/ 835626 h 853613"/>
                <a:gd name="connsiteX11-1739" fmla="*/ 930963 w 1275435"/>
                <a:gd name="connsiteY11-1740" fmla="*/ 411764 h 853613"/>
                <a:gd name="connsiteX12-1741" fmla="*/ 897625 w 1275435"/>
                <a:gd name="connsiteY12-1742" fmla="*/ 497489 h 853613"/>
                <a:gd name="connsiteX13-1743" fmla="*/ 997638 w 1275435"/>
                <a:gd name="connsiteY13-1744" fmla="*/ 730851 h 853613"/>
                <a:gd name="connsiteX14-1745" fmla="*/ 807138 w 1275435"/>
                <a:gd name="connsiteY14-1746" fmla="*/ 621314 h 853613"/>
                <a:gd name="connsiteX15-1747" fmla="*/ 764275 w 1275435"/>
                <a:gd name="connsiteY15-1748" fmla="*/ 459389 h 853613"/>
                <a:gd name="connsiteX16-1749" fmla="*/ 702363 w 1275435"/>
                <a:gd name="connsiteY16-1750" fmla="*/ 573689 h 853613"/>
                <a:gd name="connsiteX17-1751" fmla="*/ 792850 w 1275435"/>
                <a:gd name="connsiteY17-1752" fmla="*/ 707039 h 853613"/>
                <a:gd name="connsiteX18-1753" fmla="*/ 559488 w 1275435"/>
                <a:gd name="connsiteY18-1754" fmla="*/ 587976 h 853613"/>
                <a:gd name="connsiteX19-1755" fmla="*/ 559488 w 1275435"/>
                <a:gd name="connsiteY19-1756" fmla="*/ 440339 h 853613"/>
                <a:gd name="connsiteX20-1757" fmla="*/ 497575 w 1275435"/>
                <a:gd name="connsiteY20-1758" fmla="*/ 483201 h 853613"/>
                <a:gd name="connsiteX21-1759" fmla="*/ 535675 w 1275435"/>
                <a:gd name="connsiteY21-1760" fmla="*/ 626076 h 853613"/>
                <a:gd name="connsiteX22-1761" fmla="*/ 330888 w 1275435"/>
                <a:gd name="connsiteY22-1762" fmla="*/ 507014 h 853613"/>
                <a:gd name="connsiteX23-1763" fmla="*/ 316600 w 1275435"/>
                <a:gd name="connsiteY23-1764" fmla="*/ 395095 h 853613"/>
                <a:gd name="connsiteX24-1765" fmla="*/ 252307 w 1275435"/>
                <a:gd name="connsiteY24-1766" fmla="*/ 399858 h 853613"/>
                <a:gd name="connsiteX25-1767" fmla="*/ 180869 w 1275435"/>
                <a:gd name="connsiteY25-1768" fmla="*/ 797526 h 853613"/>
                <a:gd name="connsiteX0-1769" fmla="*/ 180869 w 1263759"/>
                <a:gd name="connsiteY0-1770" fmla="*/ 797526 h 853613"/>
                <a:gd name="connsiteX1-1771" fmla="*/ 126100 w 1263759"/>
                <a:gd name="connsiteY1-1772" fmla="*/ 730852 h 853613"/>
                <a:gd name="connsiteX2-1773" fmla="*/ 40375 w 1263759"/>
                <a:gd name="connsiteY2-1774" fmla="*/ 697514 h 853613"/>
                <a:gd name="connsiteX3-1775" fmla="*/ 11800 w 1263759"/>
                <a:gd name="connsiteY3-1776" fmla="*/ 359376 h 853613"/>
                <a:gd name="connsiteX4-1777" fmla="*/ 233256 w 1263759"/>
                <a:gd name="connsiteY4-1778" fmla="*/ 64101 h 853613"/>
                <a:gd name="connsiteX5-1779" fmla="*/ 657119 w 1263759"/>
                <a:gd name="connsiteY5-1780" fmla="*/ 2188 h 853613"/>
                <a:gd name="connsiteX6-1781" fmla="*/ 1111937 w 1263759"/>
                <a:gd name="connsiteY6-1782" fmla="*/ 109344 h 853613"/>
                <a:gd name="connsiteX7-1783" fmla="*/ 1261956 w 1263759"/>
                <a:gd name="connsiteY7-1784" fmla="*/ 445101 h 853613"/>
                <a:gd name="connsiteX8-1785" fmla="*/ 1188138 w 1263759"/>
                <a:gd name="connsiteY8-1786" fmla="*/ 711801 h 853613"/>
                <a:gd name="connsiteX9-1787" fmla="*/ 1088125 w 1263759"/>
                <a:gd name="connsiteY9-1788" fmla="*/ 768951 h 853613"/>
                <a:gd name="connsiteX10-1789" fmla="*/ 1088125 w 1263759"/>
                <a:gd name="connsiteY10-1790" fmla="*/ 835626 h 853613"/>
                <a:gd name="connsiteX11-1791" fmla="*/ 930963 w 1263759"/>
                <a:gd name="connsiteY11-1792" fmla="*/ 411764 h 853613"/>
                <a:gd name="connsiteX12-1793" fmla="*/ 897625 w 1263759"/>
                <a:gd name="connsiteY12-1794" fmla="*/ 497489 h 853613"/>
                <a:gd name="connsiteX13-1795" fmla="*/ 997638 w 1263759"/>
                <a:gd name="connsiteY13-1796" fmla="*/ 730851 h 853613"/>
                <a:gd name="connsiteX14-1797" fmla="*/ 807138 w 1263759"/>
                <a:gd name="connsiteY14-1798" fmla="*/ 621314 h 853613"/>
                <a:gd name="connsiteX15-1799" fmla="*/ 764275 w 1263759"/>
                <a:gd name="connsiteY15-1800" fmla="*/ 459389 h 853613"/>
                <a:gd name="connsiteX16-1801" fmla="*/ 702363 w 1263759"/>
                <a:gd name="connsiteY16-1802" fmla="*/ 573689 h 853613"/>
                <a:gd name="connsiteX17-1803" fmla="*/ 792850 w 1263759"/>
                <a:gd name="connsiteY17-1804" fmla="*/ 707039 h 853613"/>
                <a:gd name="connsiteX18-1805" fmla="*/ 559488 w 1263759"/>
                <a:gd name="connsiteY18-1806" fmla="*/ 587976 h 853613"/>
                <a:gd name="connsiteX19-1807" fmla="*/ 559488 w 1263759"/>
                <a:gd name="connsiteY19-1808" fmla="*/ 440339 h 853613"/>
                <a:gd name="connsiteX20-1809" fmla="*/ 497575 w 1263759"/>
                <a:gd name="connsiteY20-1810" fmla="*/ 483201 h 853613"/>
                <a:gd name="connsiteX21-1811" fmla="*/ 535675 w 1263759"/>
                <a:gd name="connsiteY21-1812" fmla="*/ 626076 h 853613"/>
                <a:gd name="connsiteX22-1813" fmla="*/ 330888 w 1263759"/>
                <a:gd name="connsiteY22-1814" fmla="*/ 507014 h 853613"/>
                <a:gd name="connsiteX23-1815" fmla="*/ 316600 w 1263759"/>
                <a:gd name="connsiteY23-1816" fmla="*/ 395095 h 853613"/>
                <a:gd name="connsiteX24-1817" fmla="*/ 252307 w 1263759"/>
                <a:gd name="connsiteY24-1818" fmla="*/ 399858 h 853613"/>
                <a:gd name="connsiteX25-1819" fmla="*/ 180869 w 1263759"/>
                <a:gd name="connsiteY25-1820" fmla="*/ 797526 h 853613"/>
                <a:gd name="connsiteX0-1821" fmla="*/ 180869 w 1262163"/>
                <a:gd name="connsiteY0-1822" fmla="*/ 797526 h 853613"/>
                <a:gd name="connsiteX1-1823" fmla="*/ 126100 w 1262163"/>
                <a:gd name="connsiteY1-1824" fmla="*/ 730852 h 853613"/>
                <a:gd name="connsiteX2-1825" fmla="*/ 40375 w 1262163"/>
                <a:gd name="connsiteY2-1826" fmla="*/ 697514 h 853613"/>
                <a:gd name="connsiteX3-1827" fmla="*/ 11800 w 1262163"/>
                <a:gd name="connsiteY3-1828" fmla="*/ 359376 h 853613"/>
                <a:gd name="connsiteX4-1829" fmla="*/ 233256 w 1262163"/>
                <a:gd name="connsiteY4-1830" fmla="*/ 64101 h 853613"/>
                <a:gd name="connsiteX5-1831" fmla="*/ 657119 w 1262163"/>
                <a:gd name="connsiteY5-1832" fmla="*/ 2188 h 853613"/>
                <a:gd name="connsiteX6-1833" fmla="*/ 1111937 w 1262163"/>
                <a:gd name="connsiteY6-1834" fmla="*/ 109344 h 853613"/>
                <a:gd name="connsiteX7-1835" fmla="*/ 1261956 w 1262163"/>
                <a:gd name="connsiteY7-1836" fmla="*/ 445101 h 853613"/>
                <a:gd name="connsiteX8-1837" fmla="*/ 1188138 w 1262163"/>
                <a:gd name="connsiteY8-1838" fmla="*/ 711801 h 853613"/>
                <a:gd name="connsiteX9-1839" fmla="*/ 1088125 w 1262163"/>
                <a:gd name="connsiteY9-1840" fmla="*/ 768951 h 853613"/>
                <a:gd name="connsiteX10-1841" fmla="*/ 1088125 w 1262163"/>
                <a:gd name="connsiteY10-1842" fmla="*/ 835626 h 853613"/>
                <a:gd name="connsiteX11-1843" fmla="*/ 930963 w 1262163"/>
                <a:gd name="connsiteY11-1844" fmla="*/ 411764 h 853613"/>
                <a:gd name="connsiteX12-1845" fmla="*/ 897625 w 1262163"/>
                <a:gd name="connsiteY12-1846" fmla="*/ 497489 h 853613"/>
                <a:gd name="connsiteX13-1847" fmla="*/ 997638 w 1262163"/>
                <a:gd name="connsiteY13-1848" fmla="*/ 730851 h 853613"/>
                <a:gd name="connsiteX14-1849" fmla="*/ 807138 w 1262163"/>
                <a:gd name="connsiteY14-1850" fmla="*/ 621314 h 853613"/>
                <a:gd name="connsiteX15-1851" fmla="*/ 764275 w 1262163"/>
                <a:gd name="connsiteY15-1852" fmla="*/ 459389 h 853613"/>
                <a:gd name="connsiteX16-1853" fmla="*/ 702363 w 1262163"/>
                <a:gd name="connsiteY16-1854" fmla="*/ 573689 h 853613"/>
                <a:gd name="connsiteX17-1855" fmla="*/ 792850 w 1262163"/>
                <a:gd name="connsiteY17-1856" fmla="*/ 707039 h 853613"/>
                <a:gd name="connsiteX18-1857" fmla="*/ 559488 w 1262163"/>
                <a:gd name="connsiteY18-1858" fmla="*/ 587976 h 853613"/>
                <a:gd name="connsiteX19-1859" fmla="*/ 559488 w 1262163"/>
                <a:gd name="connsiteY19-1860" fmla="*/ 440339 h 853613"/>
                <a:gd name="connsiteX20-1861" fmla="*/ 497575 w 1262163"/>
                <a:gd name="connsiteY20-1862" fmla="*/ 483201 h 853613"/>
                <a:gd name="connsiteX21-1863" fmla="*/ 535675 w 1262163"/>
                <a:gd name="connsiteY21-1864" fmla="*/ 626076 h 853613"/>
                <a:gd name="connsiteX22-1865" fmla="*/ 330888 w 1262163"/>
                <a:gd name="connsiteY22-1866" fmla="*/ 507014 h 853613"/>
                <a:gd name="connsiteX23-1867" fmla="*/ 316600 w 1262163"/>
                <a:gd name="connsiteY23-1868" fmla="*/ 395095 h 853613"/>
                <a:gd name="connsiteX24-1869" fmla="*/ 252307 w 1262163"/>
                <a:gd name="connsiteY24-1870" fmla="*/ 399858 h 853613"/>
                <a:gd name="connsiteX25-1871" fmla="*/ 180869 w 1262163"/>
                <a:gd name="connsiteY25-1872" fmla="*/ 797526 h 853613"/>
                <a:gd name="connsiteX0-1873" fmla="*/ 180869 w 1263141"/>
                <a:gd name="connsiteY0-1874" fmla="*/ 797970 h 854057"/>
                <a:gd name="connsiteX1-1875" fmla="*/ 126100 w 1263141"/>
                <a:gd name="connsiteY1-1876" fmla="*/ 731296 h 854057"/>
                <a:gd name="connsiteX2-1877" fmla="*/ 40375 w 1263141"/>
                <a:gd name="connsiteY2-1878" fmla="*/ 697958 h 854057"/>
                <a:gd name="connsiteX3-1879" fmla="*/ 11800 w 1263141"/>
                <a:gd name="connsiteY3-1880" fmla="*/ 359820 h 854057"/>
                <a:gd name="connsiteX4-1881" fmla="*/ 233256 w 1263141"/>
                <a:gd name="connsiteY4-1882" fmla="*/ 64545 h 854057"/>
                <a:gd name="connsiteX5-1883" fmla="*/ 657119 w 1263141"/>
                <a:gd name="connsiteY5-1884" fmla="*/ 2632 h 854057"/>
                <a:gd name="connsiteX6-1885" fmla="*/ 1128605 w 1263141"/>
                <a:gd name="connsiteY6-1886" fmla="*/ 116931 h 854057"/>
                <a:gd name="connsiteX7-1887" fmla="*/ 1261956 w 1263141"/>
                <a:gd name="connsiteY7-1888" fmla="*/ 445545 h 854057"/>
                <a:gd name="connsiteX8-1889" fmla="*/ 1188138 w 1263141"/>
                <a:gd name="connsiteY8-1890" fmla="*/ 712245 h 854057"/>
                <a:gd name="connsiteX9-1891" fmla="*/ 1088125 w 1263141"/>
                <a:gd name="connsiteY9-1892" fmla="*/ 769395 h 854057"/>
                <a:gd name="connsiteX10-1893" fmla="*/ 1088125 w 1263141"/>
                <a:gd name="connsiteY10-1894" fmla="*/ 836070 h 854057"/>
                <a:gd name="connsiteX11-1895" fmla="*/ 930963 w 1263141"/>
                <a:gd name="connsiteY11-1896" fmla="*/ 412208 h 854057"/>
                <a:gd name="connsiteX12-1897" fmla="*/ 897625 w 1263141"/>
                <a:gd name="connsiteY12-1898" fmla="*/ 497933 h 854057"/>
                <a:gd name="connsiteX13-1899" fmla="*/ 997638 w 1263141"/>
                <a:gd name="connsiteY13-1900" fmla="*/ 731295 h 854057"/>
                <a:gd name="connsiteX14-1901" fmla="*/ 807138 w 1263141"/>
                <a:gd name="connsiteY14-1902" fmla="*/ 621758 h 854057"/>
                <a:gd name="connsiteX15-1903" fmla="*/ 764275 w 1263141"/>
                <a:gd name="connsiteY15-1904" fmla="*/ 459833 h 854057"/>
                <a:gd name="connsiteX16-1905" fmla="*/ 702363 w 1263141"/>
                <a:gd name="connsiteY16-1906" fmla="*/ 574133 h 854057"/>
                <a:gd name="connsiteX17-1907" fmla="*/ 792850 w 1263141"/>
                <a:gd name="connsiteY17-1908" fmla="*/ 707483 h 854057"/>
                <a:gd name="connsiteX18-1909" fmla="*/ 559488 w 1263141"/>
                <a:gd name="connsiteY18-1910" fmla="*/ 588420 h 854057"/>
                <a:gd name="connsiteX19-1911" fmla="*/ 559488 w 1263141"/>
                <a:gd name="connsiteY19-1912" fmla="*/ 440783 h 854057"/>
                <a:gd name="connsiteX20-1913" fmla="*/ 497575 w 1263141"/>
                <a:gd name="connsiteY20-1914" fmla="*/ 483645 h 854057"/>
                <a:gd name="connsiteX21-1915" fmla="*/ 535675 w 1263141"/>
                <a:gd name="connsiteY21-1916" fmla="*/ 626520 h 854057"/>
                <a:gd name="connsiteX22-1917" fmla="*/ 330888 w 1263141"/>
                <a:gd name="connsiteY22-1918" fmla="*/ 507458 h 854057"/>
                <a:gd name="connsiteX23-1919" fmla="*/ 316600 w 1263141"/>
                <a:gd name="connsiteY23-1920" fmla="*/ 395539 h 854057"/>
                <a:gd name="connsiteX24-1921" fmla="*/ 252307 w 1263141"/>
                <a:gd name="connsiteY24-1922" fmla="*/ 400302 h 854057"/>
                <a:gd name="connsiteX25-1923" fmla="*/ 180869 w 1263141"/>
                <a:gd name="connsiteY25-1924" fmla="*/ 797970 h 854057"/>
                <a:gd name="connsiteX0-1925" fmla="*/ 180869 w 1264978"/>
                <a:gd name="connsiteY0-1926" fmla="*/ 797970 h 854057"/>
                <a:gd name="connsiteX1-1927" fmla="*/ 126100 w 1264978"/>
                <a:gd name="connsiteY1-1928" fmla="*/ 731296 h 854057"/>
                <a:gd name="connsiteX2-1929" fmla="*/ 40375 w 1264978"/>
                <a:gd name="connsiteY2-1930" fmla="*/ 697958 h 854057"/>
                <a:gd name="connsiteX3-1931" fmla="*/ 11800 w 1264978"/>
                <a:gd name="connsiteY3-1932" fmla="*/ 359820 h 854057"/>
                <a:gd name="connsiteX4-1933" fmla="*/ 233256 w 1264978"/>
                <a:gd name="connsiteY4-1934" fmla="*/ 64545 h 854057"/>
                <a:gd name="connsiteX5-1935" fmla="*/ 657119 w 1264978"/>
                <a:gd name="connsiteY5-1936" fmla="*/ 2632 h 854057"/>
                <a:gd name="connsiteX6-1937" fmla="*/ 1128605 w 1264978"/>
                <a:gd name="connsiteY6-1938" fmla="*/ 116931 h 854057"/>
                <a:gd name="connsiteX7-1939" fmla="*/ 1261956 w 1264978"/>
                <a:gd name="connsiteY7-1940" fmla="*/ 445545 h 854057"/>
                <a:gd name="connsiteX8-1941" fmla="*/ 1219095 w 1264978"/>
                <a:gd name="connsiteY8-1942" fmla="*/ 686051 h 854057"/>
                <a:gd name="connsiteX9-1943" fmla="*/ 1188138 w 1264978"/>
                <a:gd name="connsiteY9-1944" fmla="*/ 712245 h 854057"/>
                <a:gd name="connsiteX10-1945" fmla="*/ 1088125 w 1264978"/>
                <a:gd name="connsiteY10-1946" fmla="*/ 769395 h 854057"/>
                <a:gd name="connsiteX11-1947" fmla="*/ 1088125 w 1264978"/>
                <a:gd name="connsiteY11-1948" fmla="*/ 836070 h 854057"/>
                <a:gd name="connsiteX12-1949" fmla="*/ 930963 w 1264978"/>
                <a:gd name="connsiteY12-1950" fmla="*/ 412208 h 854057"/>
                <a:gd name="connsiteX13-1951" fmla="*/ 897625 w 1264978"/>
                <a:gd name="connsiteY13-1952" fmla="*/ 497933 h 854057"/>
                <a:gd name="connsiteX14-1953" fmla="*/ 997638 w 1264978"/>
                <a:gd name="connsiteY14-1954" fmla="*/ 731295 h 854057"/>
                <a:gd name="connsiteX15-1955" fmla="*/ 807138 w 1264978"/>
                <a:gd name="connsiteY15-1956" fmla="*/ 621758 h 854057"/>
                <a:gd name="connsiteX16-1957" fmla="*/ 764275 w 1264978"/>
                <a:gd name="connsiteY16-1958" fmla="*/ 459833 h 854057"/>
                <a:gd name="connsiteX17-1959" fmla="*/ 702363 w 1264978"/>
                <a:gd name="connsiteY17-1960" fmla="*/ 574133 h 854057"/>
                <a:gd name="connsiteX18-1961" fmla="*/ 792850 w 1264978"/>
                <a:gd name="connsiteY18-1962" fmla="*/ 707483 h 854057"/>
                <a:gd name="connsiteX19-1963" fmla="*/ 559488 w 1264978"/>
                <a:gd name="connsiteY19-1964" fmla="*/ 588420 h 854057"/>
                <a:gd name="connsiteX20-1965" fmla="*/ 559488 w 1264978"/>
                <a:gd name="connsiteY20-1966" fmla="*/ 440783 h 854057"/>
                <a:gd name="connsiteX21-1967" fmla="*/ 497575 w 1264978"/>
                <a:gd name="connsiteY21-1968" fmla="*/ 483645 h 854057"/>
                <a:gd name="connsiteX22-1969" fmla="*/ 535675 w 1264978"/>
                <a:gd name="connsiteY22-1970" fmla="*/ 626520 h 854057"/>
                <a:gd name="connsiteX23-1971" fmla="*/ 330888 w 1264978"/>
                <a:gd name="connsiteY23-1972" fmla="*/ 507458 h 854057"/>
                <a:gd name="connsiteX24-1973" fmla="*/ 316600 w 1264978"/>
                <a:gd name="connsiteY24-1974" fmla="*/ 395539 h 854057"/>
                <a:gd name="connsiteX25-1975" fmla="*/ 252307 w 1264978"/>
                <a:gd name="connsiteY25-1976" fmla="*/ 400302 h 854057"/>
                <a:gd name="connsiteX26" fmla="*/ 180869 w 1264978"/>
                <a:gd name="connsiteY26" fmla="*/ 797970 h 854057"/>
                <a:gd name="connsiteX0-1977" fmla="*/ 180869 w 1264978"/>
                <a:gd name="connsiteY0-1978" fmla="*/ 797970 h 854057"/>
                <a:gd name="connsiteX1-1979" fmla="*/ 126100 w 1264978"/>
                <a:gd name="connsiteY1-1980" fmla="*/ 731296 h 854057"/>
                <a:gd name="connsiteX2-1981" fmla="*/ 40375 w 1264978"/>
                <a:gd name="connsiteY2-1982" fmla="*/ 697958 h 854057"/>
                <a:gd name="connsiteX3-1983" fmla="*/ 11800 w 1264978"/>
                <a:gd name="connsiteY3-1984" fmla="*/ 359820 h 854057"/>
                <a:gd name="connsiteX4-1985" fmla="*/ 233256 w 1264978"/>
                <a:gd name="connsiteY4-1986" fmla="*/ 64545 h 854057"/>
                <a:gd name="connsiteX5-1987" fmla="*/ 657119 w 1264978"/>
                <a:gd name="connsiteY5-1988" fmla="*/ 2632 h 854057"/>
                <a:gd name="connsiteX6-1989" fmla="*/ 1128605 w 1264978"/>
                <a:gd name="connsiteY6-1990" fmla="*/ 116931 h 854057"/>
                <a:gd name="connsiteX7-1991" fmla="*/ 1261956 w 1264978"/>
                <a:gd name="connsiteY7-1992" fmla="*/ 445545 h 854057"/>
                <a:gd name="connsiteX8-1993" fmla="*/ 1219095 w 1264978"/>
                <a:gd name="connsiteY8-1994" fmla="*/ 686051 h 854057"/>
                <a:gd name="connsiteX9-1995" fmla="*/ 1188138 w 1264978"/>
                <a:gd name="connsiteY9-1996" fmla="*/ 712245 h 854057"/>
                <a:gd name="connsiteX10-1997" fmla="*/ 1114319 w 1264978"/>
                <a:gd name="connsiteY10-1998" fmla="*/ 769395 h 854057"/>
                <a:gd name="connsiteX11-1999" fmla="*/ 1088125 w 1264978"/>
                <a:gd name="connsiteY11-2000" fmla="*/ 836070 h 854057"/>
                <a:gd name="connsiteX12-2001" fmla="*/ 930963 w 1264978"/>
                <a:gd name="connsiteY12-2002" fmla="*/ 412208 h 854057"/>
                <a:gd name="connsiteX13-2003" fmla="*/ 897625 w 1264978"/>
                <a:gd name="connsiteY13-2004" fmla="*/ 497933 h 854057"/>
                <a:gd name="connsiteX14-2005" fmla="*/ 997638 w 1264978"/>
                <a:gd name="connsiteY14-2006" fmla="*/ 731295 h 854057"/>
                <a:gd name="connsiteX15-2007" fmla="*/ 807138 w 1264978"/>
                <a:gd name="connsiteY15-2008" fmla="*/ 621758 h 854057"/>
                <a:gd name="connsiteX16-2009" fmla="*/ 764275 w 1264978"/>
                <a:gd name="connsiteY16-2010" fmla="*/ 459833 h 854057"/>
                <a:gd name="connsiteX17-2011" fmla="*/ 702363 w 1264978"/>
                <a:gd name="connsiteY17-2012" fmla="*/ 574133 h 854057"/>
                <a:gd name="connsiteX18-2013" fmla="*/ 792850 w 1264978"/>
                <a:gd name="connsiteY18-2014" fmla="*/ 707483 h 854057"/>
                <a:gd name="connsiteX19-2015" fmla="*/ 559488 w 1264978"/>
                <a:gd name="connsiteY19-2016" fmla="*/ 588420 h 854057"/>
                <a:gd name="connsiteX20-2017" fmla="*/ 559488 w 1264978"/>
                <a:gd name="connsiteY20-2018" fmla="*/ 440783 h 854057"/>
                <a:gd name="connsiteX21-2019" fmla="*/ 497575 w 1264978"/>
                <a:gd name="connsiteY21-2020" fmla="*/ 483645 h 854057"/>
                <a:gd name="connsiteX22-2021" fmla="*/ 535675 w 1264978"/>
                <a:gd name="connsiteY22-2022" fmla="*/ 626520 h 854057"/>
                <a:gd name="connsiteX23-2023" fmla="*/ 330888 w 1264978"/>
                <a:gd name="connsiteY23-2024" fmla="*/ 507458 h 854057"/>
                <a:gd name="connsiteX24-2025" fmla="*/ 316600 w 1264978"/>
                <a:gd name="connsiteY24-2026" fmla="*/ 395539 h 854057"/>
                <a:gd name="connsiteX25-2027" fmla="*/ 252307 w 1264978"/>
                <a:gd name="connsiteY25-2028" fmla="*/ 400302 h 854057"/>
                <a:gd name="connsiteX26-2029" fmla="*/ 180869 w 1264978"/>
                <a:gd name="connsiteY26-2030" fmla="*/ 797970 h 854057"/>
                <a:gd name="connsiteX0-2031" fmla="*/ 180869 w 1264978"/>
                <a:gd name="connsiteY0-2032" fmla="*/ 797970 h 814148"/>
                <a:gd name="connsiteX1-2033" fmla="*/ 126100 w 1264978"/>
                <a:gd name="connsiteY1-2034" fmla="*/ 731296 h 814148"/>
                <a:gd name="connsiteX2-2035" fmla="*/ 40375 w 1264978"/>
                <a:gd name="connsiteY2-2036" fmla="*/ 697958 h 814148"/>
                <a:gd name="connsiteX3-2037" fmla="*/ 11800 w 1264978"/>
                <a:gd name="connsiteY3-2038" fmla="*/ 359820 h 814148"/>
                <a:gd name="connsiteX4-2039" fmla="*/ 233256 w 1264978"/>
                <a:gd name="connsiteY4-2040" fmla="*/ 64545 h 814148"/>
                <a:gd name="connsiteX5-2041" fmla="*/ 657119 w 1264978"/>
                <a:gd name="connsiteY5-2042" fmla="*/ 2632 h 814148"/>
                <a:gd name="connsiteX6-2043" fmla="*/ 1128605 w 1264978"/>
                <a:gd name="connsiteY6-2044" fmla="*/ 116931 h 814148"/>
                <a:gd name="connsiteX7-2045" fmla="*/ 1261956 w 1264978"/>
                <a:gd name="connsiteY7-2046" fmla="*/ 445545 h 814148"/>
                <a:gd name="connsiteX8-2047" fmla="*/ 1219095 w 1264978"/>
                <a:gd name="connsiteY8-2048" fmla="*/ 686051 h 814148"/>
                <a:gd name="connsiteX9-2049" fmla="*/ 1188138 w 1264978"/>
                <a:gd name="connsiteY9-2050" fmla="*/ 712245 h 814148"/>
                <a:gd name="connsiteX10-2051" fmla="*/ 1114319 w 1264978"/>
                <a:gd name="connsiteY10-2052" fmla="*/ 769395 h 814148"/>
                <a:gd name="connsiteX11-2053" fmla="*/ 1057168 w 1264978"/>
                <a:gd name="connsiteY11-2054" fmla="*/ 752727 h 814148"/>
                <a:gd name="connsiteX12-2055" fmla="*/ 930963 w 1264978"/>
                <a:gd name="connsiteY12-2056" fmla="*/ 412208 h 814148"/>
                <a:gd name="connsiteX13-2057" fmla="*/ 897625 w 1264978"/>
                <a:gd name="connsiteY13-2058" fmla="*/ 497933 h 814148"/>
                <a:gd name="connsiteX14-2059" fmla="*/ 997638 w 1264978"/>
                <a:gd name="connsiteY14-2060" fmla="*/ 731295 h 814148"/>
                <a:gd name="connsiteX15-2061" fmla="*/ 807138 w 1264978"/>
                <a:gd name="connsiteY15-2062" fmla="*/ 621758 h 814148"/>
                <a:gd name="connsiteX16-2063" fmla="*/ 764275 w 1264978"/>
                <a:gd name="connsiteY16-2064" fmla="*/ 459833 h 814148"/>
                <a:gd name="connsiteX17-2065" fmla="*/ 702363 w 1264978"/>
                <a:gd name="connsiteY17-2066" fmla="*/ 574133 h 814148"/>
                <a:gd name="connsiteX18-2067" fmla="*/ 792850 w 1264978"/>
                <a:gd name="connsiteY18-2068" fmla="*/ 707483 h 814148"/>
                <a:gd name="connsiteX19-2069" fmla="*/ 559488 w 1264978"/>
                <a:gd name="connsiteY19-2070" fmla="*/ 588420 h 814148"/>
                <a:gd name="connsiteX20-2071" fmla="*/ 559488 w 1264978"/>
                <a:gd name="connsiteY20-2072" fmla="*/ 440783 h 814148"/>
                <a:gd name="connsiteX21-2073" fmla="*/ 497575 w 1264978"/>
                <a:gd name="connsiteY21-2074" fmla="*/ 483645 h 814148"/>
                <a:gd name="connsiteX22-2075" fmla="*/ 535675 w 1264978"/>
                <a:gd name="connsiteY22-2076" fmla="*/ 626520 h 814148"/>
                <a:gd name="connsiteX23-2077" fmla="*/ 330888 w 1264978"/>
                <a:gd name="connsiteY23-2078" fmla="*/ 507458 h 814148"/>
                <a:gd name="connsiteX24-2079" fmla="*/ 316600 w 1264978"/>
                <a:gd name="connsiteY24-2080" fmla="*/ 395539 h 814148"/>
                <a:gd name="connsiteX25-2081" fmla="*/ 252307 w 1264978"/>
                <a:gd name="connsiteY25-2082" fmla="*/ 400302 h 814148"/>
                <a:gd name="connsiteX26-2083" fmla="*/ 180869 w 1264978"/>
                <a:gd name="connsiteY26-2084" fmla="*/ 797970 h 814148"/>
                <a:gd name="connsiteX0-2085" fmla="*/ 180869 w 1264978"/>
                <a:gd name="connsiteY0-2086" fmla="*/ 797970 h 814148"/>
                <a:gd name="connsiteX1-2087" fmla="*/ 126100 w 1264978"/>
                <a:gd name="connsiteY1-2088" fmla="*/ 731296 h 814148"/>
                <a:gd name="connsiteX2-2089" fmla="*/ 40375 w 1264978"/>
                <a:gd name="connsiteY2-2090" fmla="*/ 697958 h 814148"/>
                <a:gd name="connsiteX3-2091" fmla="*/ 11800 w 1264978"/>
                <a:gd name="connsiteY3-2092" fmla="*/ 359820 h 814148"/>
                <a:gd name="connsiteX4-2093" fmla="*/ 233256 w 1264978"/>
                <a:gd name="connsiteY4-2094" fmla="*/ 64545 h 814148"/>
                <a:gd name="connsiteX5-2095" fmla="*/ 657119 w 1264978"/>
                <a:gd name="connsiteY5-2096" fmla="*/ 2632 h 814148"/>
                <a:gd name="connsiteX6-2097" fmla="*/ 1128605 w 1264978"/>
                <a:gd name="connsiteY6-2098" fmla="*/ 116931 h 814148"/>
                <a:gd name="connsiteX7-2099" fmla="*/ 1261956 w 1264978"/>
                <a:gd name="connsiteY7-2100" fmla="*/ 445545 h 814148"/>
                <a:gd name="connsiteX8-2101" fmla="*/ 1219095 w 1264978"/>
                <a:gd name="connsiteY8-2102" fmla="*/ 686051 h 814148"/>
                <a:gd name="connsiteX9-2103" fmla="*/ 1166707 w 1264978"/>
                <a:gd name="connsiteY9-2104" fmla="*/ 712245 h 814148"/>
                <a:gd name="connsiteX10-2105" fmla="*/ 1114319 w 1264978"/>
                <a:gd name="connsiteY10-2106" fmla="*/ 769395 h 814148"/>
                <a:gd name="connsiteX11-2107" fmla="*/ 1057168 w 1264978"/>
                <a:gd name="connsiteY11-2108" fmla="*/ 752727 h 814148"/>
                <a:gd name="connsiteX12-2109" fmla="*/ 930963 w 1264978"/>
                <a:gd name="connsiteY12-2110" fmla="*/ 412208 h 814148"/>
                <a:gd name="connsiteX13-2111" fmla="*/ 897625 w 1264978"/>
                <a:gd name="connsiteY13-2112" fmla="*/ 497933 h 814148"/>
                <a:gd name="connsiteX14-2113" fmla="*/ 997638 w 1264978"/>
                <a:gd name="connsiteY14-2114" fmla="*/ 731295 h 814148"/>
                <a:gd name="connsiteX15-2115" fmla="*/ 807138 w 1264978"/>
                <a:gd name="connsiteY15-2116" fmla="*/ 621758 h 814148"/>
                <a:gd name="connsiteX16-2117" fmla="*/ 764275 w 1264978"/>
                <a:gd name="connsiteY16-2118" fmla="*/ 459833 h 814148"/>
                <a:gd name="connsiteX17-2119" fmla="*/ 702363 w 1264978"/>
                <a:gd name="connsiteY17-2120" fmla="*/ 574133 h 814148"/>
                <a:gd name="connsiteX18-2121" fmla="*/ 792850 w 1264978"/>
                <a:gd name="connsiteY18-2122" fmla="*/ 707483 h 814148"/>
                <a:gd name="connsiteX19-2123" fmla="*/ 559488 w 1264978"/>
                <a:gd name="connsiteY19-2124" fmla="*/ 588420 h 814148"/>
                <a:gd name="connsiteX20-2125" fmla="*/ 559488 w 1264978"/>
                <a:gd name="connsiteY20-2126" fmla="*/ 440783 h 814148"/>
                <a:gd name="connsiteX21-2127" fmla="*/ 497575 w 1264978"/>
                <a:gd name="connsiteY21-2128" fmla="*/ 483645 h 814148"/>
                <a:gd name="connsiteX22-2129" fmla="*/ 535675 w 1264978"/>
                <a:gd name="connsiteY22-2130" fmla="*/ 626520 h 814148"/>
                <a:gd name="connsiteX23-2131" fmla="*/ 330888 w 1264978"/>
                <a:gd name="connsiteY23-2132" fmla="*/ 507458 h 814148"/>
                <a:gd name="connsiteX24-2133" fmla="*/ 316600 w 1264978"/>
                <a:gd name="connsiteY24-2134" fmla="*/ 395539 h 814148"/>
                <a:gd name="connsiteX25-2135" fmla="*/ 252307 w 1264978"/>
                <a:gd name="connsiteY25-2136" fmla="*/ 400302 h 814148"/>
                <a:gd name="connsiteX26-2137" fmla="*/ 180869 w 1264978"/>
                <a:gd name="connsiteY26-2138" fmla="*/ 797970 h 814148"/>
                <a:gd name="connsiteX0-2139" fmla="*/ 180869 w 1266490"/>
                <a:gd name="connsiteY0-2140" fmla="*/ 797970 h 814148"/>
                <a:gd name="connsiteX1-2141" fmla="*/ 126100 w 1266490"/>
                <a:gd name="connsiteY1-2142" fmla="*/ 731296 h 814148"/>
                <a:gd name="connsiteX2-2143" fmla="*/ 40375 w 1266490"/>
                <a:gd name="connsiteY2-2144" fmla="*/ 697958 h 814148"/>
                <a:gd name="connsiteX3-2145" fmla="*/ 11800 w 1266490"/>
                <a:gd name="connsiteY3-2146" fmla="*/ 359820 h 814148"/>
                <a:gd name="connsiteX4-2147" fmla="*/ 233256 w 1266490"/>
                <a:gd name="connsiteY4-2148" fmla="*/ 64545 h 814148"/>
                <a:gd name="connsiteX5-2149" fmla="*/ 657119 w 1266490"/>
                <a:gd name="connsiteY5-2150" fmla="*/ 2632 h 814148"/>
                <a:gd name="connsiteX6-2151" fmla="*/ 1128605 w 1266490"/>
                <a:gd name="connsiteY6-2152" fmla="*/ 116931 h 814148"/>
                <a:gd name="connsiteX7-2153" fmla="*/ 1261956 w 1266490"/>
                <a:gd name="connsiteY7-2154" fmla="*/ 445545 h 814148"/>
                <a:gd name="connsiteX8-2155" fmla="*/ 1231001 w 1266490"/>
                <a:gd name="connsiteY8-2156" fmla="*/ 686051 h 814148"/>
                <a:gd name="connsiteX9-2157" fmla="*/ 1166707 w 1266490"/>
                <a:gd name="connsiteY9-2158" fmla="*/ 712245 h 814148"/>
                <a:gd name="connsiteX10-2159" fmla="*/ 1114319 w 1266490"/>
                <a:gd name="connsiteY10-2160" fmla="*/ 769395 h 814148"/>
                <a:gd name="connsiteX11-2161" fmla="*/ 1057168 w 1266490"/>
                <a:gd name="connsiteY11-2162" fmla="*/ 752727 h 814148"/>
                <a:gd name="connsiteX12-2163" fmla="*/ 930963 w 1266490"/>
                <a:gd name="connsiteY12-2164" fmla="*/ 412208 h 814148"/>
                <a:gd name="connsiteX13-2165" fmla="*/ 897625 w 1266490"/>
                <a:gd name="connsiteY13-2166" fmla="*/ 497933 h 814148"/>
                <a:gd name="connsiteX14-2167" fmla="*/ 997638 w 1266490"/>
                <a:gd name="connsiteY14-2168" fmla="*/ 731295 h 814148"/>
                <a:gd name="connsiteX15-2169" fmla="*/ 807138 w 1266490"/>
                <a:gd name="connsiteY15-2170" fmla="*/ 621758 h 814148"/>
                <a:gd name="connsiteX16-2171" fmla="*/ 764275 w 1266490"/>
                <a:gd name="connsiteY16-2172" fmla="*/ 459833 h 814148"/>
                <a:gd name="connsiteX17-2173" fmla="*/ 702363 w 1266490"/>
                <a:gd name="connsiteY17-2174" fmla="*/ 574133 h 814148"/>
                <a:gd name="connsiteX18-2175" fmla="*/ 792850 w 1266490"/>
                <a:gd name="connsiteY18-2176" fmla="*/ 707483 h 814148"/>
                <a:gd name="connsiteX19-2177" fmla="*/ 559488 w 1266490"/>
                <a:gd name="connsiteY19-2178" fmla="*/ 588420 h 814148"/>
                <a:gd name="connsiteX20-2179" fmla="*/ 559488 w 1266490"/>
                <a:gd name="connsiteY20-2180" fmla="*/ 440783 h 814148"/>
                <a:gd name="connsiteX21-2181" fmla="*/ 497575 w 1266490"/>
                <a:gd name="connsiteY21-2182" fmla="*/ 483645 h 814148"/>
                <a:gd name="connsiteX22-2183" fmla="*/ 535675 w 1266490"/>
                <a:gd name="connsiteY22-2184" fmla="*/ 626520 h 814148"/>
                <a:gd name="connsiteX23-2185" fmla="*/ 330888 w 1266490"/>
                <a:gd name="connsiteY23-2186" fmla="*/ 507458 h 814148"/>
                <a:gd name="connsiteX24-2187" fmla="*/ 316600 w 1266490"/>
                <a:gd name="connsiteY24-2188" fmla="*/ 395539 h 814148"/>
                <a:gd name="connsiteX25-2189" fmla="*/ 252307 w 1266490"/>
                <a:gd name="connsiteY25-2190" fmla="*/ 400302 h 814148"/>
                <a:gd name="connsiteX26-2191" fmla="*/ 180869 w 1266490"/>
                <a:gd name="connsiteY26-2192" fmla="*/ 797970 h 814148"/>
                <a:gd name="connsiteX0-2193" fmla="*/ 180869 w 1262201"/>
                <a:gd name="connsiteY0-2194" fmla="*/ 797970 h 814148"/>
                <a:gd name="connsiteX1-2195" fmla="*/ 126100 w 1262201"/>
                <a:gd name="connsiteY1-2196" fmla="*/ 731296 h 814148"/>
                <a:gd name="connsiteX2-2197" fmla="*/ 40375 w 1262201"/>
                <a:gd name="connsiteY2-2198" fmla="*/ 697958 h 814148"/>
                <a:gd name="connsiteX3-2199" fmla="*/ 11800 w 1262201"/>
                <a:gd name="connsiteY3-2200" fmla="*/ 359820 h 814148"/>
                <a:gd name="connsiteX4-2201" fmla="*/ 233256 w 1262201"/>
                <a:gd name="connsiteY4-2202" fmla="*/ 64545 h 814148"/>
                <a:gd name="connsiteX5-2203" fmla="*/ 657119 w 1262201"/>
                <a:gd name="connsiteY5-2204" fmla="*/ 2632 h 814148"/>
                <a:gd name="connsiteX6-2205" fmla="*/ 1128605 w 1262201"/>
                <a:gd name="connsiteY6-2206" fmla="*/ 116931 h 814148"/>
                <a:gd name="connsiteX7-2207" fmla="*/ 1261956 w 1262201"/>
                <a:gd name="connsiteY7-2208" fmla="*/ 445545 h 814148"/>
                <a:gd name="connsiteX8-2209" fmla="*/ 1231001 w 1262201"/>
                <a:gd name="connsiteY8-2210" fmla="*/ 686051 h 814148"/>
                <a:gd name="connsiteX9-2211" fmla="*/ 1166707 w 1262201"/>
                <a:gd name="connsiteY9-2212" fmla="*/ 712245 h 814148"/>
                <a:gd name="connsiteX10-2213" fmla="*/ 1114319 w 1262201"/>
                <a:gd name="connsiteY10-2214" fmla="*/ 769395 h 814148"/>
                <a:gd name="connsiteX11-2215" fmla="*/ 1057168 w 1262201"/>
                <a:gd name="connsiteY11-2216" fmla="*/ 752727 h 814148"/>
                <a:gd name="connsiteX12-2217" fmla="*/ 930963 w 1262201"/>
                <a:gd name="connsiteY12-2218" fmla="*/ 412208 h 814148"/>
                <a:gd name="connsiteX13-2219" fmla="*/ 897625 w 1262201"/>
                <a:gd name="connsiteY13-2220" fmla="*/ 497933 h 814148"/>
                <a:gd name="connsiteX14-2221" fmla="*/ 997638 w 1262201"/>
                <a:gd name="connsiteY14-2222" fmla="*/ 731295 h 814148"/>
                <a:gd name="connsiteX15-2223" fmla="*/ 807138 w 1262201"/>
                <a:gd name="connsiteY15-2224" fmla="*/ 621758 h 814148"/>
                <a:gd name="connsiteX16-2225" fmla="*/ 764275 w 1262201"/>
                <a:gd name="connsiteY16-2226" fmla="*/ 459833 h 814148"/>
                <a:gd name="connsiteX17-2227" fmla="*/ 702363 w 1262201"/>
                <a:gd name="connsiteY17-2228" fmla="*/ 574133 h 814148"/>
                <a:gd name="connsiteX18-2229" fmla="*/ 792850 w 1262201"/>
                <a:gd name="connsiteY18-2230" fmla="*/ 707483 h 814148"/>
                <a:gd name="connsiteX19-2231" fmla="*/ 559488 w 1262201"/>
                <a:gd name="connsiteY19-2232" fmla="*/ 588420 h 814148"/>
                <a:gd name="connsiteX20-2233" fmla="*/ 559488 w 1262201"/>
                <a:gd name="connsiteY20-2234" fmla="*/ 440783 h 814148"/>
                <a:gd name="connsiteX21-2235" fmla="*/ 497575 w 1262201"/>
                <a:gd name="connsiteY21-2236" fmla="*/ 483645 h 814148"/>
                <a:gd name="connsiteX22-2237" fmla="*/ 535675 w 1262201"/>
                <a:gd name="connsiteY22-2238" fmla="*/ 626520 h 814148"/>
                <a:gd name="connsiteX23-2239" fmla="*/ 330888 w 1262201"/>
                <a:gd name="connsiteY23-2240" fmla="*/ 507458 h 814148"/>
                <a:gd name="connsiteX24-2241" fmla="*/ 316600 w 1262201"/>
                <a:gd name="connsiteY24-2242" fmla="*/ 395539 h 814148"/>
                <a:gd name="connsiteX25-2243" fmla="*/ 252307 w 1262201"/>
                <a:gd name="connsiteY25-2244" fmla="*/ 400302 h 814148"/>
                <a:gd name="connsiteX26-2245" fmla="*/ 180869 w 1262201"/>
                <a:gd name="connsiteY26-2246" fmla="*/ 797970 h 814148"/>
                <a:gd name="connsiteX0-2247" fmla="*/ 180869 w 1262201"/>
                <a:gd name="connsiteY0-2248" fmla="*/ 797970 h 814148"/>
                <a:gd name="connsiteX1-2249" fmla="*/ 126100 w 1262201"/>
                <a:gd name="connsiteY1-2250" fmla="*/ 731296 h 814148"/>
                <a:gd name="connsiteX2-2251" fmla="*/ 40375 w 1262201"/>
                <a:gd name="connsiteY2-2252" fmla="*/ 697958 h 814148"/>
                <a:gd name="connsiteX3-2253" fmla="*/ 11800 w 1262201"/>
                <a:gd name="connsiteY3-2254" fmla="*/ 359820 h 814148"/>
                <a:gd name="connsiteX4-2255" fmla="*/ 233256 w 1262201"/>
                <a:gd name="connsiteY4-2256" fmla="*/ 64545 h 814148"/>
                <a:gd name="connsiteX5-2257" fmla="*/ 657119 w 1262201"/>
                <a:gd name="connsiteY5-2258" fmla="*/ 2632 h 814148"/>
                <a:gd name="connsiteX6-2259" fmla="*/ 1128605 w 1262201"/>
                <a:gd name="connsiteY6-2260" fmla="*/ 116931 h 814148"/>
                <a:gd name="connsiteX7-2261" fmla="*/ 1261956 w 1262201"/>
                <a:gd name="connsiteY7-2262" fmla="*/ 445545 h 814148"/>
                <a:gd name="connsiteX8-2263" fmla="*/ 1231001 w 1262201"/>
                <a:gd name="connsiteY8-2264" fmla="*/ 686051 h 814148"/>
                <a:gd name="connsiteX9-2265" fmla="*/ 1166707 w 1262201"/>
                <a:gd name="connsiteY9-2266" fmla="*/ 712245 h 814148"/>
                <a:gd name="connsiteX10-2267" fmla="*/ 1114319 w 1262201"/>
                <a:gd name="connsiteY10-2268" fmla="*/ 769395 h 814148"/>
                <a:gd name="connsiteX11-2269" fmla="*/ 1078599 w 1262201"/>
                <a:gd name="connsiteY11-2270" fmla="*/ 700339 h 814148"/>
                <a:gd name="connsiteX12-2271" fmla="*/ 930963 w 1262201"/>
                <a:gd name="connsiteY12-2272" fmla="*/ 412208 h 814148"/>
                <a:gd name="connsiteX13-2273" fmla="*/ 897625 w 1262201"/>
                <a:gd name="connsiteY13-2274" fmla="*/ 497933 h 814148"/>
                <a:gd name="connsiteX14-2275" fmla="*/ 997638 w 1262201"/>
                <a:gd name="connsiteY14-2276" fmla="*/ 731295 h 814148"/>
                <a:gd name="connsiteX15-2277" fmla="*/ 807138 w 1262201"/>
                <a:gd name="connsiteY15-2278" fmla="*/ 621758 h 814148"/>
                <a:gd name="connsiteX16-2279" fmla="*/ 764275 w 1262201"/>
                <a:gd name="connsiteY16-2280" fmla="*/ 459833 h 814148"/>
                <a:gd name="connsiteX17-2281" fmla="*/ 702363 w 1262201"/>
                <a:gd name="connsiteY17-2282" fmla="*/ 574133 h 814148"/>
                <a:gd name="connsiteX18-2283" fmla="*/ 792850 w 1262201"/>
                <a:gd name="connsiteY18-2284" fmla="*/ 707483 h 814148"/>
                <a:gd name="connsiteX19-2285" fmla="*/ 559488 w 1262201"/>
                <a:gd name="connsiteY19-2286" fmla="*/ 588420 h 814148"/>
                <a:gd name="connsiteX20-2287" fmla="*/ 559488 w 1262201"/>
                <a:gd name="connsiteY20-2288" fmla="*/ 440783 h 814148"/>
                <a:gd name="connsiteX21-2289" fmla="*/ 497575 w 1262201"/>
                <a:gd name="connsiteY21-2290" fmla="*/ 483645 h 814148"/>
                <a:gd name="connsiteX22-2291" fmla="*/ 535675 w 1262201"/>
                <a:gd name="connsiteY22-2292" fmla="*/ 626520 h 814148"/>
                <a:gd name="connsiteX23-2293" fmla="*/ 330888 w 1262201"/>
                <a:gd name="connsiteY23-2294" fmla="*/ 507458 h 814148"/>
                <a:gd name="connsiteX24-2295" fmla="*/ 316600 w 1262201"/>
                <a:gd name="connsiteY24-2296" fmla="*/ 395539 h 814148"/>
                <a:gd name="connsiteX25-2297" fmla="*/ 252307 w 1262201"/>
                <a:gd name="connsiteY25-2298" fmla="*/ 400302 h 814148"/>
                <a:gd name="connsiteX26-2299" fmla="*/ 180869 w 1262201"/>
                <a:gd name="connsiteY26-2300" fmla="*/ 797970 h 814148"/>
                <a:gd name="connsiteX0-2301" fmla="*/ 180869 w 1262201"/>
                <a:gd name="connsiteY0-2302" fmla="*/ 797970 h 814148"/>
                <a:gd name="connsiteX1-2303" fmla="*/ 126100 w 1262201"/>
                <a:gd name="connsiteY1-2304" fmla="*/ 731296 h 814148"/>
                <a:gd name="connsiteX2-2305" fmla="*/ 40375 w 1262201"/>
                <a:gd name="connsiteY2-2306" fmla="*/ 697958 h 814148"/>
                <a:gd name="connsiteX3-2307" fmla="*/ 11800 w 1262201"/>
                <a:gd name="connsiteY3-2308" fmla="*/ 359820 h 814148"/>
                <a:gd name="connsiteX4-2309" fmla="*/ 233256 w 1262201"/>
                <a:gd name="connsiteY4-2310" fmla="*/ 64545 h 814148"/>
                <a:gd name="connsiteX5-2311" fmla="*/ 657119 w 1262201"/>
                <a:gd name="connsiteY5-2312" fmla="*/ 2632 h 814148"/>
                <a:gd name="connsiteX6-2313" fmla="*/ 1128605 w 1262201"/>
                <a:gd name="connsiteY6-2314" fmla="*/ 116931 h 814148"/>
                <a:gd name="connsiteX7-2315" fmla="*/ 1261956 w 1262201"/>
                <a:gd name="connsiteY7-2316" fmla="*/ 445545 h 814148"/>
                <a:gd name="connsiteX8-2317" fmla="*/ 1231001 w 1262201"/>
                <a:gd name="connsiteY8-2318" fmla="*/ 686051 h 814148"/>
                <a:gd name="connsiteX9-2319" fmla="*/ 1166707 w 1262201"/>
                <a:gd name="connsiteY9-2320" fmla="*/ 712245 h 814148"/>
                <a:gd name="connsiteX10-2321" fmla="*/ 1114319 w 1262201"/>
                <a:gd name="connsiteY10-2322" fmla="*/ 769395 h 814148"/>
                <a:gd name="connsiteX11-2323" fmla="*/ 1059549 w 1262201"/>
                <a:gd name="connsiteY11-2324" fmla="*/ 712246 h 814148"/>
                <a:gd name="connsiteX12-2325" fmla="*/ 930963 w 1262201"/>
                <a:gd name="connsiteY12-2326" fmla="*/ 412208 h 814148"/>
                <a:gd name="connsiteX13-2327" fmla="*/ 897625 w 1262201"/>
                <a:gd name="connsiteY13-2328" fmla="*/ 497933 h 814148"/>
                <a:gd name="connsiteX14-2329" fmla="*/ 997638 w 1262201"/>
                <a:gd name="connsiteY14-2330" fmla="*/ 731295 h 814148"/>
                <a:gd name="connsiteX15-2331" fmla="*/ 807138 w 1262201"/>
                <a:gd name="connsiteY15-2332" fmla="*/ 621758 h 814148"/>
                <a:gd name="connsiteX16-2333" fmla="*/ 764275 w 1262201"/>
                <a:gd name="connsiteY16-2334" fmla="*/ 459833 h 814148"/>
                <a:gd name="connsiteX17-2335" fmla="*/ 702363 w 1262201"/>
                <a:gd name="connsiteY17-2336" fmla="*/ 574133 h 814148"/>
                <a:gd name="connsiteX18-2337" fmla="*/ 792850 w 1262201"/>
                <a:gd name="connsiteY18-2338" fmla="*/ 707483 h 814148"/>
                <a:gd name="connsiteX19-2339" fmla="*/ 559488 w 1262201"/>
                <a:gd name="connsiteY19-2340" fmla="*/ 588420 h 814148"/>
                <a:gd name="connsiteX20-2341" fmla="*/ 559488 w 1262201"/>
                <a:gd name="connsiteY20-2342" fmla="*/ 440783 h 814148"/>
                <a:gd name="connsiteX21-2343" fmla="*/ 497575 w 1262201"/>
                <a:gd name="connsiteY21-2344" fmla="*/ 483645 h 814148"/>
                <a:gd name="connsiteX22-2345" fmla="*/ 535675 w 1262201"/>
                <a:gd name="connsiteY22-2346" fmla="*/ 626520 h 814148"/>
                <a:gd name="connsiteX23-2347" fmla="*/ 330888 w 1262201"/>
                <a:gd name="connsiteY23-2348" fmla="*/ 507458 h 814148"/>
                <a:gd name="connsiteX24-2349" fmla="*/ 316600 w 1262201"/>
                <a:gd name="connsiteY24-2350" fmla="*/ 395539 h 814148"/>
                <a:gd name="connsiteX25-2351" fmla="*/ 252307 w 1262201"/>
                <a:gd name="connsiteY25-2352" fmla="*/ 400302 h 814148"/>
                <a:gd name="connsiteX26-2353" fmla="*/ 180869 w 1262201"/>
                <a:gd name="connsiteY26-2354" fmla="*/ 797970 h 814148"/>
                <a:gd name="connsiteX0-2355" fmla="*/ 180869 w 1262201"/>
                <a:gd name="connsiteY0-2356" fmla="*/ 797970 h 814148"/>
                <a:gd name="connsiteX1-2357" fmla="*/ 126100 w 1262201"/>
                <a:gd name="connsiteY1-2358" fmla="*/ 731296 h 814148"/>
                <a:gd name="connsiteX2-2359" fmla="*/ 40375 w 1262201"/>
                <a:gd name="connsiteY2-2360" fmla="*/ 697958 h 814148"/>
                <a:gd name="connsiteX3-2361" fmla="*/ 11800 w 1262201"/>
                <a:gd name="connsiteY3-2362" fmla="*/ 359820 h 814148"/>
                <a:gd name="connsiteX4-2363" fmla="*/ 233256 w 1262201"/>
                <a:gd name="connsiteY4-2364" fmla="*/ 64545 h 814148"/>
                <a:gd name="connsiteX5-2365" fmla="*/ 657119 w 1262201"/>
                <a:gd name="connsiteY5-2366" fmla="*/ 2632 h 814148"/>
                <a:gd name="connsiteX6-2367" fmla="*/ 1128605 w 1262201"/>
                <a:gd name="connsiteY6-2368" fmla="*/ 116931 h 814148"/>
                <a:gd name="connsiteX7-2369" fmla="*/ 1261956 w 1262201"/>
                <a:gd name="connsiteY7-2370" fmla="*/ 445545 h 814148"/>
                <a:gd name="connsiteX8-2371" fmla="*/ 1231001 w 1262201"/>
                <a:gd name="connsiteY8-2372" fmla="*/ 686051 h 814148"/>
                <a:gd name="connsiteX9-2373" fmla="*/ 1166707 w 1262201"/>
                <a:gd name="connsiteY9-2374" fmla="*/ 712245 h 814148"/>
                <a:gd name="connsiteX10-2375" fmla="*/ 1114319 w 1262201"/>
                <a:gd name="connsiteY10-2376" fmla="*/ 769395 h 814148"/>
                <a:gd name="connsiteX11-2377" fmla="*/ 1059549 w 1262201"/>
                <a:gd name="connsiteY11-2378" fmla="*/ 712246 h 814148"/>
                <a:gd name="connsiteX12-2379" fmla="*/ 930963 w 1262201"/>
                <a:gd name="connsiteY12-2380" fmla="*/ 412208 h 814148"/>
                <a:gd name="connsiteX13-2381" fmla="*/ 897625 w 1262201"/>
                <a:gd name="connsiteY13-2382" fmla="*/ 497933 h 814148"/>
                <a:gd name="connsiteX14-2383" fmla="*/ 997638 w 1262201"/>
                <a:gd name="connsiteY14-2384" fmla="*/ 731295 h 814148"/>
                <a:gd name="connsiteX15-2385" fmla="*/ 807138 w 1262201"/>
                <a:gd name="connsiteY15-2386" fmla="*/ 621758 h 814148"/>
                <a:gd name="connsiteX16-2387" fmla="*/ 764275 w 1262201"/>
                <a:gd name="connsiteY16-2388" fmla="*/ 459833 h 814148"/>
                <a:gd name="connsiteX17-2389" fmla="*/ 702363 w 1262201"/>
                <a:gd name="connsiteY17-2390" fmla="*/ 574133 h 814148"/>
                <a:gd name="connsiteX18-2391" fmla="*/ 792850 w 1262201"/>
                <a:gd name="connsiteY18-2392" fmla="*/ 707483 h 814148"/>
                <a:gd name="connsiteX19-2393" fmla="*/ 559488 w 1262201"/>
                <a:gd name="connsiteY19-2394" fmla="*/ 588420 h 814148"/>
                <a:gd name="connsiteX20-2395" fmla="*/ 559488 w 1262201"/>
                <a:gd name="connsiteY20-2396" fmla="*/ 440783 h 814148"/>
                <a:gd name="connsiteX21-2397" fmla="*/ 497575 w 1262201"/>
                <a:gd name="connsiteY21-2398" fmla="*/ 483645 h 814148"/>
                <a:gd name="connsiteX22-2399" fmla="*/ 535675 w 1262201"/>
                <a:gd name="connsiteY22-2400" fmla="*/ 626520 h 814148"/>
                <a:gd name="connsiteX23-2401" fmla="*/ 330888 w 1262201"/>
                <a:gd name="connsiteY23-2402" fmla="*/ 507458 h 814148"/>
                <a:gd name="connsiteX24-2403" fmla="*/ 316600 w 1262201"/>
                <a:gd name="connsiteY24-2404" fmla="*/ 395539 h 814148"/>
                <a:gd name="connsiteX25-2405" fmla="*/ 252307 w 1262201"/>
                <a:gd name="connsiteY25-2406" fmla="*/ 400302 h 814148"/>
                <a:gd name="connsiteX26-2407" fmla="*/ 180869 w 1262201"/>
                <a:gd name="connsiteY26-2408" fmla="*/ 797970 h 814148"/>
                <a:gd name="connsiteX0-2409" fmla="*/ 180869 w 1262201"/>
                <a:gd name="connsiteY0-2410" fmla="*/ 797970 h 814148"/>
                <a:gd name="connsiteX1-2411" fmla="*/ 126100 w 1262201"/>
                <a:gd name="connsiteY1-2412" fmla="*/ 731296 h 814148"/>
                <a:gd name="connsiteX2-2413" fmla="*/ 40375 w 1262201"/>
                <a:gd name="connsiteY2-2414" fmla="*/ 697958 h 814148"/>
                <a:gd name="connsiteX3-2415" fmla="*/ 11800 w 1262201"/>
                <a:gd name="connsiteY3-2416" fmla="*/ 359820 h 814148"/>
                <a:gd name="connsiteX4-2417" fmla="*/ 233256 w 1262201"/>
                <a:gd name="connsiteY4-2418" fmla="*/ 64545 h 814148"/>
                <a:gd name="connsiteX5-2419" fmla="*/ 657119 w 1262201"/>
                <a:gd name="connsiteY5-2420" fmla="*/ 2632 h 814148"/>
                <a:gd name="connsiteX6-2421" fmla="*/ 1128605 w 1262201"/>
                <a:gd name="connsiteY6-2422" fmla="*/ 116931 h 814148"/>
                <a:gd name="connsiteX7-2423" fmla="*/ 1261956 w 1262201"/>
                <a:gd name="connsiteY7-2424" fmla="*/ 445545 h 814148"/>
                <a:gd name="connsiteX8-2425" fmla="*/ 1231001 w 1262201"/>
                <a:gd name="connsiteY8-2426" fmla="*/ 686051 h 814148"/>
                <a:gd name="connsiteX9-2427" fmla="*/ 1166707 w 1262201"/>
                <a:gd name="connsiteY9-2428" fmla="*/ 712245 h 814148"/>
                <a:gd name="connsiteX10-2429" fmla="*/ 1114319 w 1262201"/>
                <a:gd name="connsiteY10-2430" fmla="*/ 769395 h 814148"/>
                <a:gd name="connsiteX11-2431" fmla="*/ 1059549 w 1262201"/>
                <a:gd name="connsiteY11-2432" fmla="*/ 712246 h 814148"/>
                <a:gd name="connsiteX12-2433" fmla="*/ 940488 w 1262201"/>
                <a:gd name="connsiteY12-2434" fmla="*/ 424114 h 814148"/>
                <a:gd name="connsiteX13-2435" fmla="*/ 897625 w 1262201"/>
                <a:gd name="connsiteY13-2436" fmla="*/ 497933 h 814148"/>
                <a:gd name="connsiteX14-2437" fmla="*/ 997638 w 1262201"/>
                <a:gd name="connsiteY14-2438" fmla="*/ 731295 h 814148"/>
                <a:gd name="connsiteX15-2439" fmla="*/ 807138 w 1262201"/>
                <a:gd name="connsiteY15-2440" fmla="*/ 621758 h 814148"/>
                <a:gd name="connsiteX16-2441" fmla="*/ 764275 w 1262201"/>
                <a:gd name="connsiteY16-2442" fmla="*/ 459833 h 814148"/>
                <a:gd name="connsiteX17-2443" fmla="*/ 702363 w 1262201"/>
                <a:gd name="connsiteY17-2444" fmla="*/ 574133 h 814148"/>
                <a:gd name="connsiteX18-2445" fmla="*/ 792850 w 1262201"/>
                <a:gd name="connsiteY18-2446" fmla="*/ 707483 h 814148"/>
                <a:gd name="connsiteX19-2447" fmla="*/ 559488 w 1262201"/>
                <a:gd name="connsiteY19-2448" fmla="*/ 588420 h 814148"/>
                <a:gd name="connsiteX20-2449" fmla="*/ 559488 w 1262201"/>
                <a:gd name="connsiteY20-2450" fmla="*/ 440783 h 814148"/>
                <a:gd name="connsiteX21-2451" fmla="*/ 497575 w 1262201"/>
                <a:gd name="connsiteY21-2452" fmla="*/ 483645 h 814148"/>
                <a:gd name="connsiteX22-2453" fmla="*/ 535675 w 1262201"/>
                <a:gd name="connsiteY22-2454" fmla="*/ 626520 h 814148"/>
                <a:gd name="connsiteX23-2455" fmla="*/ 330888 w 1262201"/>
                <a:gd name="connsiteY23-2456" fmla="*/ 507458 h 814148"/>
                <a:gd name="connsiteX24-2457" fmla="*/ 316600 w 1262201"/>
                <a:gd name="connsiteY24-2458" fmla="*/ 395539 h 814148"/>
                <a:gd name="connsiteX25-2459" fmla="*/ 252307 w 1262201"/>
                <a:gd name="connsiteY25-2460" fmla="*/ 400302 h 814148"/>
                <a:gd name="connsiteX26-2461" fmla="*/ 180869 w 1262201"/>
                <a:gd name="connsiteY26-2462" fmla="*/ 797970 h 814148"/>
                <a:gd name="connsiteX0-2463" fmla="*/ 180869 w 1262201"/>
                <a:gd name="connsiteY0-2464" fmla="*/ 797970 h 814148"/>
                <a:gd name="connsiteX1-2465" fmla="*/ 126100 w 1262201"/>
                <a:gd name="connsiteY1-2466" fmla="*/ 731296 h 814148"/>
                <a:gd name="connsiteX2-2467" fmla="*/ 40375 w 1262201"/>
                <a:gd name="connsiteY2-2468" fmla="*/ 697958 h 814148"/>
                <a:gd name="connsiteX3-2469" fmla="*/ 11800 w 1262201"/>
                <a:gd name="connsiteY3-2470" fmla="*/ 359820 h 814148"/>
                <a:gd name="connsiteX4-2471" fmla="*/ 233256 w 1262201"/>
                <a:gd name="connsiteY4-2472" fmla="*/ 64545 h 814148"/>
                <a:gd name="connsiteX5-2473" fmla="*/ 657119 w 1262201"/>
                <a:gd name="connsiteY5-2474" fmla="*/ 2632 h 814148"/>
                <a:gd name="connsiteX6-2475" fmla="*/ 1128605 w 1262201"/>
                <a:gd name="connsiteY6-2476" fmla="*/ 116931 h 814148"/>
                <a:gd name="connsiteX7-2477" fmla="*/ 1261956 w 1262201"/>
                <a:gd name="connsiteY7-2478" fmla="*/ 445545 h 814148"/>
                <a:gd name="connsiteX8-2479" fmla="*/ 1231001 w 1262201"/>
                <a:gd name="connsiteY8-2480" fmla="*/ 686051 h 814148"/>
                <a:gd name="connsiteX9-2481" fmla="*/ 1166707 w 1262201"/>
                <a:gd name="connsiteY9-2482" fmla="*/ 712245 h 814148"/>
                <a:gd name="connsiteX10-2483" fmla="*/ 1114319 w 1262201"/>
                <a:gd name="connsiteY10-2484" fmla="*/ 769395 h 814148"/>
                <a:gd name="connsiteX11-2485" fmla="*/ 1059549 w 1262201"/>
                <a:gd name="connsiteY11-2486" fmla="*/ 712246 h 814148"/>
                <a:gd name="connsiteX12-2487" fmla="*/ 940488 w 1262201"/>
                <a:gd name="connsiteY12-2488" fmla="*/ 424114 h 814148"/>
                <a:gd name="connsiteX13-2489" fmla="*/ 904769 w 1262201"/>
                <a:gd name="connsiteY13-2490" fmla="*/ 497933 h 814148"/>
                <a:gd name="connsiteX14-2491" fmla="*/ 997638 w 1262201"/>
                <a:gd name="connsiteY14-2492" fmla="*/ 731295 h 814148"/>
                <a:gd name="connsiteX15-2493" fmla="*/ 807138 w 1262201"/>
                <a:gd name="connsiteY15-2494" fmla="*/ 621758 h 814148"/>
                <a:gd name="connsiteX16-2495" fmla="*/ 764275 w 1262201"/>
                <a:gd name="connsiteY16-2496" fmla="*/ 459833 h 814148"/>
                <a:gd name="connsiteX17-2497" fmla="*/ 702363 w 1262201"/>
                <a:gd name="connsiteY17-2498" fmla="*/ 574133 h 814148"/>
                <a:gd name="connsiteX18-2499" fmla="*/ 792850 w 1262201"/>
                <a:gd name="connsiteY18-2500" fmla="*/ 707483 h 814148"/>
                <a:gd name="connsiteX19-2501" fmla="*/ 559488 w 1262201"/>
                <a:gd name="connsiteY19-2502" fmla="*/ 588420 h 814148"/>
                <a:gd name="connsiteX20-2503" fmla="*/ 559488 w 1262201"/>
                <a:gd name="connsiteY20-2504" fmla="*/ 440783 h 814148"/>
                <a:gd name="connsiteX21-2505" fmla="*/ 497575 w 1262201"/>
                <a:gd name="connsiteY21-2506" fmla="*/ 483645 h 814148"/>
                <a:gd name="connsiteX22-2507" fmla="*/ 535675 w 1262201"/>
                <a:gd name="connsiteY22-2508" fmla="*/ 626520 h 814148"/>
                <a:gd name="connsiteX23-2509" fmla="*/ 330888 w 1262201"/>
                <a:gd name="connsiteY23-2510" fmla="*/ 507458 h 814148"/>
                <a:gd name="connsiteX24-2511" fmla="*/ 316600 w 1262201"/>
                <a:gd name="connsiteY24-2512" fmla="*/ 395539 h 814148"/>
                <a:gd name="connsiteX25-2513" fmla="*/ 252307 w 1262201"/>
                <a:gd name="connsiteY25-2514" fmla="*/ 400302 h 814148"/>
                <a:gd name="connsiteX26-2515" fmla="*/ 180869 w 1262201"/>
                <a:gd name="connsiteY26-2516" fmla="*/ 797970 h 814148"/>
                <a:gd name="connsiteX0-2517" fmla="*/ 180869 w 1262201"/>
                <a:gd name="connsiteY0-2518" fmla="*/ 797970 h 814148"/>
                <a:gd name="connsiteX1-2519" fmla="*/ 126100 w 1262201"/>
                <a:gd name="connsiteY1-2520" fmla="*/ 731296 h 814148"/>
                <a:gd name="connsiteX2-2521" fmla="*/ 40375 w 1262201"/>
                <a:gd name="connsiteY2-2522" fmla="*/ 697958 h 814148"/>
                <a:gd name="connsiteX3-2523" fmla="*/ 11800 w 1262201"/>
                <a:gd name="connsiteY3-2524" fmla="*/ 359820 h 814148"/>
                <a:gd name="connsiteX4-2525" fmla="*/ 233256 w 1262201"/>
                <a:gd name="connsiteY4-2526" fmla="*/ 64545 h 814148"/>
                <a:gd name="connsiteX5-2527" fmla="*/ 657119 w 1262201"/>
                <a:gd name="connsiteY5-2528" fmla="*/ 2632 h 814148"/>
                <a:gd name="connsiteX6-2529" fmla="*/ 1128605 w 1262201"/>
                <a:gd name="connsiteY6-2530" fmla="*/ 116931 h 814148"/>
                <a:gd name="connsiteX7-2531" fmla="*/ 1261956 w 1262201"/>
                <a:gd name="connsiteY7-2532" fmla="*/ 445545 h 814148"/>
                <a:gd name="connsiteX8-2533" fmla="*/ 1231001 w 1262201"/>
                <a:gd name="connsiteY8-2534" fmla="*/ 686051 h 814148"/>
                <a:gd name="connsiteX9-2535" fmla="*/ 1166707 w 1262201"/>
                <a:gd name="connsiteY9-2536" fmla="*/ 712245 h 814148"/>
                <a:gd name="connsiteX10-2537" fmla="*/ 1114319 w 1262201"/>
                <a:gd name="connsiteY10-2538" fmla="*/ 769395 h 814148"/>
                <a:gd name="connsiteX11-2539" fmla="*/ 1059549 w 1262201"/>
                <a:gd name="connsiteY11-2540" fmla="*/ 712246 h 814148"/>
                <a:gd name="connsiteX12-2541" fmla="*/ 940488 w 1262201"/>
                <a:gd name="connsiteY12-2542" fmla="*/ 424114 h 814148"/>
                <a:gd name="connsiteX13-2543" fmla="*/ 904769 w 1262201"/>
                <a:gd name="connsiteY13-2544" fmla="*/ 497933 h 814148"/>
                <a:gd name="connsiteX14-2545" fmla="*/ 959538 w 1262201"/>
                <a:gd name="connsiteY14-2546" fmla="*/ 705101 h 814148"/>
                <a:gd name="connsiteX15-2547" fmla="*/ 807138 w 1262201"/>
                <a:gd name="connsiteY15-2548" fmla="*/ 621758 h 814148"/>
                <a:gd name="connsiteX16-2549" fmla="*/ 764275 w 1262201"/>
                <a:gd name="connsiteY16-2550" fmla="*/ 459833 h 814148"/>
                <a:gd name="connsiteX17-2551" fmla="*/ 702363 w 1262201"/>
                <a:gd name="connsiteY17-2552" fmla="*/ 574133 h 814148"/>
                <a:gd name="connsiteX18-2553" fmla="*/ 792850 w 1262201"/>
                <a:gd name="connsiteY18-2554" fmla="*/ 707483 h 814148"/>
                <a:gd name="connsiteX19-2555" fmla="*/ 559488 w 1262201"/>
                <a:gd name="connsiteY19-2556" fmla="*/ 588420 h 814148"/>
                <a:gd name="connsiteX20-2557" fmla="*/ 559488 w 1262201"/>
                <a:gd name="connsiteY20-2558" fmla="*/ 440783 h 814148"/>
                <a:gd name="connsiteX21-2559" fmla="*/ 497575 w 1262201"/>
                <a:gd name="connsiteY21-2560" fmla="*/ 483645 h 814148"/>
                <a:gd name="connsiteX22-2561" fmla="*/ 535675 w 1262201"/>
                <a:gd name="connsiteY22-2562" fmla="*/ 626520 h 814148"/>
                <a:gd name="connsiteX23-2563" fmla="*/ 330888 w 1262201"/>
                <a:gd name="connsiteY23-2564" fmla="*/ 507458 h 814148"/>
                <a:gd name="connsiteX24-2565" fmla="*/ 316600 w 1262201"/>
                <a:gd name="connsiteY24-2566" fmla="*/ 395539 h 814148"/>
                <a:gd name="connsiteX25-2567" fmla="*/ 252307 w 1262201"/>
                <a:gd name="connsiteY25-2568" fmla="*/ 400302 h 814148"/>
                <a:gd name="connsiteX26-2569" fmla="*/ 180869 w 1262201"/>
                <a:gd name="connsiteY26-2570" fmla="*/ 797970 h 814148"/>
                <a:gd name="connsiteX0-2571" fmla="*/ 180869 w 1262201"/>
                <a:gd name="connsiteY0-2572" fmla="*/ 797970 h 814148"/>
                <a:gd name="connsiteX1-2573" fmla="*/ 126100 w 1262201"/>
                <a:gd name="connsiteY1-2574" fmla="*/ 731296 h 814148"/>
                <a:gd name="connsiteX2-2575" fmla="*/ 40375 w 1262201"/>
                <a:gd name="connsiteY2-2576" fmla="*/ 697958 h 814148"/>
                <a:gd name="connsiteX3-2577" fmla="*/ 11800 w 1262201"/>
                <a:gd name="connsiteY3-2578" fmla="*/ 359820 h 814148"/>
                <a:gd name="connsiteX4-2579" fmla="*/ 233256 w 1262201"/>
                <a:gd name="connsiteY4-2580" fmla="*/ 64545 h 814148"/>
                <a:gd name="connsiteX5-2581" fmla="*/ 657119 w 1262201"/>
                <a:gd name="connsiteY5-2582" fmla="*/ 2632 h 814148"/>
                <a:gd name="connsiteX6-2583" fmla="*/ 1128605 w 1262201"/>
                <a:gd name="connsiteY6-2584" fmla="*/ 116931 h 814148"/>
                <a:gd name="connsiteX7-2585" fmla="*/ 1261956 w 1262201"/>
                <a:gd name="connsiteY7-2586" fmla="*/ 445545 h 814148"/>
                <a:gd name="connsiteX8-2587" fmla="*/ 1231001 w 1262201"/>
                <a:gd name="connsiteY8-2588" fmla="*/ 686051 h 814148"/>
                <a:gd name="connsiteX9-2589" fmla="*/ 1166707 w 1262201"/>
                <a:gd name="connsiteY9-2590" fmla="*/ 712245 h 814148"/>
                <a:gd name="connsiteX10-2591" fmla="*/ 1114319 w 1262201"/>
                <a:gd name="connsiteY10-2592" fmla="*/ 769395 h 814148"/>
                <a:gd name="connsiteX11-2593" fmla="*/ 1059549 w 1262201"/>
                <a:gd name="connsiteY11-2594" fmla="*/ 712246 h 814148"/>
                <a:gd name="connsiteX12-2595" fmla="*/ 940488 w 1262201"/>
                <a:gd name="connsiteY12-2596" fmla="*/ 424114 h 814148"/>
                <a:gd name="connsiteX13-2597" fmla="*/ 904769 w 1262201"/>
                <a:gd name="connsiteY13-2598" fmla="*/ 497933 h 814148"/>
                <a:gd name="connsiteX14-2599" fmla="*/ 959538 w 1262201"/>
                <a:gd name="connsiteY14-2600" fmla="*/ 705101 h 814148"/>
                <a:gd name="connsiteX15-2601" fmla="*/ 807138 w 1262201"/>
                <a:gd name="connsiteY15-2602" fmla="*/ 621758 h 814148"/>
                <a:gd name="connsiteX16-2603" fmla="*/ 764275 w 1262201"/>
                <a:gd name="connsiteY16-2604" fmla="*/ 459833 h 814148"/>
                <a:gd name="connsiteX17-2605" fmla="*/ 702363 w 1262201"/>
                <a:gd name="connsiteY17-2606" fmla="*/ 574133 h 814148"/>
                <a:gd name="connsiteX18-2607" fmla="*/ 792850 w 1262201"/>
                <a:gd name="connsiteY18-2608" fmla="*/ 707483 h 814148"/>
                <a:gd name="connsiteX19-2609" fmla="*/ 559488 w 1262201"/>
                <a:gd name="connsiteY19-2610" fmla="*/ 588420 h 814148"/>
                <a:gd name="connsiteX20-2611" fmla="*/ 559488 w 1262201"/>
                <a:gd name="connsiteY20-2612" fmla="*/ 440783 h 814148"/>
                <a:gd name="connsiteX21-2613" fmla="*/ 497575 w 1262201"/>
                <a:gd name="connsiteY21-2614" fmla="*/ 483645 h 814148"/>
                <a:gd name="connsiteX22-2615" fmla="*/ 535675 w 1262201"/>
                <a:gd name="connsiteY22-2616" fmla="*/ 626520 h 814148"/>
                <a:gd name="connsiteX23-2617" fmla="*/ 330888 w 1262201"/>
                <a:gd name="connsiteY23-2618" fmla="*/ 507458 h 814148"/>
                <a:gd name="connsiteX24-2619" fmla="*/ 316600 w 1262201"/>
                <a:gd name="connsiteY24-2620" fmla="*/ 395539 h 814148"/>
                <a:gd name="connsiteX25-2621" fmla="*/ 252307 w 1262201"/>
                <a:gd name="connsiteY25-2622" fmla="*/ 400302 h 814148"/>
                <a:gd name="connsiteX26-2623" fmla="*/ 180869 w 1262201"/>
                <a:gd name="connsiteY26-2624" fmla="*/ 797970 h 814148"/>
                <a:gd name="connsiteX0-2625" fmla="*/ 180869 w 1262201"/>
                <a:gd name="connsiteY0-2626" fmla="*/ 797970 h 814148"/>
                <a:gd name="connsiteX1-2627" fmla="*/ 126100 w 1262201"/>
                <a:gd name="connsiteY1-2628" fmla="*/ 731296 h 814148"/>
                <a:gd name="connsiteX2-2629" fmla="*/ 40375 w 1262201"/>
                <a:gd name="connsiteY2-2630" fmla="*/ 697958 h 814148"/>
                <a:gd name="connsiteX3-2631" fmla="*/ 11800 w 1262201"/>
                <a:gd name="connsiteY3-2632" fmla="*/ 359820 h 814148"/>
                <a:gd name="connsiteX4-2633" fmla="*/ 233256 w 1262201"/>
                <a:gd name="connsiteY4-2634" fmla="*/ 64545 h 814148"/>
                <a:gd name="connsiteX5-2635" fmla="*/ 657119 w 1262201"/>
                <a:gd name="connsiteY5-2636" fmla="*/ 2632 h 814148"/>
                <a:gd name="connsiteX6-2637" fmla="*/ 1128605 w 1262201"/>
                <a:gd name="connsiteY6-2638" fmla="*/ 116931 h 814148"/>
                <a:gd name="connsiteX7-2639" fmla="*/ 1261956 w 1262201"/>
                <a:gd name="connsiteY7-2640" fmla="*/ 445545 h 814148"/>
                <a:gd name="connsiteX8-2641" fmla="*/ 1231001 w 1262201"/>
                <a:gd name="connsiteY8-2642" fmla="*/ 686051 h 814148"/>
                <a:gd name="connsiteX9-2643" fmla="*/ 1166707 w 1262201"/>
                <a:gd name="connsiteY9-2644" fmla="*/ 712245 h 814148"/>
                <a:gd name="connsiteX10-2645" fmla="*/ 1114319 w 1262201"/>
                <a:gd name="connsiteY10-2646" fmla="*/ 769395 h 814148"/>
                <a:gd name="connsiteX11-2647" fmla="*/ 1059549 w 1262201"/>
                <a:gd name="connsiteY11-2648" fmla="*/ 712246 h 814148"/>
                <a:gd name="connsiteX12-2649" fmla="*/ 940488 w 1262201"/>
                <a:gd name="connsiteY12-2650" fmla="*/ 424114 h 814148"/>
                <a:gd name="connsiteX13-2651" fmla="*/ 904769 w 1262201"/>
                <a:gd name="connsiteY13-2652" fmla="*/ 497933 h 814148"/>
                <a:gd name="connsiteX14-2653" fmla="*/ 959538 w 1262201"/>
                <a:gd name="connsiteY14-2654" fmla="*/ 705101 h 814148"/>
                <a:gd name="connsiteX15-2655" fmla="*/ 811900 w 1262201"/>
                <a:gd name="connsiteY15-2656" fmla="*/ 609852 h 814148"/>
                <a:gd name="connsiteX16-2657" fmla="*/ 764275 w 1262201"/>
                <a:gd name="connsiteY16-2658" fmla="*/ 459833 h 814148"/>
                <a:gd name="connsiteX17-2659" fmla="*/ 702363 w 1262201"/>
                <a:gd name="connsiteY17-2660" fmla="*/ 574133 h 814148"/>
                <a:gd name="connsiteX18-2661" fmla="*/ 792850 w 1262201"/>
                <a:gd name="connsiteY18-2662" fmla="*/ 707483 h 814148"/>
                <a:gd name="connsiteX19-2663" fmla="*/ 559488 w 1262201"/>
                <a:gd name="connsiteY19-2664" fmla="*/ 588420 h 814148"/>
                <a:gd name="connsiteX20-2665" fmla="*/ 559488 w 1262201"/>
                <a:gd name="connsiteY20-2666" fmla="*/ 440783 h 814148"/>
                <a:gd name="connsiteX21-2667" fmla="*/ 497575 w 1262201"/>
                <a:gd name="connsiteY21-2668" fmla="*/ 483645 h 814148"/>
                <a:gd name="connsiteX22-2669" fmla="*/ 535675 w 1262201"/>
                <a:gd name="connsiteY22-2670" fmla="*/ 626520 h 814148"/>
                <a:gd name="connsiteX23-2671" fmla="*/ 330888 w 1262201"/>
                <a:gd name="connsiteY23-2672" fmla="*/ 507458 h 814148"/>
                <a:gd name="connsiteX24-2673" fmla="*/ 316600 w 1262201"/>
                <a:gd name="connsiteY24-2674" fmla="*/ 395539 h 814148"/>
                <a:gd name="connsiteX25-2675" fmla="*/ 252307 w 1262201"/>
                <a:gd name="connsiteY25-2676" fmla="*/ 400302 h 814148"/>
                <a:gd name="connsiteX26-2677" fmla="*/ 180869 w 1262201"/>
                <a:gd name="connsiteY26-2678" fmla="*/ 797970 h 814148"/>
                <a:gd name="connsiteX0-2679" fmla="*/ 180869 w 1262201"/>
                <a:gd name="connsiteY0-2680" fmla="*/ 797970 h 814148"/>
                <a:gd name="connsiteX1-2681" fmla="*/ 126100 w 1262201"/>
                <a:gd name="connsiteY1-2682" fmla="*/ 731296 h 814148"/>
                <a:gd name="connsiteX2-2683" fmla="*/ 40375 w 1262201"/>
                <a:gd name="connsiteY2-2684" fmla="*/ 697958 h 814148"/>
                <a:gd name="connsiteX3-2685" fmla="*/ 11800 w 1262201"/>
                <a:gd name="connsiteY3-2686" fmla="*/ 359820 h 814148"/>
                <a:gd name="connsiteX4-2687" fmla="*/ 233256 w 1262201"/>
                <a:gd name="connsiteY4-2688" fmla="*/ 64545 h 814148"/>
                <a:gd name="connsiteX5-2689" fmla="*/ 657119 w 1262201"/>
                <a:gd name="connsiteY5-2690" fmla="*/ 2632 h 814148"/>
                <a:gd name="connsiteX6-2691" fmla="*/ 1128605 w 1262201"/>
                <a:gd name="connsiteY6-2692" fmla="*/ 116931 h 814148"/>
                <a:gd name="connsiteX7-2693" fmla="*/ 1261956 w 1262201"/>
                <a:gd name="connsiteY7-2694" fmla="*/ 445545 h 814148"/>
                <a:gd name="connsiteX8-2695" fmla="*/ 1231001 w 1262201"/>
                <a:gd name="connsiteY8-2696" fmla="*/ 686051 h 814148"/>
                <a:gd name="connsiteX9-2697" fmla="*/ 1166707 w 1262201"/>
                <a:gd name="connsiteY9-2698" fmla="*/ 712245 h 814148"/>
                <a:gd name="connsiteX10-2699" fmla="*/ 1114319 w 1262201"/>
                <a:gd name="connsiteY10-2700" fmla="*/ 769395 h 814148"/>
                <a:gd name="connsiteX11-2701" fmla="*/ 1059549 w 1262201"/>
                <a:gd name="connsiteY11-2702" fmla="*/ 712246 h 814148"/>
                <a:gd name="connsiteX12-2703" fmla="*/ 940488 w 1262201"/>
                <a:gd name="connsiteY12-2704" fmla="*/ 424114 h 814148"/>
                <a:gd name="connsiteX13-2705" fmla="*/ 904769 w 1262201"/>
                <a:gd name="connsiteY13-2706" fmla="*/ 497933 h 814148"/>
                <a:gd name="connsiteX14-2707" fmla="*/ 959538 w 1262201"/>
                <a:gd name="connsiteY14-2708" fmla="*/ 705101 h 814148"/>
                <a:gd name="connsiteX15-2709" fmla="*/ 811900 w 1262201"/>
                <a:gd name="connsiteY15-2710" fmla="*/ 609852 h 814148"/>
                <a:gd name="connsiteX16-2711" fmla="*/ 764275 w 1262201"/>
                <a:gd name="connsiteY16-2712" fmla="*/ 459833 h 814148"/>
                <a:gd name="connsiteX17-2713" fmla="*/ 714269 w 1262201"/>
                <a:gd name="connsiteY17-2714" fmla="*/ 576514 h 814148"/>
                <a:gd name="connsiteX18-2715" fmla="*/ 792850 w 1262201"/>
                <a:gd name="connsiteY18-2716" fmla="*/ 707483 h 814148"/>
                <a:gd name="connsiteX19-2717" fmla="*/ 559488 w 1262201"/>
                <a:gd name="connsiteY19-2718" fmla="*/ 588420 h 814148"/>
                <a:gd name="connsiteX20-2719" fmla="*/ 559488 w 1262201"/>
                <a:gd name="connsiteY20-2720" fmla="*/ 440783 h 814148"/>
                <a:gd name="connsiteX21-2721" fmla="*/ 497575 w 1262201"/>
                <a:gd name="connsiteY21-2722" fmla="*/ 483645 h 814148"/>
                <a:gd name="connsiteX22-2723" fmla="*/ 535675 w 1262201"/>
                <a:gd name="connsiteY22-2724" fmla="*/ 626520 h 814148"/>
                <a:gd name="connsiteX23-2725" fmla="*/ 330888 w 1262201"/>
                <a:gd name="connsiteY23-2726" fmla="*/ 507458 h 814148"/>
                <a:gd name="connsiteX24-2727" fmla="*/ 316600 w 1262201"/>
                <a:gd name="connsiteY24-2728" fmla="*/ 395539 h 814148"/>
                <a:gd name="connsiteX25-2729" fmla="*/ 252307 w 1262201"/>
                <a:gd name="connsiteY25-2730" fmla="*/ 400302 h 814148"/>
                <a:gd name="connsiteX26-2731" fmla="*/ 180869 w 1262201"/>
                <a:gd name="connsiteY26-2732" fmla="*/ 797970 h 814148"/>
                <a:gd name="connsiteX0-2733" fmla="*/ 180869 w 1262201"/>
                <a:gd name="connsiteY0-2734" fmla="*/ 797970 h 814148"/>
                <a:gd name="connsiteX1-2735" fmla="*/ 126100 w 1262201"/>
                <a:gd name="connsiteY1-2736" fmla="*/ 731296 h 814148"/>
                <a:gd name="connsiteX2-2737" fmla="*/ 40375 w 1262201"/>
                <a:gd name="connsiteY2-2738" fmla="*/ 697958 h 814148"/>
                <a:gd name="connsiteX3-2739" fmla="*/ 11800 w 1262201"/>
                <a:gd name="connsiteY3-2740" fmla="*/ 359820 h 814148"/>
                <a:gd name="connsiteX4-2741" fmla="*/ 233256 w 1262201"/>
                <a:gd name="connsiteY4-2742" fmla="*/ 64545 h 814148"/>
                <a:gd name="connsiteX5-2743" fmla="*/ 657119 w 1262201"/>
                <a:gd name="connsiteY5-2744" fmla="*/ 2632 h 814148"/>
                <a:gd name="connsiteX6-2745" fmla="*/ 1128605 w 1262201"/>
                <a:gd name="connsiteY6-2746" fmla="*/ 116931 h 814148"/>
                <a:gd name="connsiteX7-2747" fmla="*/ 1261956 w 1262201"/>
                <a:gd name="connsiteY7-2748" fmla="*/ 445545 h 814148"/>
                <a:gd name="connsiteX8-2749" fmla="*/ 1231001 w 1262201"/>
                <a:gd name="connsiteY8-2750" fmla="*/ 686051 h 814148"/>
                <a:gd name="connsiteX9-2751" fmla="*/ 1166707 w 1262201"/>
                <a:gd name="connsiteY9-2752" fmla="*/ 712245 h 814148"/>
                <a:gd name="connsiteX10-2753" fmla="*/ 1114319 w 1262201"/>
                <a:gd name="connsiteY10-2754" fmla="*/ 769395 h 814148"/>
                <a:gd name="connsiteX11-2755" fmla="*/ 1059549 w 1262201"/>
                <a:gd name="connsiteY11-2756" fmla="*/ 712246 h 814148"/>
                <a:gd name="connsiteX12-2757" fmla="*/ 940488 w 1262201"/>
                <a:gd name="connsiteY12-2758" fmla="*/ 424114 h 814148"/>
                <a:gd name="connsiteX13-2759" fmla="*/ 904769 w 1262201"/>
                <a:gd name="connsiteY13-2760" fmla="*/ 497933 h 814148"/>
                <a:gd name="connsiteX14-2761" fmla="*/ 959538 w 1262201"/>
                <a:gd name="connsiteY14-2762" fmla="*/ 705101 h 814148"/>
                <a:gd name="connsiteX15-2763" fmla="*/ 811900 w 1262201"/>
                <a:gd name="connsiteY15-2764" fmla="*/ 609852 h 814148"/>
                <a:gd name="connsiteX16-2765" fmla="*/ 754750 w 1262201"/>
                <a:gd name="connsiteY16-2766" fmla="*/ 474120 h 814148"/>
                <a:gd name="connsiteX17-2767" fmla="*/ 714269 w 1262201"/>
                <a:gd name="connsiteY17-2768" fmla="*/ 576514 h 814148"/>
                <a:gd name="connsiteX18-2769" fmla="*/ 792850 w 1262201"/>
                <a:gd name="connsiteY18-2770" fmla="*/ 707483 h 814148"/>
                <a:gd name="connsiteX19-2771" fmla="*/ 559488 w 1262201"/>
                <a:gd name="connsiteY19-2772" fmla="*/ 588420 h 814148"/>
                <a:gd name="connsiteX20-2773" fmla="*/ 559488 w 1262201"/>
                <a:gd name="connsiteY20-2774" fmla="*/ 440783 h 814148"/>
                <a:gd name="connsiteX21-2775" fmla="*/ 497575 w 1262201"/>
                <a:gd name="connsiteY21-2776" fmla="*/ 483645 h 814148"/>
                <a:gd name="connsiteX22-2777" fmla="*/ 535675 w 1262201"/>
                <a:gd name="connsiteY22-2778" fmla="*/ 626520 h 814148"/>
                <a:gd name="connsiteX23-2779" fmla="*/ 330888 w 1262201"/>
                <a:gd name="connsiteY23-2780" fmla="*/ 507458 h 814148"/>
                <a:gd name="connsiteX24-2781" fmla="*/ 316600 w 1262201"/>
                <a:gd name="connsiteY24-2782" fmla="*/ 395539 h 814148"/>
                <a:gd name="connsiteX25-2783" fmla="*/ 252307 w 1262201"/>
                <a:gd name="connsiteY25-2784" fmla="*/ 400302 h 814148"/>
                <a:gd name="connsiteX26-2785" fmla="*/ 180869 w 1262201"/>
                <a:gd name="connsiteY26-2786" fmla="*/ 797970 h 814148"/>
                <a:gd name="connsiteX0-2787" fmla="*/ 180869 w 1262201"/>
                <a:gd name="connsiteY0-2788" fmla="*/ 797970 h 814148"/>
                <a:gd name="connsiteX1-2789" fmla="*/ 126100 w 1262201"/>
                <a:gd name="connsiteY1-2790" fmla="*/ 731296 h 814148"/>
                <a:gd name="connsiteX2-2791" fmla="*/ 40375 w 1262201"/>
                <a:gd name="connsiteY2-2792" fmla="*/ 697958 h 814148"/>
                <a:gd name="connsiteX3-2793" fmla="*/ 11800 w 1262201"/>
                <a:gd name="connsiteY3-2794" fmla="*/ 359820 h 814148"/>
                <a:gd name="connsiteX4-2795" fmla="*/ 233256 w 1262201"/>
                <a:gd name="connsiteY4-2796" fmla="*/ 64545 h 814148"/>
                <a:gd name="connsiteX5-2797" fmla="*/ 657119 w 1262201"/>
                <a:gd name="connsiteY5-2798" fmla="*/ 2632 h 814148"/>
                <a:gd name="connsiteX6-2799" fmla="*/ 1128605 w 1262201"/>
                <a:gd name="connsiteY6-2800" fmla="*/ 116931 h 814148"/>
                <a:gd name="connsiteX7-2801" fmla="*/ 1261956 w 1262201"/>
                <a:gd name="connsiteY7-2802" fmla="*/ 445545 h 814148"/>
                <a:gd name="connsiteX8-2803" fmla="*/ 1231001 w 1262201"/>
                <a:gd name="connsiteY8-2804" fmla="*/ 686051 h 814148"/>
                <a:gd name="connsiteX9-2805" fmla="*/ 1166707 w 1262201"/>
                <a:gd name="connsiteY9-2806" fmla="*/ 712245 h 814148"/>
                <a:gd name="connsiteX10-2807" fmla="*/ 1114319 w 1262201"/>
                <a:gd name="connsiteY10-2808" fmla="*/ 769395 h 814148"/>
                <a:gd name="connsiteX11-2809" fmla="*/ 1059549 w 1262201"/>
                <a:gd name="connsiteY11-2810" fmla="*/ 712246 h 814148"/>
                <a:gd name="connsiteX12-2811" fmla="*/ 940488 w 1262201"/>
                <a:gd name="connsiteY12-2812" fmla="*/ 424114 h 814148"/>
                <a:gd name="connsiteX13-2813" fmla="*/ 904769 w 1262201"/>
                <a:gd name="connsiteY13-2814" fmla="*/ 497933 h 814148"/>
                <a:gd name="connsiteX14-2815" fmla="*/ 959538 w 1262201"/>
                <a:gd name="connsiteY14-2816" fmla="*/ 705101 h 814148"/>
                <a:gd name="connsiteX15-2817" fmla="*/ 811900 w 1262201"/>
                <a:gd name="connsiteY15-2818" fmla="*/ 609852 h 814148"/>
                <a:gd name="connsiteX16-2819" fmla="*/ 754750 w 1262201"/>
                <a:gd name="connsiteY16-2820" fmla="*/ 474120 h 814148"/>
                <a:gd name="connsiteX17-2821" fmla="*/ 714269 w 1262201"/>
                <a:gd name="connsiteY17-2822" fmla="*/ 576514 h 814148"/>
                <a:gd name="connsiteX18-2823" fmla="*/ 759512 w 1262201"/>
                <a:gd name="connsiteY18-2824" fmla="*/ 709865 h 814148"/>
                <a:gd name="connsiteX19-2825" fmla="*/ 559488 w 1262201"/>
                <a:gd name="connsiteY19-2826" fmla="*/ 588420 h 814148"/>
                <a:gd name="connsiteX20-2827" fmla="*/ 559488 w 1262201"/>
                <a:gd name="connsiteY20-2828" fmla="*/ 440783 h 814148"/>
                <a:gd name="connsiteX21-2829" fmla="*/ 497575 w 1262201"/>
                <a:gd name="connsiteY21-2830" fmla="*/ 483645 h 814148"/>
                <a:gd name="connsiteX22-2831" fmla="*/ 535675 w 1262201"/>
                <a:gd name="connsiteY22-2832" fmla="*/ 626520 h 814148"/>
                <a:gd name="connsiteX23-2833" fmla="*/ 330888 w 1262201"/>
                <a:gd name="connsiteY23-2834" fmla="*/ 507458 h 814148"/>
                <a:gd name="connsiteX24-2835" fmla="*/ 316600 w 1262201"/>
                <a:gd name="connsiteY24-2836" fmla="*/ 395539 h 814148"/>
                <a:gd name="connsiteX25-2837" fmla="*/ 252307 w 1262201"/>
                <a:gd name="connsiteY25-2838" fmla="*/ 400302 h 814148"/>
                <a:gd name="connsiteX26-2839" fmla="*/ 180869 w 1262201"/>
                <a:gd name="connsiteY26-2840" fmla="*/ 797970 h 814148"/>
                <a:gd name="connsiteX0-2841" fmla="*/ 180869 w 1262201"/>
                <a:gd name="connsiteY0-2842" fmla="*/ 797970 h 814148"/>
                <a:gd name="connsiteX1-2843" fmla="*/ 126100 w 1262201"/>
                <a:gd name="connsiteY1-2844" fmla="*/ 731296 h 814148"/>
                <a:gd name="connsiteX2-2845" fmla="*/ 40375 w 1262201"/>
                <a:gd name="connsiteY2-2846" fmla="*/ 697958 h 814148"/>
                <a:gd name="connsiteX3-2847" fmla="*/ 11800 w 1262201"/>
                <a:gd name="connsiteY3-2848" fmla="*/ 359820 h 814148"/>
                <a:gd name="connsiteX4-2849" fmla="*/ 233256 w 1262201"/>
                <a:gd name="connsiteY4-2850" fmla="*/ 64545 h 814148"/>
                <a:gd name="connsiteX5-2851" fmla="*/ 657119 w 1262201"/>
                <a:gd name="connsiteY5-2852" fmla="*/ 2632 h 814148"/>
                <a:gd name="connsiteX6-2853" fmla="*/ 1128605 w 1262201"/>
                <a:gd name="connsiteY6-2854" fmla="*/ 116931 h 814148"/>
                <a:gd name="connsiteX7-2855" fmla="*/ 1261956 w 1262201"/>
                <a:gd name="connsiteY7-2856" fmla="*/ 445545 h 814148"/>
                <a:gd name="connsiteX8-2857" fmla="*/ 1231001 w 1262201"/>
                <a:gd name="connsiteY8-2858" fmla="*/ 686051 h 814148"/>
                <a:gd name="connsiteX9-2859" fmla="*/ 1166707 w 1262201"/>
                <a:gd name="connsiteY9-2860" fmla="*/ 712245 h 814148"/>
                <a:gd name="connsiteX10-2861" fmla="*/ 1114319 w 1262201"/>
                <a:gd name="connsiteY10-2862" fmla="*/ 769395 h 814148"/>
                <a:gd name="connsiteX11-2863" fmla="*/ 1059549 w 1262201"/>
                <a:gd name="connsiteY11-2864" fmla="*/ 712246 h 814148"/>
                <a:gd name="connsiteX12-2865" fmla="*/ 940488 w 1262201"/>
                <a:gd name="connsiteY12-2866" fmla="*/ 424114 h 814148"/>
                <a:gd name="connsiteX13-2867" fmla="*/ 904769 w 1262201"/>
                <a:gd name="connsiteY13-2868" fmla="*/ 497933 h 814148"/>
                <a:gd name="connsiteX14-2869" fmla="*/ 959538 w 1262201"/>
                <a:gd name="connsiteY14-2870" fmla="*/ 705101 h 814148"/>
                <a:gd name="connsiteX15-2871" fmla="*/ 811900 w 1262201"/>
                <a:gd name="connsiteY15-2872" fmla="*/ 609852 h 814148"/>
                <a:gd name="connsiteX16-2873" fmla="*/ 754750 w 1262201"/>
                <a:gd name="connsiteY16-2874" fmla="*/ 474120 h 814148"/>
                <a:gd name="connsiteX17-2875" fmla="*/ 714269 w 1262201"/>
                <a:gd name="connsiteY17-2876" fmla="*/ 576514 h 814148"/>
                <a:gd name="connsiteX18-2877" fmla="*/ 776181 w 1262201"/>
                <a:gd name="connsiteY18-2878" fmla="*/ 705103 h 814148"/>
                <a:gd name="connsiteX19-2879" fmla="*/ 559488 w 1262201"/>
                <a:gd name="connsiteY19-2880" fmla="*/ 588420 h 814148"/>
                <a:gd name="connsiteX20-2881" fmla="*/ 559488 w 1262201"/>
                <a:gd name="connsiteY20-2882" fmla="*/ 440783 h 814148"/>
                <a:gd name="connsiteX21-2883" fmla="*/ 497575 w 1262201"/>
                <a:gd name="connsiteY21-2884" fmla="*/ 483645 h 814148"/>
                <a:gd name="connsiteX22-2885" fmla="*/ 535675 w 1262201"/>
                <a:gd name="connsiteY22-2886" fmla="*/ 626520 h 814148"/>
                <a:gd name="connsiteX23-2887" fmla="*/ 330888 w 1262201"/>
                <a:gd name="connsiteY23-2888" fmla="*/ 507458 h 814148"/>
                <a:gd name="connsiteX24-2889" fmla="*/ 316600 w 1262201"/>
                <a:gd name="connsiteY24-2890" fmla="*/ 395539 h 814148"/>
                <a:gd name="connsiteX25-2891" fmla="*/ 252307 w 1262201"/>
                <a:gd name="connsiteY25-2892" fmla="*/ 400302 h 814148"/>
                <a:gd name="connsiteX26-2893" fmla="*/ 180869 w 1262201"/>
                <a:gd name="connsiteY26-2894" fmla="*/ 797970 h 814148"/>
                <a:gd name="connsiteX0-2895" fmla="*/ 180869 w 1262201"/>
                <a:gd name="connsiteY0-2896" fmla="*/ 797970 h 814148"/>
                <a:gd name="connsiteX1-2897" fmla="*/ 126100 w 1262201"/>
                <a:gd name="connsiteY1-2898" fmla="*/ 731296 h 814148"/>
                <a:gd name="connsiteX2-2899" fmla="*/ 40375 w 1262201"/>
                <a:gd name="connsiteY2-2900" fmla="*/ 697958 h 814148"/>
                <a:gd name="connsiteX3-2901" fmla="*/ 11800 w 1262201"/>
                <a:gd name="connsiteY3-2902" fmla="*/ 359820 h 814148"/>
                <a:gd name="connsiteX4-2903" fmla="*/ 233256 w 1262201"/>
                <a:gd name="connsiteY4-2904" fmla="*/ 64545 h 814148"/>
                <a:gd name="connsiteX5-2905" fmla="*/ 657119 w 1262201"/>
                <a:gd name="connsiteY5-2906" fmla="*/ 2632 h 814148"/>
                <a:gd name="connsiteX6-2907" fmla="*/ 1128605 w 1262201"/>
                <a:gd name="connsiteY6-2908" fmla="*/ 116931 h 814148"/>
                <a:gd name="connsiteX7-2909" fmla="*/ 1261956 w 1262201"/>
                <a:gd name="connsiteY7-2910" fmla="*/ 445545 h 814148"/>
                <a:gd name="connsiteX8-2911" fmla="*/ 1231001 w 1262201"/>
                <a:gd name="connsiteY8-2912" fmla="*/ 686051 h 814148"/>
                <a:gd name="connsiteX9-2913" fmla="*/ 1166707 w 1262201"/>
                <a:gd name="connsiteY9-2914" fmla="*/ 712245 h 814148"/>
                <a:gd name="connsiteX10-2915" fmla="*/ 1114319 w 1262201"/>
                <a:gd name="connsiteY10-2916" fmla="*/ 769395 h 814148"/>
                <a:gd name="connsiteX11-2917" fmla="*/ 1059549 w 1262201"/>
                <a:gd name="connsiteY11-2918" fmla="*/ 712246 h 814148"/>
                <a:gd name="connsiteX12-2919" fmla="*/ 940488 w 1262201"/>
                <a:gd name="connsiteY12-2920" fmla="*/ 424114 h 814148"/>
                <a:gd name="connsiteX13-2921" fmla="*/ 904769 w 1262201"/>
                <a:gd name="connsiteY13-2922" fmla="*/ 497933 h 814148"/>
                <a:gd name="connsiteX14-2923" fmla="*/ 959538 w 1262201"/>
                <a:gd name="connsiteY14-2924" fmla="*/ 705101 h 814148"/>
                <a:gd name="connsiteX15-2925" fmla="*/ 811900 w 1262201"/>
                <a:gd name="connsiteY15-2926" fmla="*/ 609852 h 814148"/>
                <a:gd name="connsiteX16-2927" fmla="*/ 754750 w 1262201"/>
                <a:gd name="connsiteY16-2928" fmla="*/ 474120 h 814148"/>
                <a:gd name="connsiteX17-2929" fmla="*/ 714269 w 1262201"/>
                <a:gd name="connsiteY17-2930" fmla="*/ 576514 h 814148"/>
                <a:gd name="connsiteX18-2931" fmla="*/ 776181 w 1262201"/>
                <a:gd name="connsiteY18-2932" fmla="*/ 705103 h 814148"/>
                <a:gd name="connsiteX19-2933" fmla="*/ 588063 w 1262201"/>
                <a:gd name="connsiteY19-2934" fmla="*/ 588420 h 814148"/>
                <a:gd name="connsiteX20-2935" fmla="*/ 559488 w 1262201"/>
                <a:gd name="connsiteY20-2936" fmla="*/ 440783 h 814148"/>
                <a:gd name="connsiteX21-2937" fmla="*/ 497575 w 1262201"/>
                <a:gd name="connsiteY21-2938" fmla="*/ 483645 h 814148"/>
                <a:gd name="connsiteX22-2939" fmla="*/ 535675 w 1262201"/>
                <a:gd name="connsiteY22-2940" fmla="*/ 626520 h 814148"/>
                <a:gd name="connsiteX23-2941" fmla="*/ 330888 w 1262201"/>
                <a:gd name="connsiteY23-2942" fmla="*/ 507458 h 814148"/>
                <a:gd name="connsiteX24-2943" fmla="*/ 316600 w 1262201"/>
                <a:gd name="connsiteY24-2944" fmla="*/ 395539 h 814148"/>
                <a:gd name="connsiteX25-2945" fmla="*/ 252307 w 1262201"/>
                <a:gd name="connsiteY25-2946" fmla="*/ 400302 h 814148"/>
                <a:gd name="connsiteX26-2947" fmla="*/ 180869 w 1262201"/>
                <a:gd name="connsiteY26-2948" fmla="*/ 797970 h 814148"/>
                <a:gd name="connsiteX0-2949" fmla="*/ 180869 w 1262201"/>
                <a:gd name="connsiteY0-2950" fmla="*/ 797970 h 814148"/>
                <a:gd name="connsiteX1-2951" fmla="*/ 126100 w 1262201"/>
                <a:gd name="connsiteY1-2952" fmla="*/ 731296 h 814148"/>
                <a:gd name="connsiteX2-2953" fmla="*/ 40375 w 1262201"/>
                <a:gd name="connsiteY2-2954" fmla="*/ 697958 h 814148"/>
                <a:gd name="connsiteX3-2955" fmla="*/ 11800 w 1262201"/>
                <a:gd name="connsiteY3-2956" fmla="*/ 359820 h 814148"/>
                <a:gd name="connsiteX4-2957" fmla="*/ 233256 w 1262201"/>
                <a:gd name="connsiteY4-2958" fmla="*/ 64545 h 814148"/>
                <a:gd name="connsiteX5-2959" fmla="*/ 657119 w 1262201"/>
                <a:gd name="connsiteY5-2960" fmla="*/ 2632 h 814148"/>
                <a:gd name="connsiteX6-2961" fmla="*/ 1128605 w 1262201"/>
                <a:gd name="connsiteY6-2962" fmla="*/ 116931 h 814148"/>
                <a:gd name="connsiteX7-2963" fmla="*/ 1261956 w 1262201"/>
                <a:gd name="connsiteY7-2964" fmla="*/ 445545 h 814148"/>
                <a:gd name="connsiteX8-2965" fmla="*/ 1231001 w 1262201"/>
                <a:gd name="connsiteY8-2966" fmla="*/ 686051 h 814148"/>
                <a:gd name="connsiteX9-2967" fmla="*/ 1166707 w 1262201"/>
                <a:gd name="connsiteY9-2968" fmla="*/ 712245 h 814148"/>
                <a:gd name="connsiteX10-2969" fmla="*/ 1114319 w 1262201"/>
                <a:gd name="connsiteY10-2970" fmla="*/ 769395 h 814148"/>
                <a:gd name="connsiteX11-2971" fmla="*/ 1059549 w 1262201"/>
                <a:gd name="connsiteY11-2972" fmla="*/ 712246 h 814148"/>
                <a:gd name="connsiteX12-2973" fmla="*/ 940488 w 1262201"/>
                <a:gd name="connsiteY12-2974" fmla="*/ 424114 h 814148"/>
                <a:gd name="connsiteX13-2975" fmla="*/ 904769 w 1262201"/>
                <a:gd name="connsiteY13-2976" fmla="*/ 497933 h 814148"/>
                <a:gd name="connsiteX14-2977" fmla="*/ 959538 w 1262201"/>
                <a:gd name="connsiteY14-2978" fmla="*/ 705101 h 814148"/>
                <a:gd name="connsiteX15-2979" fmla="*/ 811900 w 1262201"/>
                <a:gd name="connsiteY15-2980" fmla="*/ 609852 h 814148"/>
                <a:gd name="connsiteX16-2981" fmla="*/ 754750 w 1262201"/>
                <a:gd name="connsiteY16-2982" fmla="*/ 474120 h 814148"/>
                <a:gd name="connsiteX17-2983" fmla="*/ 714269 w 1262201"/>
                <a:gd name="connsiteY17-2984" fmla="*/ 576514 h 814148"/>
                <a:gd name="connsiteX18-2985" fmla="*/ 776181 w 1262201"/>
                <a:gd name="connsiteY18-2986" fmla="*/ 705103 h 814148"/>
                <a:gd name="connsiteX19-2987" fmla="*/ 588063 w 1262201"/>
                <a:gd name="connsiteY19-2988" fmla="*/ 588420 h 814148"/>
                <a:gd name="connsiteX20-2989" fmla="*/ 576157 w 1262201"/>
                <a:gd name="connsiteY20-2990" fmla="*/ 407445 h 814148"/>
                <a:gd name="connsiteX21-2991" fmla="*/ 497575 w 1262201"/>
                <a:gd name="connsiteY21-2992" fmla="*/ 483645 h 814148"/>
                <a:gd name="connsiteX22-2993" fmla="*/ 535675 w 1262201"/>
                <a:gd name="connsiteY22-2994" fmla="*/ 626520 h 814148"/>
                <a:gd name="connsiteX23-2995" fmla="*/ 330888 w 1262201"/>
                <a:gd name="connsiteY23-2996" fmla="*/ 507458 h 814148"/>
                <a:gd name="connsiteX24-2997" fmla="*/ 316600 w 1262201"/>
                <a:gd name="connsiteY24-2998" fmla="*/ 395539 h 814148"/>
                <a:gd name="connsiteX25-2999" fmla="*/ 252307 w 1262201"/>
                <a:gd name="connsiteY25-3000" fmla="*/ 400302 h 814148"/>
                <a:gd name="connsiteX26-3001" fmla="*/ 180869 w 1262201"/>
                <a:gd name="connsiteY26-3002" fmla="*/ 797970 h 814148"/>
                <a:gd name="connsiteX0-3003" fmla="*/ 180869 w 1262201"/>
                <a:gd name="connsiteY0-3004" fmla="*/ 797970 h 814148"/>
                <a:gd name="connsiteX1-3005" fmla="*/ 126100 w 1262201"/>
                <a:gd name="connsiteY1-3006" fmla="*/ 731296 h 814148"/>
                <a:gd name="connsiteX2-3007" fmla="*/ 40375 w 1262201"/>
                <a:gd name="connsiteY2-3008" fmla="*/ 697958 h 814148"/>
                <a:gd name="connsiteX3-3009" fmla="*/ 11800 w 1262201"/>
                <a:gd name="connsiteY3-3010" fmla="*/ 359820 h 814148"/>
                <a:gd name="connsiteX4-3011" fmla="*/ 233256 w 1262201"/>
                <a:gd name="connsiteY4-3012" fmla="*/ 64545 h 814148"/>
                <a:gd name="connsiteX5-3013" fmla="*/ 657119 w 1262201"/>
                <a:gd name="connsiteY5-3014" fmla="*/ 2632 h 814148"/>
                <a:gd name="connsiteX6-3015" fmla="*/ 1128605 w 1262201"/>
                <a:gd name="connsiteY6-3016" fmla="*/ 116931 h 814148"/>
                <a:gd name="connsiteX7-3017" fmla="*/ 1261956 w 1262201"/>
                <a:gd name="connsiteY7-3018" fmla="*/ 445545 h 814148"/>
                <a:gd name="connsiteX8-3019" fmla="*/ 1231001 w 1262201"/>
                <a:gd name="connsiteY8-3020" fmla="*/ 686051 h 814148"/>
                <a:gd name="connsiteX9-3021" fmla="*/ 1166707 w 1262201"/>
                <a:gd name="connsiteY9-3022" fmla="*/ 712245 h 814148"/>
                <a:gd name="connsiteX10-3023" fmla="*/ 1114319 w 1262201"/>
                <a:gd name="connsiteY10-3024" fmla="*/ 769395 h 814148"/>
                <a:gd name="connsiteX11-3025" fmla="*/ 1059549 w 1262201"/>
                <a:gd name="connsiteY11-3026" fmla="*/ 712246 h 814148"/>
                <a:gd name="connsiteX12-3027" fmla="*/ 940488 w 1262201"/>
                <a:gd name="connsiteY12-3028" fmla="*/ 424114 h 814148"/>
                <a:gd name="connsiteX13-3029" fmla="*/ 904769 w 1262201"/>
                <a:gd name="connsiteY13-3030" fmla="*/ 497933 h 814148"/>
                <a:gd name="connsiteX14-3031" fmla="*/ 959538 w 1262201"/>
                <a:gd name="connsiteY14-3032" fmla="*/ 705101 h 814148"/>
                <a:gd name="connsiteX15-3033" fmla="*/ 811900 w 1262201"/>
                <a:gd name="connsiteY15-3034" fmla="*/ 609852 h 814148"/>
                <a:gd name="connsiteX16-3035" fmla="*/ 754750 w 1262201"/>
                <a:gd name="connsiteY16-3036" fmla="*/ 474120 h 814148"/>
                <a:gd name="connsiteX17-3037" fmla="*/ 714269 w 1262201"/>
                <a:gd name="connsiteY17-3038" fmla="*/ 576514 h 814148"/>
                <a:gd name="connsiteX18-3039" fmla="*/ 776181 w 1262201"/>
                <a:gd name="connsiteY18-3040" fmla="*/ 705103 h 814148"/>
                <a:gd name="connsiteX19-3041" fmla="*/ 588063 w 1262201"/>
                <a:gd name="connsiteY19-3042" fmla="*/ 588420 h 814148"/>
                <a:gd name="connsiteX20-3043" fmla="*/ 549964 w 1262201"/>
                <a:gd name="connsiteY20-3044" fmla="*/ 488408 h 814148"/>
                <a:gd name="connsiteX21-3045" fmla="*/ 497575 w 1262201"/>
                <a:gd name="connsiteY21-3046" fmla="*/ 483645 h 814148"/>
                <a:gd name="connsiteX22-3047" fmla="*/ 535675 w 1262201"/>
                <a:gd name="connsiteY22-3048" fmla="*/ 626520 h 814148"/>
                <a:gd name="connsiteX23-3049" fmla="*/ 330888 w 1262201"/>
                <a:gd name="connsiteY23-3050" fmla="*/ 507458 h 814148"/>
                <a:gd name="connsiteX24-3051" fmla="*/ 316600 w 1262201"/>
                <a:gd name="connsiteY24-3052" fmla="*/ 395539 h 814148"/>
                <a:gd name="connsiteX25-3053" fmla="*/ 252307 w 1262201"/>
                <a:gd name="connsiteY25-3054" fmla="*/ 400302 h 814148"/>
                <a:gd name="connsiteX26-3055" fmla="*/ 180869 w 1262201"/>
                <a:gd name="connsiteY26-3056" fmla="*/ 797970 h 814148"/>
                <a:gd name="connsiteX0-3057" fmla="*/ 180869 w 1262201"/>
                <a:gd name="connsiteY0-3058" fmla="*/ 797970 h 814148"/>
                <a:gd name="connsiteX1-3059" fmla="*/ 126100 w 1262201"/>
                <a:gd name="connsiteY1-3060" fmla="*/ 731296 h 814148"/>
                <a:gd name="connsiteX2-3061" fmla="*/ 40375 w 1262201"/>
                <a:gd name="connsiteY2-3062" fmla="*/ 697958 h 814148"/>
                <a:gd name="connsiteX3-3063" fmla="*/ 11800 w 1262201"/>
                <a:gd name="connsiteY3-3064" fmla="*/ 359820 h 814148"/>
                <a:gd name="connsiteX4-3065" fmla="*/ 233256 w 1262201"/>
                <a:gd name="connsiteY4-3066" fmla="*/ 64545 h 814148"/>
                <a:gd name="connsiteX5-3067" fmla="*/ 657119 w 1262201"/>
                <a:gd name="connsiteY5-3068" fmla="*/ 2632 h 814148"/>
                <a:gd name="connsiteX6-3069" fmla="*/ 1128605 w 1262201"/>
                <a:gd name="connsiteY6-3070" fmla="*/ 116931 h 814148"/>
                <a:gd name="connsiteX7-3071" fmla="*/ 1261956 w 1262201"/>
                <a:gd name="connsiteY7-3072" fmla="*/ 445545 h 814148"/>
                <a:gd name="connsiteX8-3073" fmla="*/ 1231001 w 1262201"/>
                <a:gd name="connsiteY8-3074" fmla="*/ 686051 h 814148"/>
                <a:gd name="connsiteX9-3075" fmla="*/ 1166707 w 1262201"/>
                <a:gd name="connsiteY9-3076" fmla="*/ 712245 h 814148"/>
                <a:gd name="connsiteX10-3077" fmla="*/ 1114319 w 1262201"/>
                <a:gd name="connsiteY10-3078" fmla="*/ 769395 h 814148"/>
                <a:gd name="connsiteX11-3079" fmla="*/ 1059549 w 1262201"/>
                <a:gd name="connsiteY11-3080" fmla="*/ 712246 h 814148"/>
                <a:gd name="connsiteX12-3081" fmla="*/ 940488 w 1262201"/>
                <a:gd name="connsiteY12-3082" fmla="*/ 424114 h 814148"/>
                <a:gd name="connsiteX13-3083" fmla="*/ 904769 w 1262201"/>
                <a:gd name="connsiteY13-3084" fmla="*/ 497933 h 814148"/>
                <a:gd name="connsiteX14-3085" fmla="*/ 959538 w 1262201"/>
                <a:gd name="connsiteY14-3086" fmla="*/ 705101 h 814148"/>
                <a:gd name="connsiteX15-3087" fmla="*/ 811900 w 1262201"/>
                <a:gd name="connsiteY15-3088" fmla="*/ 609852 h 814148"/>
                <a:gd name="connsiteX16-3089" fmla="*/ 754750 w 1262201"/>
                <a:gd name="connsiteY16-3090" fmla="*/ 474120 h 814148"/>
                <a:gd name="connsiteX17-3091" fmla="*/ 714269 w 1262201"/>
                <a:gd name="connsiteY17-3092" fmla="*/ 576514 h 814148"/>
                <a:gd name="connsiteX18-3093" fmla="*/ 776181 w 1262201"/>
                <a:gd name="connsiteY18-3094" fmla="*/ 705103 h 814148"/>
                <a:gd name="connsiteX19-3095" fmla="*/ 588063 w 1262201"/>
                <a:gd name="connsiteY19-3096" fmla="*/ 588420 h 814148"/>
                <a:gd name="connsiteX20-3097" fmla="*/ 549964 w 1262201"/>
                <a:gd name="connsiteY20-3098" fmla="*/ 488408 h 814148"/>
                <a:gd name="connsiteX21-3099" fmla="*/ 483288 w 1262201"/>
                <a:gd name="connsiteY21-3100" fmla="*/ 512220 h 814148"/>
                <a:gd name="connsiteX22-3101" fmla="*/ 535675 w 1262201"/>
                <a:gd name="connsiteY22-3102" fmla="*/ 626520 h 814148"/>
                <a:gd name="connsiteX23-3103" fmla="*/ 330888 w 1262201"/>
                <a:gd name="connsiteY23-3104" fmla="*/ 507458 h 814148"/>
                <a:gd name="connsiteX24-3105" fmla="*/ 316600 w 1262201"/>
                <a:gd name="connsiteY24-3106" fmla="*/ 395539 h 814148"/>
                <a:gd name="connsiteX25-3107" fmla="*/ 252307 w 1262201"/>
                <a:gd name="connsiteY25-3108" fmla="*/ 400302 h 814148"/>
                <a:gd name="connsiteX26-3109" fmla="*/ 180869 w 1262201"/>
                <a:gd name="connsiteY26-3110" fmla="*/ 797970 h 814148"/>
                <a:gd name="connsiteX0-3111" fmla="*/ 180869 w 1262201"/>
                <a:gd name="connsiteY0-3112" fmla="*/ 797970 h 814148"/>
                <a:gd name="connsiteX1-3113" fmla="*/ 126100 w 1262201"/>
                <a:gd name="connsiteY1-3114" fmla="*/ 731296 h 814148"/>
                <a:gd name="connsiteX2-3115" fmla="*/ 40375 w 1262201"/>
                <a:gd name="connsiteY2-3116" fmla="*/ 697958 h 814148"/>
                <a:gd name="connsiteX3-3117" fmla="*/ 11800 w 1262201"/>
                <a:gd name="connsiteY3-3118" fmla="*/ 359820 h 814148"/>
                <a:gd name="connsiteX4-3119" fmla="*/ 233256 w 1262201"/>
                <a:gd name="connsiteY4-3120" fmla="*/ 64545 h 814148"/>
                <a:gd name="connsiteX5-3121" fmla="*/ 657119 w 1262201"/>
                <a:gd name="connsiteY5-3122" fmla="*/ 2632 h 814148"/>
                <a:gd name="connsiteX6-3123" fmla="*/ 1128605 w 1262201"/>
                <a:gd name="connsiteY6-3124" fmla="*/ 116931 h 814148"/>
                <a:gd name="connsiteX7-3125" fmla="*/ 1261956 w 1262201"/>
                <a:gd name="connsiteY7-3126" fmla="*/ 445545 h 814148"/>
                <a:gd name="connsiteX8-3127" fmla="*/ 1231001 w 1262201"/>
                <a:gd name="connsiteY8-3128" fmla="*/ 686051 h 814148"/>
                <a:gd name="connsiteX9-3129" fmla="*/ 1166707 w 1262201"/>
                <a:gd name="connsiteY9-3130" fmla="*/ 712245 h 814148"/>
                <a:gd name="connsiteX10-3131" fmla="*/ 1114319 w 1262201"/>
                <a:gd name="connsiteY10-3132" fmla="*/ 769395 h 814148"/>
                <a:gd name="connsiteX11-3133" fmla="*/ 1059549 w 1262201"/>
                <a:gd name="connsiteY11-3134" fmla="*/ 712246 h 814148"/>
                <a:gd name="connsiteX12-3135" fmla="*/ 940488 w 1262201"/>
                <a:gd name="connsiteY12-3136" fmla="*/ 424114 h 814148"/>
                <a:gd name="connsiteX13-3137" fmla="*/ 904769 w 1262201"/>
                <a:gd name="connsiteY13-3138" fmla="*/ 497933 h 814148"/>
                <a:gd name="connsiteX14-3139" fmla="*/ 959538 w 1262201"/>
                <a:gd name="connsiteY14-3140" fmla="*/ 705101 h 814148"/>
                <a:gd name="connsiteX15-3141" fmla="*/ 811900 w 1262201"/>
                <a:gd name="connsiteY15-3142" fmla="*/ 609852 h 814148"/>
                <a:gd name="connsiteX16-3143" fmla="*/ 754750 w 1262201"/>
                <a:gd name="connsiteY16-3144" fmla="*/ 474120 h 814148"/>
                <a:gd name="connsiteX17-3145" fmla="*/ 714269 w 1262201"/>
                <a:gd name="connsiteY17-3146" fmla="*/ 576514 h 814148"/>
                <a:gd name="connsiteX18-3147" fmla="*/ 776181 w 1262201"/>
                <a:gd name="connsiteY18-3148" fmla="*/ 705103 h 814148"/>
                <a:gd name="connsiteX19-3149" fmla="*/ 588063 w 1262201"/>
                <a:gd name="connsiteY19-3150" fmla="*/ 588420 h 814148"/>
                <a:gd name="connsiteX20-3151" fmla="*/ 549964 w 1262201"/>
                <a:gd name="connsiteY20-3152" fmla="*/ 488408 h 814148"/>
                <a:gd name="connsiteX21-3153" fmla="*/ 483288 w 1262201"/>
                <a:gd name="connsiteY21-3154" fmla="*/ 512220 h 814148"/>
                <a:gd name="connsiteX22-3155" fmla="*/ 507100 w 1262201"/>
                <a:gd name="connsiteY22-3156" fmla="*/ 614614 h 814148"/>
                <a:gd name="connsiteX23-3157" fmla="*/ 330888 w 1262201"/>
                <a:gd name="connsiteY23-3158" fmla="*/ 507458 h 814148"/>
                <a:gd name="connsiteX24-3159" fmla="*/ 316600 w 1262201"/>
                <a:gd name="connsiteY24-3160" fmla="*/ 395539 h 814148"/>
                <a:gd name="connsiteX25-3161" fmla="*/ 252307 w 1262201"/>
                <a:gd name="connsiteY25-3162" fmla="*/ 400302 h 814148"/>
                <a:gd name="connsiteX26-3163" fmla="*/ 180869 w 1262201"/>
                <a:gd name="connsiteY26-3164" fmla="*/ 797970 h 814148"/>
                <a:gd name="connsiteX0-3165" fmla="*/ 180869 w 1262201"/>
                <a:gd name="connsiteY0-3166" fmla="*/ 797970 h 814148"/>
                <a:gd name="connsiteX1-3167" fmla="*/ 126100 w 1262201"/>
                <a:gd name="connsiteY1-3168" fmla="*/ 731296 h 814148"/>
                <a:gd name="connsiteX2-3169" fmla="*/ 40375 w 1262201"/>
                <a:gd name="connsiteY2-3170" fmla="*/ 697958 h 814148"/>
                <a:gd name="connsiteX3-3171" fmla="*/ 11800 w 1262201"/>
                <a:gd name="connsiteY3-3172" fmla="*/ 359820 h 814148"/>
                <a:gd name="connsiteX4-3173" fmla="*/ 233256 w 1262201"/>
                <a:gd name="connsiteY4-3174" fmla="*/ 64545 h 814148"/>
                <a:gd name="connsiteX5-3175" fmla="*/ 657119 w 1262201"/>
                <a:gd name="connsiteY5-3176" fmla="*/ 2632 h 814148"/>
                <a:gd name="connsiteX6-3177" fmla="*/ 1128605 w 1262201"/>
                <a:gd name="connsiteY6-3178" fmla="*/ 116931 h 814148"/>
                <a:gd name="connsiteX7-3179" fmla="*/ 1261956 w 1262201"/>
                <a:gd name="connsiteY7-3180" fmla="*/ 445545 h 814148"/>
                <a:gd name="connsiteX8-3181" fmla="*/ 1231001 w 1262201"/>
                <a:gd name="connsiteY8-3182" fmla="*/ 686051 h 814148"/>
                <a:gd name="connsiteX9-3183" fmla="*/ 1166707 w 1262201"/>
                <a:gd name="connsiteY9-3184" fmla="*/ 712245 h 814148"/>
                <a:gd name="connsiteX10-3185" fmla="*/ 1114319 w 1262201"/>
                <a:gd name="connsiteY10-3186" fmla="*/ 769395 h 814148"/>
                <a:gd name="connsiteX11-3187" fmla="*/ 1059549 w 1262201"/>
                <a:gd name="connsiteY11-3188" fmla="*/ 712246 h 814148"/>
                <a:gd name="connsiteX12-3189" fmla="*/ 940488 w 1262201"/>
                <a:gd name="connsiteY12-3190" fmla="*/ 424114 h 814148"/>
                <a:gd name="connsiteX13-3191" fmla="*/ 904769 w 1262201"/>
                <a:gd name="connsiteY13-3192" fmla="*/ 497933 h 814148"/>
                <a:gd name="connsiteX14-3193" fmla="*/ 959538 w 1262201"/>
                <a:gd name="connsiteY14-3194" fmla="*/ 705101 h 814148"/>
                <a:gd name="connsiteX15-3195" fmla="*/ 811900 w 1262201"/>
                <a:gd name="connsiteY15-3196" fmla="*/ 609852 h 814148"/>
                <a:gd name="connsiteX16-3197" fmla="*/ 754750 w 1262201"/>
                <a:gd name="connsiteY16-3198" fmla="*/ 474120 h 814148"/>
                <a:gd name="connsiteX17-3199" fmla="*/ 714269 w 1262201"/>
                <a:gd name="connsiteY17-3200" fmla="*/ 576514 h 814148"/>
                <a:gd name="connsiteX18-3201" fmla="*/ 776181 w 1262201"/>
                <a:gd name="connsiteY18-3202" fmla="*/ 705103 h 814148"/>
                <a:gd name="connsiteX19-3203" fmla="*/ 588063 w 1262201"/>
                <a:gd name="connsiteY19-3204" fmla="*/ 588420 h 814148"/>
                <a:gd name="connsiteX20-3205" fmla="*/ 549964 w 1262201"/>
                <a:gd name="connsiteY20-3206" fmla="*/ 488408 h 814148"/>
                <a:gd name="connsiteX21-3207" fmla="*/ 483288 w 1262201"/>
                <a:gd name="connsiteY21-3208" fmla="*/ 512220 h 814148"/>
                <a:gd name="connsiteX22-3209" fmla="*/ 507100 w 1262201"/>
                <a:gd name="connsiteY22-3210" fmla="*/ 614614 h 814148"/>
                <a:gd name="connsiteX23-3211" fmla="*/ 347557 w 1262201"/>
                <a:gd name="connsiteY23-3212" fmla="*/ 490789 h 814148"/>
                <a:gd name="connsiteX24-3213" fmla="*/ 316600 w 1262201"/>
                <a:gd name="connsiteY24-3214" fmla="*/ 395539 h 814148"/>
                <a:gd name="connsiteX25-3215" fmla="*/ 252307 w 1262201"/>
                <a:gd name="connsiteY25-3216" fmla="*/ 400302 h 814148"/>
                <a:gd name="connsiteX26-3217" fmla="*/ 180869 w 1262201"/>
                <a:gd name="connsiteY26-3218" fmla="*/ 797970 h 814148"/>
                <a:gd name="connsiteX0-3219" fmla="*/ 180869 w 1262201"/>
                <a:gd name="connsiteY0-3220" fmla="*/ 797970 h 814148"/>
                <a:gd name="connsiteX1-3221" fmla="*/ 126100 w 1262201"/>
                <a:gd name="connsiteY1-3222" fmla="*/ 731296 h 814148"/>
                <a:gd name="connsiteX2-3223" fmla="*/ 40375 w 1262201"/>
                <a:gd name="connsiteY2-3224" fmla="*/ 697958 h 814148"/>
                <a:gd name="connsiteX3-3225" fmla="*/ 11800 w 1262201"/>
                <a:gd name="connsiteY3-3226" fmla="*/ 359820 h 814148"/>
                <a:gd name="connsiteX4-3227" fmla="*/ 233256 w 1262201"/>
                <a:gd name="connsiteY4-3228" fmla="*/ 64545 h 814148"/>
                <a:gd name="connsiteX5-3229" fmla="*/ 657119 w 1262201"/>
                <a:gd name="connsiteY5-3230" fmla="*/ 2632 h 814148"/>
                <a:gd name="connsiteX6-3231" fmla="*/ 1128605 w 1262201"/>
                <a:gd name="connsiteY6-3232" fmla="*/ 116931 h 814148"/>
                <a:gd name="connsiteX7-3233" fmla="*/ 1261956 w 1262201"/>
                <a:gd name="connsiteY7-3234" fmla="*/ 445545 h 814148"/>
                <a:gd name="connsiteX8-3235" fmla="*/ 1231001 w 1262201"/>
                <a:gd name="connsiteY8-3236" fmla="*/ 686051 h 814148"/>
                <a:gd name="connsiteX9-3237" fmla="*/ 1166707 w 1262201"/>
                <a:gd name="connsiteY9-3238" fmla="*/ 712245 h 814148"/>
                <a:gd name="connsiteX10-3239" fmla="*/ 1114319 w 1262201"/>
                <a:gd name="connsiteY10-3240" fmla="*/ 769395 h 814148"/>
                <a:gd name="connsiteX11-3241" fmla="*/ 1059549 w 1262201"/>
                <a:gd name="connsiteY11-3242" fmla="*/ 712246 h 814148"/>
                <a:gd name="connsiteX12-3243" fmla="*/ 940488 w 1262201"/>
                <a:gd name="connsiteY12-3244" fmla="*/ 424114 h 814148"/>
                <a:gd name="connsiteX13-3245" fmla="*/ 904769 w 1262201"/>
                <a:gd name="connsiteY13-3246" fmla="*/ 497933 h 814148"/>
                <a:gd name="connsiteX14-3247" fmla="*/ 959538 w 1262201"/>
                <a:gd name="connsiteY14-3248" fmla="*/ 705101 h 814148"/>
                <a:gd name="connsiteX15-3249" fmla="*/ 811900 w 1262201"/>
                <a:gd name="connsiteY15-3250" fmla="*/ 609852 h 814148"/>
                <a:gd name="connsiteX16-3251" fmla="*/ 754750 w 1262201"/>
                <a:gd name="connsiteY16-3252" fmla="*/ 474120 h 814148"/>
                <a:gd name="connsiteX17-3253" fmla="*/ 714269 w 1262201"/>
                <a:gd name="connsiteY17-3254" fmla="*/ 576514 h 814148"/>
                <a:gd name="connsiteX18-3255" fmla="*/ 776181 w 1262201"/>
                <a:gd name="connsiteY18-3256" fmla="*/ 705103 h 814148"/>
                <a:gd name="connsiteX19-3257" fmla="*/ 588063 w 1262201"/>
                <a:gd name="connsiteY19-3258" fmla="*/ 588420 h 814148"/>
                <a:gd name="connsiteX20-3259" fmla="*/ 549964 w 1262201"/>
                <a:gd name="connsiteY20-3260" fmla="*/ 488408 h 814148"/>
                <a:gd name="connsiteX21-3261" fmla="*/ 483288 w 1262201"/>
                <a:gd name="connsiteY21-3262" fmla="*/ 512220 h 814148"/>
                <a:gd name="connsiteX22-3263" fmla="*/ 507100 w 1262201"/>
                <a:gd name="connsiteY22-3264" fmla="*/ 614614 h 814148"/>
                <a:gd name="connsiteX23-3265" fmla="*/ 347557 w 1262201"/>
                <a:gd name="connsiteY23-3266" fmla="*/ 490789 h 814148"/>
                <a:gd name="connsiteX24-3267" fmla="*/ 316600 w 1262201"/>
                <a:gd name="connsiteY24-3268" fmla="*/ 395539 h 814148"/>
                <a:gd name="connsiteX25-3269" fmla="*/ 252307 w 1262201"/>
                <a:gd name="connsiteY25-3270" fmla="*/ 400302 h 814148"/>
                <a:gd name="connsiteX26-3271" fmla="*/ 180869 w 1262201"/>
                <a:gd name="connsiteY26-3272" fmla="*/ 797970 h 814148"/>
                <a:gd name="connsiteX0-3273" fmla="*/ 180869 w 1262201"/>
                <a:gd name="connsiteY0-3274" fmla="*/ 797970 h 814148"/>
                <a:gd name="connsiteX1-3275" fmla="*/ 126100 w 1262201"/>
                <a:gd name="connsiteY1-3276" fmla="*/ 731296 h 814148"/>
                <a:gd name="connsiteX2-3277" fmla="*/ 40375 w 1262201"/>
                <a:gd name="connsiteY2-3278" fmla="*/ 697958 h 814148"/>
                <a:gd name="connsiteX3-3279" fmla="*/ 11800 w 1262201"/>
                <a:gd name="connsiteY3-3280" fmla="*/ 359820 h 814148"/>
                <a:gd name="connsiteX4-3281" fmla="*/ 233256 w 1262201"/>
                <a:gd name="connsiteY4-3282" fmla="*/ 64545 h 814148"/>
                <a:gd name="connsiteX5-3283" fmla="*/ 657119 w 1262201"/>
                <a:gd name="connsiteY5-3284" fmla="*/ 2632 h 814148"/>
                <a:gd name="connsiteX6-3285" fmla="*/ 1128605 w 1262201"/>
                <a:gd name="connsiteY6-3286" fmla="*/ 116931 h 814148"/>
                <a:gd name="connsiteX7-3287" fmla="*/ 1261956 w 1262201"/>
                <a:gd name="connsiteY7-3288" fmla="*/ 445545 h 814148"/>
                <a:gd name="connsiteX8-3289" fmla="*/ 1231001 w 1262201"/>
                <a:gd name="connsiteY8-3290" fmla="*/ 686051 h 814148"/>
                <a:gd name="connsiteX9-3291" fmla="*/ 1166707 w 1262201"/>
                <a:gd name="connsiteY9-3292" fmla="*/ 712245 h 814148"/>
                <a:gd name="connsiteX10-3293" fmla="*/ 1114319 w 1262201"/>
                <a:gd name="connsiteY10-3294" fmla="*/ 769395 h 814148"/>
                <a:gd name="connsiteX11-3295" fmla="*/ 1059549 w 1262201"/>
                <a:gd name="connsiteY11-3296" fmla="*/ 712246 h 814148"/>
                <a:gd name="connsiteX12-3297" fmla="*/ 940488 w 1262201"/>
                <a:gd name="connsiteY12-3298" fmla="*/ 424114 h 814148"/>
                <a:gd name="connsiteX13-3299" fmla="*/ 904769 w 1262201"/>
                <a:gd name="connsiteY13-3300" fmla="*/ 497933 h 814148"/>
                <a:gd name="connsiteX14-3301" fmla="*/ 959538 w 1262201"/>
                <a:gd name="connsiteY14-3302" fmla="*/ 705101 h 814148"/>
                <a:gd name="connsiteX15-3303" fmla="*/ 811900 w 1262201"/>
                <a:gd name="connsiteY15-3304" fmla="*/ 609852 h 814148"/>
                <a:gd name="connsiteX16-3305" fmla="*/ 754750 w 1262201"/>
                <a:gd name="connsiteY16-3306" fmla="*/ 474120 h 814148"/>
                <a:gd name="connsiteX17-3307" fmla="*/ 714269 w 1262201"/>
                <a:gd name="connsiteY17-3308" fmla="*/ 576514 h 814148"/>
                <a:gd name="connsiteX18-3309" fmla="*/ 776181 w 1262201"/>
                <a:gd name="connsiteY18-3310" fmla="*/ 705103 h 814148"/>
                <a:gd name="connsiteX19-3311" fmla="*/ 588063 w 1262201"/>
                <a:gd name="connsiteY19-3312" fmla="*/ 588420 h 814148"/>
                <a:gd name="connsiteX20-3313" fmla="*/ 549964 w 1262201"/>
                <a:gd name="connsiteY20-3314" fmla="*/ 488408 h 814148"/>
                <a:gd name="connsiteX21-3315" fmla="*/ 483288 w 1262201"/>
                <a:gd name="connsiteY21-3316" fmla="*/ 512220 h 814148"/>
                <a:gd name="connsiteX22-3317" fmla="*/ 507100 w 1262201"/>
                <a:gd name="connsiteY22-3318" fmla="*/ 614614 h 814148"/>
                <a:gd name="connsiteX23-3319" fmla="*/ 347557 w 1262201"/>
                <a:gd name="connsiteY23-3320" fmla="*/ 490789 h 814148"/>
                <a:gd name="connsiteX24-3321" fmla="*/ 316600 w 1262201"/>
                <a:gd name="connsiteY24-3322" fmla="*/ 395539 h 814148"/>
                <a:gd name="connsiteX25-3323" fmla="*/ 252307 w 1262201"/>
                <a:gd name="connsiteY25-3324" fmla="*/ 400302 h 814148"/>
                <a:gd name="connsiteX26-3325" fmla="*/ 180869 w 1262201"/>
                <a:gd name="connsiteY26-3326" fmla="*/ 797970 h 814148"/>
                <a:gd name="connsiteX0-3327" fmla="*/ 180869 w 1262201"/>
                <a:gd name="connsiteY0-3328" fmla="*/ 797970 h 814148"/>
                <a:gd name="connsiteX1-3329" fmla="*/ 126100 w 1262201"/>
                <a:gd name="connsiteY1-3330" fmla="*/ 731296 h 814148"/>
                <a:gd name="connsiteX2-3331" fmla="*/ 40375 w 1262201"/>
                <a:gd name="connsiteY2-3332" fmla="*/ 697958 h 814148"/>
                <a:gd name="connsiteX3-3333" fmla="*/ 11800 w 1262201"/>
                <a:gd name="connsiteY3-3334" fmla="*/ 359820 h 814148"/>
                <a:gd name="connsiteX4-3335" fmla="*/ 233256 w 1262201"/>
                <a:gd name="connsiteY4-3336" fmla="*/ 64545 h 814148"/>
                <a:gd name="connsiteX5-3337" fmla="*/ 657119 w 1262201"/>
                <a:gd name="connsiteY5-3338" fmla="*/ 2632 h 814148"/>
                <a:gd name="connsiteX6-3339" fmla="*/ 1128605 w 1262201"/>
                <a:gd name="connsiteY6-3340" fmla="*/ 116931 h 814148"/>
                <a:gd name="connsiteX7-3341" fmla="*/ 1261956 w 1262201"/>
                <a:gd name="connsiteY7-3342" fmla="*/ 445545 h 814148"/>
                <a:gd name="connsiteX8-3343" fmla="*/ 1231001 w 1262201"/>
                <a:gd name="connsiteY8-3344" fmla="*/ 686051 h 814148"/>
                <a:gd name="connsiteX9-3345" fmla="*/ 1166707 w 1262201"/>
                <a:gd name="connsiteY9-3346" fmla="*/ 712245 h 814148"/>
                <a:gd name="connsiteX10-3347" fmla="*/ 1114319 w 1262201"/>
                <a:gd name="connsiteY10-3348" fmla="*/ 769395 h 814148"/>
                <a:gd name="connsiteX11-3349" fmla="*/ 1059549 w 1262201"/>
                <a:gd name="connsiteY11-3350" fmla="*/ 712246 h 814148"/>
                <a:gd name="connsiteX12-3351" fmla="*/ 940488 w 1262201"/>
                <a:gd name="connsiteY12-3352" fmla="*/ 424114 h 814148"/>
                <a:gd name="connsiteX13-3353" fmla="*/ 904769 w 1262201"/>
                <a:gd name="connsiteY13-3354" fmla="*/ 497933 h 814148"/>
                <a:gd name="connsiteX14-3355" fmla="*/ 959538 w 1262201"/>
                <a:gd name="connsiteY14-3356" fmla="*/ 705101 h 814148"/>
                <a:gd name="connsiteX15-3357" fmla="*/ 811900 w 1262201"/>
                <a:gd name="connsiteY15-3358" fmla="*/ 609852 h 814148"/>
                <a:gd name="connsiteX16-3359" fmla="*/ 754750 w 1262201"/>
                <a:gd name="connsiteY16-3360" fmla="*/ 474120 h 814148"/>
                <a:gd name="connsiteX17-3361" fmla="*/ 649975 w 1262201"/>
                <a:gd name="connsiteY17-3362" fmla="*/ 555083 h 814148"/>
                <a:gd name="connsiteX18-3363" fmla="*/ 776181 w 1262201"/>
                <a:gd name="connsiteY18-3364" fmla="*/ 705103 h 814148"/>
                <a:gd name="connsiteX19-3365" fmla="*/ 588063 w 1262201"/>
                <a:gd name="connsiteY19-3366" fmla="*/ 588420 h 814148"/>
                <a:gd name="connsiteX20-3367" fmla="*/ 549964 w 1262201"/>
                <a:gd name="connsiteY20-3368" fmla="*/ 488408 h 814148"/>
                <a:gd name="connsiteX21-3369" fmla="*/ 483288 w 1262201"/>
                <a:gd name="connsiteY21-3370" fmla="*/ 512220 h 814148"/>
                <a:gd name="connsiteX22-3371" fmla="*/ 507100 w 1262201"/>
                <a:gd name="connsiteY22-3372" fmla="*/ 614614 h 814148"/>
                <a:gd name="connsiteX23-3373" fmla="*/ 347557 w 1262201"/>
                <a:gd name="connsiteY23-3374" fmla="*/ 490789 h 814148"/>
                <a:gd name="connsiteX24-3375" fmla="*/ 316600 w 1262201"/>
                <a:gd name="connsiteY24-3376" fmla="*/ 395539 h 814148"/>
                <a:gd name="connsiteX25-3377" fmla="*/ 252307 w 1262201"/>
                <a:gd name="connsiteY25-3378" fmla="*/ 400302 h 814148"/>
                <a:gd name="connsiteX26-3379" fmla="*/ 180869 w 1262201"/>
                <a:gd name="connsiteY26-3380" fmla="*/ 797970 h 814148"/>
                <a:gd name="connsiteX0-3381" fmla="*/ 180869 w 1262201"/>
                <a:gd name="connsiteY0-3382" fmla="*/ 797970 h 814148"/>
                <a:gd name="connsiteX1-3383" fmla="*/ 126100 w 1262201"/>
                <a:gd name="connsiteY1-3384" fmla="*/ 731296 h 814148"/>
                <a:gd name="connsiteX2-3385" fmla="*/ 40375 w 1262201"/>
                <a:gd name="connsiteY2-3386" fmla="*/ 697958 h 814148"/>
                <a:gd name="connsiteX3-3387" fmla="*/ 11800 w 1262201"/>
                <a:gd name="connsiteY3-3388" fmla="*/ 359820 h 814148"/>
                <a:gd name="connsiteX4-3389" fmla="*/ 233256 w 1262201"/>
                <a:gd name="connsiteY4-3390" fmla="*/ 64545 h 814148"/>
                <a:gd name="connsiteX5-3391" fmla="*/ 657119 w 1262201"/>
                <a:gd name="connsiteY5-3392" fmla="*/ 2632 h 814148"/>
                <a:gd name="connsiteX6-3393" fmla="*/ 1128605 w 1262201"/>
                <a:gd name="connsiteY6-3394" fmla="*/ 116931 h 814148"/>
                <a:gd name="connsiteX7-3395" fmla="*/ 1261956 w 1262201"/>
                <a:gd name="connsiteY7-3396" fmla="*/ 445545 h 814148"/>
                <a:gd name="connsiteX8-3397" fmla="*/ 1231001 w 1262201"/>
                <a:gd name="connsiteY8-3398" fmla="*/ 686051 h 814148"/>
                <a:gd name="connsiteX9-3399" fmla="*/ 1166707 w 1262201"/>
                <a:gd name="connsiteY9-3400" fmla="*/ 712245 h 814148"/>
                <a:gd name="connsiteX10-3401" fmla="*/ 1114319 w 1262201"/>
                <a:gd name="connsiteY10-3402" fmla="*/ 769395 h 814148"/>
                <a:gd name="connsiteX11-3403" fmla="*/ 1059549 w 1262201"/>
                <a:gd name="connsiteY11-3404" fmla="*/ 712246 h 814148"/>
                <a:gd name="connsiteX12-3405" fmla="*/ 940488 w 1262201"/>
                <a:gd name="connsiteY12-3406" fmla="*/ 424114 h 814148"/>
                <a:gd name="connsiteX13-3407" fmla="*/ 904769 w 1262201"/>
                <a:gd name="connsiteY13-3408" fmla="*/ 497933 h 814148"/>
                <a:gd name="connsiteX14-3409" fmla="*/ 959538 w 1262201"/>
                <a:gd name="connsiteY14-3410" fmla="*/ 705101 h 814148"/>
                <a:gd name="connsiteX15-3411" fmla="*/ 811900 w 1262201"/>
                <a:gd name="connsiteY15-3412" fmla="*/ 609852 h 814148"/>
                <a:gd name="connsiteX16-3413" fmla="*/ 754750 w 1262201"/>
                <a:gd name="connsiteY16-3414" fmla="*/ 474120 h 814148"/>
                <a:gd name="connsiteX17-3415" fmla="*/ 709506 w 1262201"/>
                <a:gd name="connsiteY17-3416" fmla="*/ 555083 h 814148"/>
                <a:gd name="connsiteX18-3417" fmla="*/ 776181 w 1262201"/>
                <a:gd name="connsiteY18-3418" fmla="*/ 705103 h 814148"/>
                <a:gd name="connsiteX19-3419" fmla="*/ 588063 w 1262201"/>
                <a:gd name="connsiteY19-3420" fmla="*/ 588420 h 814148"/>
                <a:gd name="connsiteX20-3421" fmla="*/ 549964 w 1262201"/>
                <a:gd name="connsiteY20-3422" fmla="*/ 488408 h 814148"/>
                <a:gd name="connsiteX21-3423" fmla="*/ 483288 w 1262201"/>
                <a:gd name="connsiteY21-3424" fmla="*/ 512220 h 814148"/>
                <a:gd name="connsiteX22-3425" fmla="*/ 507100 w 1262201"/>
                <a:gd name="connsiteY22-3426" fmla="*/ 614614 h 814148"/>
                <a:gd name="connsiteX23-3427" fmla="*/ 347557 w 1262201"/>
                <a:gd name="connsiteY23-3428" fmla="*/ 490789 h 814148"/>
                <a:gd name="connsiteX24-3429" fmla="*/ 316600 w 1262201"/>
                <a:gd name="connsiteY24-3430" fmla="*/ 395539 h 814148"/>
                <a:gd name="connsiteX25-3431" fmla="*/ 252307 w 1262201"/>
                <a:gd name="connsiteY25-3432" fmla="*/ 400302 h 814148"/>
                <a:gd name="connsiteX26-3433" fmla="*/ 180869 w 1262201"/>
                <a:gd name="connsiteY26-3434" fmla="*/ 797970 h 814148"/>
                <a:gd name="connsiteX0-3435" fmla="*/ 180869 w 1262201"/>
                <a:gd name="connsiteY0-3436" fmla="*/ 797970 h 814148"/>
                <a:gd name="connsiteX1-3437" fmla="*/ 126100 w 1262201"/>
                <a:gd name="connsiteY1-3438" fmla="*/ 731296 h 814148"/>
                <a:gd name="connsiteX2-3439" fmla="*/ 40375 w 1262201"/>
                <a:gd name="connsiteY2-3440" fmla="*/ 697958 h 814148"/>
                <a:gd name="connsiteX3-3441" fmla="*/ 11800 w 1262201"/>
                <a:gd name="connsiteY3-3442" fmla="*/ 359820 h 814148"/>
                <a:gd name="connsiteX4-3443" fmla="*/ 233256 w 1262201"/>
                <a:gd name="connsiteY4-3444" fmla="*/ 64545 h 814148"/>
                <a:gd name="connsiteX5-3445" fmla="*/ 657119 w 1262201"/>
                <a:gd name="connsiteY5-3446" fmla="*/ 2632 h 814148"/>
                <a:gd name="connsiteX6-3447" fmla="*/ 1128605 w 1262201"/>
                <a:gd name="connsiteY6-3448" fmla="*/ 116931 h 814148"/>
                <a:gd name="connsiteX7-3449" fmla="*/ 1261956 w 1262201"/>
                <a:gd name="connsiteY7-3450" fmla="*/ 445545 h 814148"/>
                <a:gd name="connsiteX8-3451" fmla="*/ 1231001 w 1262201"/>
                <a:gd name="connsiteY8-3452" fmla="*/ 686051 h 814148"/>
                <a:gd name="connsiteX9-3453" fmla="*/ 1166707 w 1262201"/>
                <a:gd name="connsiteY9-3454" fmla="*/ 712245 h 814148"/>
                <a:gd name="connsiteX10-3455" fmla="*/ 1114319 w 1262201"/>
                <a:gd name="connsiteY10-3456" fmla="*/ 769395 h 814148"/>
                <a:gd name="connsiteX11-3457" fmla="*/ 1059549 w 1262201"/>
                <a:gd name="connsiteY11-3458" fmla="*/ 712246 h 814148"/>
                <a:gd name="connsiteX12-3459" fmla="*/ 940488 w 1262201"/>
                <a:gd name="connsiteY12-3460" fmla="*/ 424114 h 814148"/>
                <a:gd name="connsiteX13-3461" fmla="*/ 904769 w 1262201"/>
                <a:gd name="connsiteY13-3462" fmla="*/ 497933 h 814148"/>
                <a:gd name="connsiteX14-3463" fmla="*/ 959538 w 1262201"/>
                <a:gd name="connsiteY14-3464" fmla="*/ 705101 h 814148"/>
                <a:gd name="connsiteX15-3465" fmla="*/ 811900 w 1262201"/>
                <a:gd name="connsiteY15-3466" fmla="*/ 609852 h 814148"/>
                <a:gd name="connsiteX16-3467" fmla="*/ 754750 w 1262201"/>
                <a:gd name="connsiteY16-3468" fmla="*/ 474120 h 814148"/>
                <a:gd name="connsiteX17-3469" fmla="*/ 709506 w 1262201"/>
                <a:gd name="connsiteY17-3470" fmla="*/ 555083 h 814148"/>
                <a:gd name="connsiteX18-3471" fmla="*/ 776181 w 1262201"/>
                <a:gd name="connsiteY18-3472" fmla="*/ 705103 h 814148"/>
                <a:gd name="connsiteX19-3473" fmla="*/ 588063 w 1262201"/>
                <a:gd name="connsiteY19-3474" fmla="*/ 588420 h 814148"/>
                <a:gd name="connsiteX20-3475" fmla="*/ 535676 w 1262201"/>
                <a:gd name="connsiteY20-3476" fmla="*/ 471740 h 814148"/>
                <a:gd name="connsiteX21-3477" fmla="*/ 483288 w 1262201"/>
                <a:gd name="connsiteY21-3478" fmla="*/ 512220 h 814148"/>
                <a:gd name="connsiteX22-3479" fmla="*/ 507100 w 1262201"/>
                <a:gd name="connsiteY22-3480" fmla="*/ 614614 h 814148"/>
                <a:gd name="connsiteX23-3481" fmla="*/ 347557 w 1262201"/>
                <a:gd name="connsiteY23-3482" fmla="*/ 490789 h 814148"/>
                <a:gd name="connsiteX24-3483" fmla="*/ 316600 w 1262201"/>
                <a:gd name="connsiteY24-3484" fmla="*/ 395539 h 814148"/>
                <a:gd name="connsiteX25-3485" fmla="*/ 252307 w 1262201"/>
                <a:gd name="connsiteY25-3486" fmla="*/ 400302 h 814148"/>
                <a:gd name="connsiteX26-3487" fmla="*/ 180869 w 1262201"/>
                <a:gd name="connsiteY26-3488" fmla="*/ 797970 h 814148"/>
                <a:gd name="connsiteX0-3489" fmla="*/ 180869 w 1262201"/>
                <a:gd name="connsiteY0-3490" fmla="*/ 797970 h 814148"/>
                <a:gd name="connsiteX1-3491" fmla="*/ 126100 w 1262201"/>
                <a:gd name="connsiteY1-3492" fmla="*/ 731296 h 814148"/>
                <a:gd name="connsiteX2-3493" fmla="*/ 40375 w 1262201"/>
                <a:gd name="connsiteY2-3494" fmla="*/ 697958 h 814148"/>
                <a:gd name="connsiteX3-3495" fmla="*/ 11800 w 1262201"/>
                <a:gd name="connsiteY3-3496" fmla="*/ 359820 h 814148"/>
                <a:gd name="connsiteX4-3497" fmla="*/ 233256 w 1262201"/>
                <a:gd name="connsiteY4-3498" fmla="*/ 64545 h 814148"/>
                <a:gd name="connsiteX5-3499" fmla="*/ 657119 w 1262201"/>
                <a:gd name="connsiteY5-3500" fmla="*/ 2632 h 814148"/>
                <a:gd name="connsiteX6-3501" fmla="*/ 1128605 w 1262201"/>
                <a:gd name="connsiteY6-3502" fmla="*/ 116931 h 814148"/>
                <a:gd name="connsiteX7-3503" fmla="*/ 1261956 w 1262201"/>
                <a:gd name="connsiteY7-3504" fmla="*/ 445545 h 814148"/>
                <a:gd name="connsiteX8-3505" fmla="*/ 1231001 w 1262201"/>
                <a:gd name="connsiteY8-3506" fmla="*/ 686051 h 814148"/>
                <a:gd name="connsiteX9-3507" fmla="*/ 1166707 w 1262201"/>
                <a:gd name="connsiteY9-3508" fmla="*/ 712245 h 814148"/>
                <a:gd name="connsiteX10-3509" fmla="*/ 1114319 w 1262201"/>
                <a:gd name="connsiteY10-3510" fmla="*/ 769395 h 814148"/>
                <a:gd name="connsiteX11-3511" fmla="*/ 1059549 w 1262201"/>
                <a:gd name="connsiteY11-3512" fmla="*/ 712246 h 814148"/>
                <a:gd name="connsiteX12-3513" fmla="*/ 940488 w 1262201"/>
                <a:gd name="connsiteY12-3514" fmla="*/ 424114 h 814148"/>
                <a:gd name="connsiteX13-3515" fmla="*/ 904769 w 1262201"/>
                <a:gd name="connsiteY13-3516" fmla="*/ 497933 h 814148"/>
                <a:gd name="connsiteX14-3517" fmla="*/ 959538 w 1262201"/>
                <a:gd name="connsiteY14-3518" fmla="*/ 705101 h 814148"/>
                <a:gd name="connsiteX15-3519" fmla="*/ 811900 w 1262201"/>
                <a:gd name="connsiteY15-3520" fmla="*/ 609852 h 814148"/>
                <a:gd name="connsiteX16-3521" fmla="*/ 754750 w 1262201"/>
                <a:gd name="connsiteY16-3522" fmla="*/ 474120 h 814148"/>
                <a:gd name="connsiteX17-3523" fmla="*/ 709506 w 1262201"/>
                <a:gd name="connsiteY17-3524" fmla="*/ 555083 h 814148"/>
                <a:gd name="connsiteX18-3525" fmla="*/ 776181 w 1262201"/>
                <a:gd name="connsiteY18-3526" fmla="*/ 705103 h 814148"/>
                <a:gd name="connsiteX19-3527" fmla="*/ 607113 w 1262201"/>
                <a:gd name="connsiteY19-3528" fmla="*/ 574132 h 814148"/>
                <a:gd name="connsiteX20-3529" fmla="*/ 535676 w 1262201"/>
                <a:gd name="connsiteY20-3530" fmla="*/ 471740 h 814148"/>
                <a:gd name="connsiteX21-3531" fmla="*/ 483288 w 1262201"/>
                <a:gd name="connsiteY21-3532" fmla="*/ 512220 h 814148"/>
                <a:gd name="connsiteX22-3533" fmla="*/ 507100 w 1262201"/>
                <a:gd name="connsiteY22-3534" fmla="*/ 614614 h 814148"/>
                <a:gd name="connsiteX23-3535" fmla="*/ 347557 w 1262201"/>
                <a:gd name="connsiteY23-3536" fmla="*/ 490789 h 814148"/>
                <a:gd name="connsiteX24-3537" fmla="*/ 316600 w 1262201"/>
                <a:gd name="connsiteY24-3538" fmla="*/ 395539 h 814148"/>
                <a:gd name="connsiteX25-3539" fmla="*/ 252307 w 1262201"/>
                <a:gd name="connsiteY25-3540" fmla="*/ 400302 h 814148"/>
                <a:gd name="connsiteX26-3541" fmla="*/ 180869 w 1262201"/>
                <a:gd name="connsiteY26-3542" fmla="*/ 797970 h 814148"/>
                <a:gd name="connsiteX0-3543" fmla="*/ 180869 w 1262201"/>
                <a:gd name="connsiteY0-3544" fmla="*/ 797970 h 814148"/>
                <a:gd name="connsiteX1-3545" fmla="*/ 126100 w 1262201"/>
                <a:gd name="connsiteY1-3546" fmla="*/ 731296 h 814148"/>
                <a:gd name="connsiteX2-3547" fmla="*/ 40375 w 1262201"/>
                <a:gd name="connsiteY2-3548" fmla="*/ 697958 h 814148"/>
                <a:gd name="connsiteX3-3549" fmla="*/ 11800 w 1262201"/>
                <a:gd name="connsiteY3-3550" fmla="*/ 359820 h 814148"/>
                <a:gd name="connsiteX4-3551" fmla="*/ 233256 w 1262201"/>
                <a:gd name="connsiteY4-3552" fmla="*/ 64545 h 814148"/>
                <a:gd name="connsiteX5-3553" fmla="*/ 657119 w 1262201"/>
                <a:gd name="connsiteY5-3554" fmla="*/ 2632 h 814148"/>
                <a:gd name="connsiteX6-3555" fmla="*/ 1128605 w 1262201"/>
                <a:gd name="connsiteY6-3556" fmla="*/ 116931 h 814148"/>
                <a:gd name="connsiteX7-3557" fmla="*/ 1261956 w 1262201"/>
                <a:gd name="connsiteY7-3558" fmla="*/ 445545 h 814148"/>
                <a:gd name="connsiteX8-3559" fmla="*/ 1231001 w 1262201"/>
                <a:gd name="connsiteY8-3560" fmla="*/ 686051 h 814148"/>
                <a:gd name="connsiteX9-3561" fmla="*/ 1166707 w 1262201"/>
                <a:gd name="connsiteY9-3562" fmla="*/ 712245 h 814148"/>
                <a:gd name="connsiteX10-3563" fmla="*/ 1114319 w 1262201"/>
                <a:gd name="connsiteY10-3564" fmla="*/ 769395 h 814148"/>
                <a:gd name="connsiteX11-3565" fmla="*/ 1059549 w 1262201"/>
                <a:gd name="connsiteY11-3566" fmla="*/ 712246 h 814148"/>
                <a:gd name="connsiteX12-3567" fmla="*/ 940488 w 1262201"/>
                <a:gd name="connsiteY12-3568" fmla="*/ 424114 h 814148"/>
                <a:gd name="connsiteX13-3569" fmla="*/ 904769 w 1262201"/>
                <a:gd name="connsiteY13-3570" fmla="*/ 497933 h 814148"/>
                <a:gd name="connsiteX14-3571" fmla="*/ 959538 w 1262201"/>
                <a:gd name="connsiteY14-3572" fmla="*/ 705101 h 814148"/>
                <a:gd name="connsiteX15-3573" fmla="*/ 811900 w 1262201"/>
                <a:gd name="connsiteY15-3574" fmla="*/ 609852 h 814148"/>
                <a:gd name="connsiteX16-3575" fmla="*/ 754750 w 1262201"/>
                <a:gd name="connsiteY16-3576" fmla="*/ 474120 h 814148"/>
                <a:gd name="connsiteX17-3577" fmla="*/ 709506 w 1262201"/>
                <a:gd name="connsiteY17-3578" fmla="*/ 555083 h 814148"/>
                <a:gd name="connsiteX18-3579" fmla="*/ 740462 w 1262201"/>
                <a:gd name="connsiteY18-3580" fmla="*/ 657478 h 814148"/>
                <a:gd name="connsiteX19-3581" fmla="*/ 607113 w 1262201"/>
                <a:gd name="connsiteY19-3582" fmla="*/ 574132 h 814148"/>
                <a:gd name="connsiteX20-3583" fmla="*/ 535676 w 1262201"/>
                <a:gd name="connsiteY20-3584" fmla="*/ 471740 h 814148"/>
                <a:gd name="connsiteX21-3585" fmla="*/ 483288 w 1262201"/>
                <a:gd name="connsiteY21-3586" fmla="*/ 512220 h 814148"/>
                <a:gd name="connsiteX22-3587" fmla="*/ 507100 w 1262201"/>
                <a:gd name="connsiteY22-3588" fmla="*/ 614614 h 814148"/>
                <a:gd name="connsiteX23-3589" fmla="*/ 347557 w 1262201"/>
                <a:gd name="connsiteY23-3590" fmla="*/ 490789 h 814148"/>
                <a:gd name="connsiteX24-3591" fmla="*/ 316600 w 1262201"/>
                <a:gd name="connsiteY24-3592" fmla="*/ 395539 h 814148"/>
                <a:gd name="connsiteX25-3593" fmla="*/ 252307 w 1262201"/>
                <a:gd name="connsiteY25-3594" fmla="*/ 400302 h 814148"/>
                <a:gd name="connsiteX26-3595" fmla="*/ 180869 w 1262201"/>
                <a:gd name="connsiteY26-3596" fmla="*/ 797970 h 814148"/>
                <a:gd name="connsiteX0-3597" fmla="*/ 180869 w 1262201"/>
                <a:gd name="connsiteY0-3598" fmla="*/ 797970 h 814148"/>
                <a:gd name="connsiteX1-3599" fmla="*/ 126100 w 1262201"/>
                <a:gd name="connsiteY1-3600" fmla="*/ 731296 h 814148"/>
                <a:gd name="connsiteX2-3601" fmla="*/ 40375 w 1262201"/>
                <a:gd name="connsiteY2-3602" fmla="*/ 697958 h 814148"/>
                <a:gd name="connsiteX3-3603" fmla="*/ 11800 w 1262201"/>
                <a:gd name="connsiteY3-3604" fmla="*/ 359820 h 814148"/>
                <a:gd name="connsiteX4-3605" fmla="*/ 233256 w 1262201"/>
                <a:gd name="connsiteY4-3606" fmla="*/ 64545 h 814148"/>
                <a:gd name="connsiteX5-3607" fmla="*/ 657119 w 1262201"/>
                <a:gd name="connsiteY5-3608" fmla="*/ 2632 h 814148"/>
                <a:gd name="connsiteX6-3609" fmla="*/ 1128605 w 1262201"/>
                <a:gd name="connsiteY6-3610" fmla="*/ 116931 h 814148"/>
                <a:gd name="connsiteX7-3611" fmla="*/ 1261956 w 1262201"/>
                <a:gd name="connsiteY7-3612" fmla="*/ 445545 h 814148"/>
                <a:gd name="connsiteX8-3613" fmla="*/ 1231001 w 1262201"/>
                <a:gd name="connsiteY8-3614" fmla="*/ 686051 h 814148"/>
                <a:gd name="connsiteX9-3615" fmla="*/ 1166707 w 1262201"/>
                <a:gd name="connsiteY9-3616" fmla="*/ 712245 h 814148"/>
                <a:gd name="connsiteX10-3617" fmla="*/ 1114319 w 1262201"/>
                <a:gd name="connsiteY10-3618" fmla="*/ 769395 h 814148"/>
                <a:gd name="connsiteX11-3619" fmla="*/ 1059549 w 1262201"/>
                <a:gd name="connsiteY11-3620" fmla="*/ 712246 h 814148"/>
                <a:gd name="connsiteX12-3621" fmla="*/ 940488 w 1262201"/>
                <a:gd name="connsiteY12-3622" fmla="*/ 424114 h 814148"/>
                <a:gd name="connsiteX13-3623" fmla="*/ 904769 w 1262201"/>
                <a:gd name="connsiteY13-3624" fmla="*/ 497933 h 814148"/>
                <a:gd name="connsiteX14-3625" fmla="*/ 959538 w 1262201"/>
                <a:gd name="connsiteY14-3626" fmla="*/ 705101 h 814148"/>
                <a:gd name="connsiteX15-3627" fmla="*/ 811900 w 1262201"/>
                <a:gd name="connsiteY15-3628" fmla="*/ 609852 h 814148"/>
                <a:gd name="connsiteX16-3629" fmla="*/ 754750 w 1262201"/>
                <a:gd name="connsiteY16-3630" fmla="*/ 474120 h 814148"/>
                <a:gd name="connsiteX17-3631" fmla="*/ 711887 w 1262201"/>
                <a:gd name="connsiteY17-3632" fmla="*/ 545558 h 814148"/>
                <a:gd name="connsiteX18-3633" fmla="*/ 740462 w 1262201"/>
                <a:gd name="connsiteY18-3634" fmla="*/ 657478 h 814148"/>
                <a:gd name="connsiteX19-3635" fmla="*/ 607113 w 1262201"/>
                <a:gd name="connsiteY19-3636" fmla="*/ 574132 h 814148"/>
                <a:gd name="connsiteX20-3637" fmla="*/ 535676 w 1262201"/>
                <a:gd name="connsiteY20-3638" fmla="*/ 471740 h 814148"/>
                <a:gd name="connsiteX21-3639" fmla="*/ 483288 w 1262201"/>
                <a:gd name="connsiteY21-3640" fmla="*/ 512220 h 814148"/>
                <a:gd name="connsiteX22-3641" fmla="*/ 507100 w 1262201"/>
                <a:gd name="connsiteY22-3642" fmla="*/ 614614 h 814148"/>
                <a:gd name="connsiteX23-3643" fmla="*/ 347557 w 1262201"/>
                <a:gd name="connsiteY23-3644" fmla="*/ 490789 h 814148"/>
                <a:gd name="connsiteX24-3645" fmla="*/ 316600 w 1262201"/>
                <a:gd name="connsiteY24-3646" fmla="*/ 395539 h 814148"/>
                <a:gd name="connsiteX25-3647" fmla="*/ 252307 w 1262201"/>
                <a:gd name="connsiteY25-3648" fmla="*/ 400302 h 814148"/>
                <a:gd name="connsiteX26-3649" fmla="*/ 180869 w 1262201"/>
                <a:gd name="connsiteY26-3650" fmla="*/ 797970 h 814148"/>
                <a:gd name="connsiteX0-3651" fmla="*/ 180869 w 1262201"/>
                <a:gd name="connsiteY0-3652" fmla="*/ 797970 h 814148"/>
                <a:gd name="connsiteX1-3653" fmla="*/ 126100 w 1262201"/>
                <a:gd name="connsiteY1-3654" fmla="*/ 731296 h 814148"/>
                <a:gd name="connsiteX2-3655" fmla="*/ 40375 w 1262201"/>
                <a:gd name="connsiteY2-3656" fmla="*/ 697958 h 814148"/>
                <a:gd name="connsiteX3-3657" fmla="*/ 11800 w 1262201"/>
                <a:gd name="connsiteY3-3658" fmla="*/ 359820 h 814148"/>
                <a:gd name="connsiteX4-3659" fmla="*/ 233256 w 1262201"/>
                <a:gd name="connsiteY4-3660" fmla="*/ 64545 h 814148"/>
                <a:gd name="connsiteX5-3661" fmla="*/ 657119 w 1262201"/>
                <a:gd name="connsiteY5-3662" fmla="*/ 2632 h 814148"/>
                <a:gd name="connsiteX6-3663" fmla="*/ 1128605 w 1262201"/>
                <a:gd name="connsiteY6-3664" fmla="*/ 116931 h 814148"/>
                <a:gd name="connsiteX7-3665" fmla="*/ 1261956 w 1262201"/>
                <a:gd name="connsiteY7-3666" fmla="*/ 445545 h 814148"/>
                <a:gd name="connsiteX8-3667" fmla="*/ 1231001 w 1262201"/>
                <a:gd name="connsiteY8-3668" fmla="*/ 686051 h 814148"/>
                <a:gd name="connsiteX9-3669" fmla="*/ 1166707 w 1262201"/>
                <a:gd name="connsiteY9-3670" fmla="*/ 712245 h 814148"/>
                <a:gd name="connsiteX10-3671" fmla="*/ 1114319 w 1262201"/>
                <a:gd name="connsiteY10-3672" fmla="*/ 769395 h 814148"/>
                <a:gd name="connsiteX11-3673" fmla="*/ 1059549 w 1262201"/>
                <a:gd name="connsiteY11-3674" fmla="*/ 712246 h 814148"/>
                <a:gd name="connsiteX12-3675" fmla="*/ 940488 w 1262201"/>
                <a:gd name="connsiteY12-3676" fmla="*/ 424114 h 814148"/>
                <a:gd name="connsiteX13-3677" fmla="*/ 904769 w 1262201"/>
                <a:gd name="connsiteY13-3678" fmla="*/ 497933 h 814148"/>
                <a:gd name="connsiteX14-3679" fmla="*/ 959538 w 1262201"/>
                <a:gd name="connsiteY14-3680" fmla="*/ 705101 h 814148"/>
                <a:gd name="connsiteX15-3681" fmla="*/ 790469 w 1262201"/>
                <a:gd name="connsiteY15-3682" fmla="*/ 569371 h 814148"/>
                <a:gd name="connsiteX16-3683" fmla="*/ 754750 w 1262201"/>
                <a:gd name="connsiteY16-3684" fmla="*/ 474120 h 814148"/>
                <a:gd name="connsiteX17-3685" fmla="*/ 711887 w 1262201"/>
                <a:gd name="connsiteY17-3686" fmla="*/ 545558 h 814148"/>
                <a:gd name="connsiteX18-3687" fmla="*/ 740462 w 1262201"/>
                <a:gd name="connsiteY18-3688" fmla="*/ 657478 h 814148"/>
                <a:gd name="connsiteX19-3689" fmla="*/ 607113 w 1262201"/>
                <a:gd name="connsiteY19-3690" fmla="*/ 574132 h 814148"/>
                <a:gd name="connsiteX20-3691" fmla="*/ 535676 w 1262201"/>
                <a:gd name="connsiteY20-3692" fmla="*/ 471740 h 814148"/>
                <a:gd name="connsiteX21-3693" fmla="*/ 483288 w 1262201"/>
                <a:gd name="connsiteY21-3694" fmla="*/ 512220 h 814148"/>
                <a:gd name="connsiteX22-3695" fmla="*/ 507100 w 1262201"/>
                <a:gd name="connsiteY22-3696" fmla="*/ 614614 h 814148"/>
                <a:gd name="connsiteX23-3697" fmla="*/ 347557 w 1262201"/>
                <a:gd name="connsiteY23-3698" fmla="*/ 490789 h 814148"/>
                <a:gd name="connsiteX24-3699" fmla="*/ 316600 w 1262201"/>
                <a:gd name="connsiteY24-3700" fmla="*/ 395539 h 814148"/>
                <a:gd name="connsiteX25-3701" fmla="*/ 252307 w 1262201"/>
                <a:gd name="connsiteY25-3702" fmla="*/ 400302 h 814148"/>
                <a:gd name="connsiteX26-3703" fmla="*/ 180869 w 1262201"/>
                <a:gd name="connsiteY26-3704" fmla="*/ 797970 h 814148"/>
                <a:gd name="connsiteX0-3705" fmla="*/ 180869 w 1262201"/>
                <a:gd name="connsiteY0-3706" fmla="*/ 797970 h 814148"/>
                <a:gd name="connsiteX1-3707" fmla="*/ 126100 w 1262201"/>
                <a:gd name="connsiteY1-3708" fmla="*/ 731296 h 814148"/>
                <a:gd name="connsiteX2-3709" fmla="*/ 40375 w 1262201"/>
                <a:gd name="connsiteY2-3710" fmla="*/ 697958 h 814148"/>
                <a:gd name="connsiteX3-3711" fmla="*/ 11800 w 1262201"/>
                <a:gd name="connsiteY3-3712" fmla="*/ 359820 h 814148"/>
                <a:gd name="connsiteX4-3713" fmla="*/ 233256 w 1262201"/>
                <a:gd name="connsiteY4-3714" fmla="*/ 64545 h 814148"/>
                <a:gd name="connsiteX5-3715" fmla="*/ 657119 w 1262201"/>
                <a:gd name="connsiteY5-3716" fmla="*/ 2632 h 814148"/>
                <a:gd name="connsiteX6-3717" fmla="*/ 1128605 w 1262201"/>
                <a:gd name="connsiteY6-3718" fmla="*/ 116931 h 814148"/>
                <a:gd name="connsiteX7-3719" fmla="*/ 1261956 w 1262201"/>
                <a:gd name="connsiteY7-3720" fmla="*/ 445545 h 814148"/>
                <a:gd name="connsiteX8-3721" fmla="*/ 1231001 w 1262201"/>
                <a:gd name="connsiteY8-3722" fmla="*/ 686051 h 814148"/>
                <a:gd name="connsiteX9-3723" fmla="*/ 1166707 w 1262201"/>
                <a:gd name="connsiteY9-3724" fmla="*/ 712245 h 814148"/>
                <a:gd name="connsiteX10-3725" fmla="*/ 1114319 w 1262201"/>
                <a:gd name="connsiteY10-3726" fmla="*/ 769395 h 814148"/>
                <a:gd name="connsiteX11-3727" fmla="*/ 1059549 w 1262201"/>
                <a:gd name="connsiteY11-3728" fmla="*/ 712246 h 814148"/>
                <a:gd name="connsiteX12-3729" fmla="*/ 940488 w 1262201"/>
                <a:gd name="connsiteY12-3730" fmla="*/ 424114 h 814148"/>
                <a:gd name="connsiteX13-3731" fmla="*/ 904769 w 1262201"/>
                <a:gd name="connsiteY13-3732" fmla="*/ 497933 h 814148"/>
                <a:gd name="connsiteX14-3733" fmla="*/ 947631 w 1262201"/>
                <a:gd name="connsiteY14-3734" fmla="*/ 609851 h 814148"/>
                <a:gd name="connsiteX15-3735" fmla="*/ 790469 w 1262201"/>
                <a:gd name="connsiteY15-3736" fmla="*/ 569371 h 814148"/>
                <a:gd name="connsiteX16-3737" fmla="*/ 754750 w 1262201"/>
                <a:gd name="connsiteY16-3738" fmla="*/ 474120 h 814148"/>
                <a:gd name="connsiteX17-3739" fmla="*/ 711887 w 1262201"/>
                <a:gd name="connsiteY17-3740" fmla="*/ 545558 h 814148"/>
                <a:gd name="connsiteX18-3741" fmla="*/ 740462 w 1262201"/>
                <a:gd name="connsiteY18-3742" fmla="*/ 657478 h 814148"/>
                <a:gd name="connsiteX19-3743" fmla="*/ 607113 w 1262201"/>
                <a:gd name="connsiteY19-3744" fmla="*/ 574132 h 814148"/>
                <a:gd name="connsiteX20-3745" fmla="*/ 535676 w 1262201"/>
                <a:gd name="connsiteY20-3746" fmla="*/ 471740 h 814148"/>
                <a:gd name="connsiteX21-3747" fmla="*/ 483288 w 1262201"/>
                <a:gd name="connsiteY21-3748" fmla="*/ 512220 h 814148"/>
                <a:gd name="connsiteX22-3749" fmla="*/ 507100 w 1262201"/>
                <a:gd name="connsiteY22-3750" fmla="*/ 614614 h 814148"/>
                <a:gd name="connsiteX23-3751" fmla="*/ 347557 w 1262201"/>
                <a:gd name="connsiteY23-3752" fmla="*/ 490789 h 814148"/>
                <a:gd name="connsiteX24-3753" fmla="*/ 316600 w 1262201"/>
                <a:gd name="connsiteY24-3754" fmla="*/ 395539 h 814148"/>
                <a:gd name="connsiteX25-3755" fmla="*/ 252307 w 1262201"/>
                <a:gd name="connsiteY25-3756" fmla="*/ 400302 h 814148"/>
                <a:gd name="connsiteX26-3757" fmla="*/ 180869 w 1262201"/>
                <a:gd name="connsiteY26-3758" fmla="*/ 797970 h 814148"/>
                <a:gd name="connsiteX0-3759" fmla="*/ 180869 w 1262201"/>
                <a:gd name="connsiteY0-3760" fmla="*/ 797970 h 814148"/>
                <a:gd name="connsiteX1-3761" fmla="*/ 126100 w 1262201"/>
                <a:gd name="connsiteY1-3762" fmla="*/ 731296 h 814148"/>
                <a:gd name="connsiteX2-3763" fmla="*/ 40375 w 1262201"/>
                <a:gd name="connsiteY2-3764" fmla="*/ 697958 h 814148"/>
                <a:gd name="connsiteX3-3765" fmla="*/ 11800 w 1262201"/>
                <a:gd name="connsiteY3-3766" fmla="*/ 359820 h 814148"/>
                <a:gd name="connsiteX4-3767" fmla="*/ 233256 w 1262201"/>
                <a:gd name="connsiteY4-3768" fmla="*/ 64545 h 814148"/>
                <a:gd name="connsiteX5-3769" fmla="*/ 657119 w 1262201"/>
                <a:gd name="connsiteY5-3770" fmla="*/ 2632 h 814148"/>
                <a:gd name="connsiteX6-3771" fmla="*/ 1128605 w 1262201"/>
                <a:gd name="connsiteY6-3772" fmla="*/ 116931 h 814148"/>
                <a:gd name="connsiteX7-3773" fmla="*/ 1261956 w 1262201"/>
                <a:gd name="connsiteY7-3774" fmla="*/ 445545 h 814148"/>
                <a:gd name="connsiteX8-3775" fmla="*/ 1231001 w 1262201"/>
                <a:gd name="connsiteY8-3776" fmla="*/ 686051 h 814148"/>
                <a:gd name="connsiteX9-3777" fmla="*/ 1166707 w 1262201"/>
                <a:gd name="connsiteY9-3778" fmla="*/ 712245 h 814148"/>
                <a:gd name="connsiteX10-3779" fmla="*/ 1114319 w 1262201"/>
                <a:gd name="connsiteY10-3780" fmla="*/ 769395 h 814148"/>
                <a:gd name="connsiteX11-3781" fmla="*/ 1059549 w 1262201"/>
                <a:gd name="connsiteY11-3782" fmla="*/ 712246 h 814148"/>
                <a:gd name="connsiteX12-3783" fmla="*/ 940488 w 1262201"/>
                <a:gd name="connsiteY12-3784" fmla="*/ 424114 h 814148"/>
                <a:gd name="connsiteX13-3785" fmla="*/ 883338 w 1262201"/>
                <a:gd name="connsiteY13-3786" fmla="*/ 505077 h 814148"/>
                <a:gd name="connsiteX14-3787" fmla="*/ 947631 w 1262201"/>
                <a:gd name="connsiteY14-3788" fmla="*/ 609851 h 814148"/>
                <a:gd name="connsiteX15-3789" fmla="*/ 790469 w 1262201"/>
                <a:gd name="connsiteY15-3790" fmla="*/ 569371 h 814148"/>
                <a:gd name="connsiteX16-3791" fmla="*/ 754750 w 1262201"/>
                <a:gd name="connsiteY16-3792" fmla="*/ 474120 h 814148"/>
                <a:gd name="connsiteX17-3793" fmla="*/ 711887 w 1262201"/>
                <a:gd name="connsiteY17-3794" fmla="*/ 545558 h 814148"/>
                <a:gd name="connsiteX18-3795" fmla="*/ 740462 w 1262201"/>
                <a:gd name="connsiteY18-3796" fmla="*/ 657478 h 814148"/>
                <a:gd name="connsiteX19-3797" fmla="*/ 607113 w 1262201"/>
                <a:gd name="connsiteY19-3798" fmla="*/ 574132 h 814148"/>
                <a:gd name="connsiteX20-3799" fmla="*/ 535676 w 1262201"/>
                <a:gd name="connsiteY20-3800" fmla="*/ 471740 h 814148"/>
                <a:gd name="connsiteX21-3801" fmla="*/ 483288 w 1262201"/>
                <a:gd name="connsiteY21-3802" fmla="*/ 512220 h 814148"/>
                <a:gd name="connsiteX22-3803" fmla="*/ 507100 w 1262201"/>
                <a:gd name="connsiteY22-3804" fmla="*/ 614614 h 814148"/>
                <a:gd name="connsiteX23-3805" fmla="*/ 347557 w 1262201"/>
                <a:gd name="connsiteY23-3806" fmla="*/ 490789 h 814148"/>
                <a:gd name="connsiteX24-3807" fmla="*/ 316600 w 1262201"/>
                <a:gd name="connsiteY24-3808" fmla="*/ 395539 h 814148"/>
                <a:gd name="connsiteX25-3809" fmla="*/ 252307 w 1262201"/>
                <a:gd name="connsiteY25-3810" fmla="*/ 400302 h 814148"/>
                <a:gd name="connsiteX26-3811" fmla="*/ 180869 w 1262201"/>
                <a:gd name="connsiteY26-3812" fmla="*/ 797970 h 814148"/>
                <a:gd name="connsiteX0-3813" fmla="*/ 180869 w 1262201"/>
                <a:gd name="connsiteY0-3814" fmla="*/ 797970 h 814148"/>
                <a:gd name="connsiteX1-3815" fmla="*/ 126100 w 1262201"/>
                <a:gd name="connsiteY1-3816" fmla="*/ 731296 h 814148"/>
                <a:gd name="connsiteX2-3817" fmla="*/ 40375 w 1262201"/>
                <a:gd name="connsiteY2-3818" fmla="*/ 697958 h 814148"/>
                <a:gd name="connsiteX3-3819" fmla="*/ 11800 w 1262201"/>
                <a:gd name="connsiteY3-3820" fmla="*/ 359820 h 814148"/>
                <a:gd name="connsiteX4-3821" fmla="*/ 233256 w 1262201"/>
                <a:gd name="connsiteY4-3822" fmla="*/ 64545 h 814148"/>
                <a:gd name="connsiteX5-3823" fmla="*/ 657119 w 1262201"/>
                <a:gd name="connsiteY5-3824" fmla="*/ 2632 h 814148"/>
                <a:gd name="connsiteX6-3825" fmla="*/ 1128605 w 1262201"/>
                <a:gd name="connsiteY6-3826" fmla="*/ 116931 h 814148"/>
                <a:gd name="connsiteX7-3827" fmla="*/ 1261956 w 1262201"/>
                <a:gd name="connsiteY7-3828" fmla="*/ 445545 h 814148"/>
                <a:gd name="connsiteX8-3829" fmla="*/ 1231001 w 1262201"/>
                <a:gd name="connsiteY8-3830" fmla="*/ 686051 h 814148"/>
                <a:gd name="connsiteX9-3831" fmla="*/ 1166707 w 1262201"/>
                <a:gd name="connsiteY9-3832" fmla="*/ 712245 h 814148"/>
                <a:gd name="connsiteX10-3833" fmla="*/ 1114319 w 1262201"/>
                <a:gd name="connsiteY10-3834" fmla="*/ 769395 h 814148"/>
                <a:gd name="connsiteX11-3835" fmla="*/ 1059549 w 1262201"/>
                <a:gd name="connsiteY11-3836" fmla="*/ 712246 h 814148"/>
                <a:gd name="connsiteX12-3837" fmla="*/ 940488 w 1262201"/>
                <a:gd name="connsiteY12-3838" fmla="*/ 424114 h 814148"/>
                <a:gd name="connsiteX13-3839" fmla="*/ 883338 w 1262201"/>
                <a:gd name="connsiteY13-3840" fmla="*/ 505077 h 814148"/>
                <a:gd name="connsiteX14-3841" fmla="*/ 947631 w 1262201"/>
                <a:gd name="connsiteY14-3842" fmla="*/ 609851 h 814148"/>
                <a:gd name="connsiteX15-3843" fmla="*/ 826188 w 1262201"/>
                <a:gd name="connsiteY15-3844" fmla="*/ 566990 h 814148"/>
                <a:gd name="connsiteX16-3845" fmla="*/ 754750 w 1262201"/>
                <a:gd name="connsiteY16-3846" fmla="*/ 474120 h 814148"/>
                <a:gd name="connsiteX17-3847" fmla="*/ 711887 w 1262201"/>
                <a:gd name="connsiteY17-3848" fmla="*/ 545558 h 814148"/>
                <a:gd name="connsiteX18-3849" fmla="*/ 740462 w 1262201"/>
                <a:gd name="connsiteY18-3850" fmla="*/ 657478 h 814148"/>
                <a:gd name="connsiteX19-3851" fmla="*/ 607113 w 1262201"/>
                <a:gd name="connsiteY19-3852" fmla="*/ 574132 h 814148"/>
                <a:gd name="connsiteX20-3853" fmla="*/ 535676 w 1262201"/>
                <a:gd name="connsiteY20-3854" fmla="*/ 471740 h 814148"/>
                <a:gd name="connsiteX21-3855" fmla="*/ 483288 w 1262201"/>
                <a:gd name="connsiteY21-3856" fmla="*/ 512220 h 814148"/>
                <a:gd name="connsiteX22-3857" fmla="*/ 507100 w 1262201"/>
                <a:gd name="connsiteY22-3858" fmla="*/ 614614 h 814148"/>
                <a:gd name="connsiteX23-3859" fmla="*/ 347557 w 1262201"/>
                <a:gd name="connsiteY23-3860" fmla="*/ 490789 h 814148"/>
                <a:gd name="connsiteX24-3861" fmla="*/ 316600 w 1262201"/>
                <a:gd name="connsiteY24-3862" fmla="*/ 395539 h 814148"/>
                <a:gd name="connsiteX25-3863" fmla="*/ 252307 w 1262201"/>
                <a:gd name="connsiteY25-3864" fmla="*/ 400302 h 814148"/>
                <a:gd name="connsiteX26-3865" fmla="*/ 180869 w 1262201"/>
                <a:gd name="connsiteY26-3866" fmla="*/ 797970 h 814148"/>
                <a:gd name="connsiteX0-3867" fmla="*/ 180869 w 1262201"/>
                <a:gd name="connsiteY0-3868" fmla="*/ 797970 h 814148"/>
                <a:gd name="connsiteX1-3869" fmla="*/ 126100 w 1262201"/>
                <a:gd name="connsiteY1-3870" fmla="*/ 731296 h 814148"/>
                <a:gd name="connsiteX2-3871" fmla="*/ 40375 w 1262201"/>
                <a:gd name="connsiteY2-3872" fmla="*/ 697958 h 814148"/>
                <a:gd name="connsiteX3-3873" fmla="*/ 11800 w 1262201"/>
                <a:gd name="connsiteY3-3874" fmla="*/ 359820 h 814148"/>
                <a:gd name="connsiteX4-3875" fmla="*/ 233256 w 1262201"/>
                <a:gd name="connsiteY4-3876" fmla="*/ 64545 h 814148"/>
                <a:gd name="connsiteX5-3877" fmla="*/ 657119 w 1262201"/>
                <a:gd name="connsiteY5-3878" fmla="*/ 2632 h 814148"/>
                <a:gd name="connsiteX6-3879" fmla="*/ 1128605 w 1262201"/>
                <a:gd name="connsiteY6-3880" fmla="*/ 116931 h 814148"/>
                <a:gd name="connsiteX7-3881" fmla="*/ 1261956 w 1262201"/>
                <a:gd name="connsiteY7-3882" fmla="*/ 445545 h 814148"/>
                <a:gd name="connsiteX8-3883" fmla="*/ 1231001 w 1262201"/>
                <a:gd name="connsiteY8-3884" fmla="*/ 686051 h 814148"/>
                <a:gd name="connsiteX9-3885" fmla="*/ 1166707 w 1262201"/>
                <a:gd name="connsiteY9-3886" fmla="*/ 712245 h 814148"/>
                <a:gd name="connsiteX10-3887" fmla="*/ 1114319 w 1262201"/>
                <a:gd name="connsiteY10-3888" fmla="*/ 769395 h 814148"/>
                <a:gd name="connsiteX11-3889" fmla="*/ 1059549 w 1262201"/>
                <a:gd name="connsiteY11-3890" fmla="*/ 712246 h 814148"/>
                <a:gd name="connsiteX12-3891" fmla="*/ 940488 w 1262201"/>
                <a:gd name="connsiteY12-3892" fmla="*/ 424114 h 814148"/>
                <a:gd name="connsiteX13-3893" fmla="*/ 904770 w 1262201"/>
                <a:gd name="connsiteY13-3894" fmla="*/ 505077 h 814148"/>
                <a:gd name="connsiteX14-3895" fmla="*/ 947631 w 1262201"/>
                <a:gd name="connsiteY14-3896" fmla="*/ 609851 h 814148"/>
                <a:gd name="connsiteX15-3897" fmla="*/ 826188 w 1262201"/>
                <a:gd name="connsiteY15-3898" fmla="*/ 566990 h 814148"/>
                <a:gd name="connsiteX16-3899" fmla="*/ 754750 w 1262201"/>
                <a:gd name="connsiteY16-3900" fmla="*/ 474120 h 814148"/>
                <a:gd name="connsiteX17-3901" fmla="*/ 711887 w 1262201"/>
                <a:gd name="connsiteY17-3902" fmla="*/ 545558 h 814148"/>
                <a:gd name="connsiteX18-3903" fmla="*/ 740462 w 1262201"/>
                <a:gd name="connsiteY18-3904" fmla="*/ 657478 h 814148"/>
                <a:gd name="connsiteX19-3905" fmla="*/ 607113 w 1262201"/>
                <a:gd name="connsiteY19-3906" fmla="*/ 574132 h 814148"/>
                <a:gd name="connsiteX20-3907" fmla="*/ 535676 w 1262201"/>
                <a:gd name="connsiteY20-3908" fmla="*/ 471740 h 814148"/>
                <a:gd name="connsiteX21-3909" fmla="*/ 483288 w 1262201"/>
                <a:gd name="connsiteY21-3910" fmla="*/ 512220 h 814148"/>
                <a:gd name="connsiteX22-3911" fmla="*/ 507100 w 1262201"/>
                <a:gd name="connsiteY22-3912" fmla="*/ 614614 h 814148"/>
                <a:gd name="connsiteX23-3913" fmla="*/ 347557 w 1262201"/>
                <a:gd name="connsiteY23-3914" fmla="*/ 490789 h 814148"/>
                <a:gd name="connsiteX24-3915" fmla="*/ 316600 w 1262201"/>
                <a:gd name="connsiteY24-3916" fmla="*/ 395539 h 814148"/>
                <a:gd name="connsiteX25-3917" fmla="*/ 252307 w 1262201"/>
                <a:gd name="connsiteY25-3918" fmla="*/ 400302 h 814148"/>
                <a:gd name="connsiteX26-3919" fmla="*/ 180869 w 1262201"/>
                <a:gd name="connsiteY26-3920" fmla="*/ 797970 h 814148"/>
                <a:gd name="connsiteX0-3921" fmla="*/ 180869 w 1262201"/>
                <a:gd name="connsiteY0-3922" fmla="*/ 797970 h 814148"/>
                <a:gd name="connsiteX1-3923" fmla="*/ 126100 w 1262201"/>
                <a:gd name="connsiteY1-3924" fmla="*/ 731296 h 814148"/>
                <a:gd name="connsiteX2-3925" fmla="*/ 40375 w 1262201"/>
                <a:gd name="connsiteY2-3926" fmla="*/ 697958 h 814148"/>
                <a:gd name="connsiteX3-3927" fmla="*/ 11800 w 1262201"/>
                <a:gd name="connsiteY3-3928" fmla="*/ 359820 h 814148"/>
                <a:gd name="connsiteX4-3929" fmla="*/ 233256 w 1262201"/>
                <a:gd name="connsiteY4-3930" fmla="*/ 64545 h 814148"/>
                <a:gd name="connsiteX5-3931" fmla="*/ 657119 w 1262201"/>
                <a:gd name="connsiteY5-3932" fmla="*/ 2632 h 814148"/>
                <a:gd name="connsiteX6-3933" fmla="*/ 1128605 w 1262201"/>
                <a:gd name="connsiteY6-3934" fmla="*/ 116931 h 814148"/>
                <a:gd name="connsiteX7-3935" fmla="*/ 1261956 w 1262201"/>
                <a:gd name="connsiteY7-3936" fmla="*/ 445545 h 814148"/>
                <a:gd name="connsiteX8-3937" fmla="*/ 1231001 w 1262201"/>
                <a:gd name="connsiteY8-3938" fmla="*/ 686051 h 814148"/>
                <a:gd name="connsiteX9-3939" fmla="*/ 1166707 w 1262201"/>
                <a:gd name="connsiteY9-3940" fmla="*/ 712245 h 814148"/>
                <a:gd name="connsiteX10-3941" fmla="*/ 1114319 w 1262201"/>
                <a:gd name="connsiteY10-3942" fmla="*/ 769395 h 814148"/>
                <a:gd name="connsiteX11-3943" fmla="*/ 1059549 w 1262201"/>
                <a:gd name="connsiteY11-3944" fmla="*/ 712246 h 814148"/>
                <a:gd name="connsiteX12-3945" fmla="*/ 940488 w 1262201"/>
                <a:gd name="connsiteY12-3946" fmla="*/ 424114 h 814148"/>
                <a:gd name="connsiteX13-3947" fmla="*/ 904770 w 1262201"/>
                <a:gd name="connsiteY13-3948" fmla="*/ 505077 h 814148"/>
                <a:gd name="connsiteX14-3949" fmla="*/ 947631 w 1262201"/>
                <a:gd name="connsiteY14-3950" fmla="*/ 609851 h 814148"/>
                <a:gd name="connsiteX15-3951" fmla="*/ 826188 w 1262201"/>
                <a:gd name="connsiteY15-3952" fmla="*/ 566990 h 814148"/>
                <a:gd name="connsiteX16-3953" fmla="*/ 754750 w 1262201"/>
                <a:gd name="connsiteY16-3954" fmla="*/ 474120 h 814148"/>
                <a:gd name="connsiteX17-3955" fmla="*/ 711887 w 1262201"/>
                <a:gd name="connsiteY17-3956" fmla="*/ 545558 h 814148"/>
                <a:gd name="connsiteX18-3957" fmla="*/ 740462 w 1262201"/>
                <a:gd name="connsiteY18-3958" fmla="*/ 657478 h 814148"/>
                <a:gd name="connsiteX19-3959" fmla="*/ 607113 w 1262201"/>
                <a:gd name="connsiteY19-3960" fmla="*/ 574132 h 814148"/>
                <a:gd name="connsiteX20-3961" fmla="*/ 535676 w 1262201"/>
                <a:gd name="connsiteY20-3962" fmla="*/ 471740 h 814148"/>
                <a:gd name="connsiteX21-3963" fmla="*/ 483288 w 1262201"/>
                <a:gd name="connsiteY21-3964" fmla="*/ 512220 h 814148"/>
                <a:gd name="connsiteX22-3965" fmla="*/ 507100 w 1262201"/>
                <a:gd name="connsiteY22-3966" fmla="*/ 614614 h 814148"/>
                <a:gd name="connsiteX23-3967" fmla="*/ 361845 w 1262201"/>
                <a:gd name="connsiteY23-3968" fmla="*/ 488407 h 814148"/>
                <a:gd name="connsiteX24-3969" fmla="*/ 316600 w 1262201"/>
                <a:gd name="connsiteY24-3970" fmla="*/ 395539 h 814148"/>
                <a:gd name="connsiteX25-3971" fmla="*/ 252307 w 1262201"/>
                <a:gd name="connsiteY25-3972" fmla="*/ 400302 h 814148"/>
                <a:gd name="connsiteX26-3973" fmla="*/ 180869 w 1262201"/>
                <a:gd name="connsiteY26-3974" fmla="*/ 797970 h 814148"/>
                <a:gd name="connsiteX0-3975" fmla="*/ 180869 w 1262201"/>
                <a:gd name="connsiteY0-3976" fmla="*/ 797970 h 814148"/>
                <a:gd name="connsiteX1-3977" fmla="*/ 126100 w 1262201"/>
                <a:gd name="connsiteY1-3978" fmla="*/ 731296 h 814148"/>
                <a:gd name="connsiteX2-3979" fmla="*/ 40375 w 1262201"/>
                <a:gd name="connsiteY2-3980" fmla="*/ 697958 h 814148"/>
                <a:gd name="connsiteX3-3981" fmla="*/ 11800 w 1262201"/>
                <a:gd name="connsiteY3-3982" fmla="*/ 359820 h 814148"/>
                <a:gd name="connsiteX4-3983" fmla="*/ 233256 w 1262201"/>
                <a:gd name="connsiteY4-3984" fmla="*/ 64545 h 814148"/>
                <a:gd name="connsiteX5-3985" fmla="*/ 657119 w 1262201"/>
                <a:gd name="connsiteY5-3986" fmla="*/ 2632 h 814148"/>
                <a:gd name="connsiteX6-3987" fmla="*/ 1128605 w 1262201"/>
                <a:gd name="connsiteY6-3988" fmla="*/ 116931 h 814148"/>
                <a:gd name="connsiteX7-3989" fmla="*/ 1261956 w 1262201"/>
                <a:gd name="connsiteY7-3990" fmla="*/ 445545 h 814148"/>
                <a:gd name="connsiteX8-3991" fmla="*/ 1231001 w 1262201"/>
                <a:gd name="connsiteY8-3992" fmla="*/ 686051 h 814148"/>
                <a:gd name="connsiteX9-3993" fmla="*/ 1166707 w 1262201"/>
                <a:gd name="connsiteY9-3994" fmla="*/ 712245 h 814148"/>
                <a:gd name="connsiteX10-3995" fmla="*/ 1114319 w 1262201"/>
                <a:gd name="connsiteY10-3996" fmla="*/ 769395 h 814148"/>
                <a:gd name="connsiteX11-3997" fmla="*/ 1059549 w 1262201"/>
                <a:gd name="connsiteY11-3998" fmla="*/ 712246 h 814148"/>
                <a:gd name="connsiteX12-3999" fmla="*/ 940488 w 1262201"/>
                <a:gd name="connsiteY12-4000" fmla="*/ 424114 h 814148"/>
                <a:gd name="connsiteX13-4001" fmla="*/ 904770 w 1262201"/>
                <a:gd name="connsiteY13-4002" fmla="*/ 505077 h 814148"/>
                <a:gd name="connsiteX14-4003" fmla="*/ 947631 w 1262201"/>
                <a:gd name="connsiteY14-4004" fmla="*/ 609851 h 814148"/>
                <a:gd name="connsiteX15-4005" fmla="*/ 826188 w 1262201"/>
                <a:gd name="connsiteY15-4006" fmla="*/ 566990 h 814148"/>
                <a:gd name="connsiteX16-4007" fmla="*/ 754750 w 1262201"/>
                <a:gd name="connsiteY16-4008" fmla="*/ 474120 h 814148"/>
                <a:gd name="connsiteX17-4009" fmla="*/ 711887 w 1262201"/>
                <a:gd name="connsiteY17-4010" fmla="*/ 545558 h 814148"/>
                <a:gd name="connsiteX18-4011" fmla="*/ 740462 w 1262201"/>
                <a:gd name="connsiteY18-4012" fmla="*/ 657478 h 814148"/>
                <a:gd name="connsiteX19-4013" fmla="*/ 607113 w 1262201"/>
                <a:gd name="connsiteY19-4014" fmla="*/ 574132 h 814148"/>
                <a:gd name="connsiteX20-4015" fmla="*/ 535676 w 1262201"/>
                <a:gd name="connsiteY20-4016" fmla="*/ 471740 h 814148"/>
                <a:gd name="connsiteX21-4017" fmla="*/ 509481 w 1262201"/>
                <a:gd name="connsiteY21-4018" fmla="*/ 514601 h 814148"/>
                <a:gd name="connsiteX22-4019" fmla="*/ 507100 w 1262201"/>
                <a:gd name="connsiteY22-4020" fmla="*/ 614614 h 814148"/>
                <a:gd name="connsiteX23-4021" fmla="*/ 361845 w 1262201"/>
                <a:gd name="connsiteY23-4022" fmla="*/ 488407 h 814148"/>
                <a:gd name="connsiteX24-4023" fmla="*/ 316600 w 1262201"/>
                <a:gd name="connsiteY24-4024" fmla="*/ 395539 h 814148"/>
                <a:gd name="connsiteX25-4025" fmla="*/ 252307 w 1262201"/>
                <a:gd name="connsiteY25-4026" fmla="*/ 400302 h 814148"/>
                <a:gd name="connsiteX26-4027" fmla="*/ 180869 w 1262201"/>
                <a:gd name="connsiteY26-4028" fmla="*/ 797970 h 814148"/>
                <a:gd name="connsiteX0-4029" fmla="*/ 180869 w 1262201"/>
                <a:gd name="connsiteY0-4030" fmla="*/ 797970 h 814148"/>
                <a:gd name="connsiteX1-4031" fmla="*/ 126100 w 1262201"/>
                <a:gd name="connsiteY1-4032" fmla="*/ 731296 h 814148"/>
                <a:gd name="connsiteX2-4033" fmla="*/ 40375 w 1262201"/>
                <a:gd name="connsiteY2-4034" fmla="*/ 697958 h 814148"/>
                <a:gd name="connsiteX3-4035" fmla="*/ 11800 w 1262201"/>
                <a:gd name="connsiteY3-4036" fmla="*/ 359820 h 814148"/>
                <a:gd name="connsiteX4-4037" fmla="*/ 233256 w 1262201"/>
                <a:gd name="connsiteY4-4038" fmla="*/ 64545 h 814148"/>
                <a:gd name="connsiteX5-4039" fmla="*/ 657119 w 1262201"/>
                <a:gd name="connsiteY5-4040" fmla="*/ 2632 h 814148"/>
                <a:gd name="connsiteX6-4041" fmla="*/ 1128605 w 1262201"/>
                <a:gd name="connsiteY6-4042" fmla="*/ 116931 h 814148"/>
                <a:gd name="connsiteX7-4043" fmla="*/ 1261956 w 1262201"/>
                <a:gd name="connsiteY7-4044" fmla="*/ 445545 h 814148"/>
                <a:gd name="connsiteX8-4045" fmla="*/ 1231001 w 1262201"/>
                <a:gd name="connsiteY8-4046" fmla="*/ 686051 h 814148"/>
                <a:gd name="connsiteX9-4047" fmla="*/ 1166707 w 1262201"/>
                <a:gd name="connsiteY9-4048" fmla="*/ 712245 h 814148"/>
                <a:gd name="connsiteX10-4049" fmla="*/ 1114319 w 1262201"/>
                <a:gd name="connsiteY10-4050" fmla="*/ 769395 h 814148"/>
                <a:gd name="connsiteX11-4051" fmla="*/ 1059549 w 1262201"/>
                <a:gd name="connsiteY11-4052" fmla="*/ 712246 h 814148"/>
                <a:gd name="connsiteX12-4053" fmla="*/ 940488 w 1262201"/>
                <a:gd name="connsiteY12-4054" fmla="*/ 424114 h 814148"/>
                <a:gd name="connsiteX13-4055" fmla="*/ 904770 w 1262201"/>
                <a:gd name="connsiteY13-4056" fmla="*/ 505077 h 814148"/>
                <a:gd name="connsiteX14-4057" fmla="*/ 947631 w 1262201"/>
                <a:gd name="connsiteY14-4058" fmla="*/ 609851 h 814148"/>
                <a:gd name="connsiteX15-4059" fmla="*/ 826188 w 1262201"/>
                <a:gd name="connsiteY15-4060" fmla="*/ 566990 h 814148"/>
                <a:gd name="connsiteX16-4061" fmla="*/ 754750 w 1262201"/>
                <a:gd name="connsiteY16-4062" fmla="*/ 474120 h 814148"/>
                <a:gd name="connsiteX17-4063" fmla="*/ 711887 w 1262201"/>
                <a:gd name="connsiteY17-4064" fmla="*/ 545558 h 814148"/>
                <a:gd name="connsiteX18-4065" fmla="*/ 740462 w 1262201"/>
                <a:gd name="connsiteY18-4066" fmla="*/ 657478 h 814148"/>
                <a:gd name="connsiteX19-4067" fmla="*/ 607113 w 1262201"/>
                <a:gd name="connsiteY19-4068" fmla="*/ 574132 h 814148"/>
                <a:gd name="connsiteX20-4069" fmla="*/ 535676 w 1262201"/>
                <a:gd name="connsiteY20-4070" fmla="*/ 471740 h 814148"/>
                <a:gd name="connsiteX21-4071" fmla="*/ 509481 w 1262201"/>
                <a:gd name="connsiteY21-4072" fmla="*/ 514601 h 814148"/>
                <a:gd name="connsiteX22-4073" fmla="*/ 507100 w 1262201"/>
                <a:gd name="connsiteY22-4074" fmla="*/ 614614 h 814148"/>
                <a:gd name="connsiteX23-4075" fmla="*/ 361845 w 1262201"/>
                <a:gd name="connsiteY23-4076" fmla="*/ 488407 h 814148"/>
                <a:gd name="connsiteX24-4077" fmla="*/ 316600 w 1262201"/>
                <a:gd name="connsiteY24-4078" fmla="*/ 395539 h 814148"/>
                <a:gd name="connsiteX25-4079" fmla="*/ 252307 w 1262201"/>
                <a:gd name="connsiteY25-4080" fmla="*/ 400302 h 814148"/>
                <a:gd name="connsiteX26-4081" fmla="*/ 180869 w 1262201"/>
                <a:gd name="connsiteY26-4082" fmla="*/ 797970 h 814148"/>
                <a:gd name="connsiteX0-4083" fmla="*/ 180869 w 1262201"/>
                <a:gd name="connsiteY0-4084" fmla="*/ 797970 h 814148"/>
                <a:gd name="connsiteX1-4085" fmla="*/ 126100 w 1262201"/>
                <a:gd name="connsiteY1-4086" fmla="*/ 731296 h 814148"/>
                <a:gd name="connsiteX2-4087" fmla="*/ 40375 w 1262201"/>
                <a:gd name="connsiteY2-4088" fmla="*/ 697958 h 814148"/>
                <a:gd name="connsiteX3-4089" fmla="*/ 11800 w 1262201"/>
                <a:gd name="connsiteY3-4090" fmla="*/ 359820 h 814148"/>
                <a:gd name="connsiteX4-4091" fmla="*/ 233256 w 1262201"/>
                <a:gd name="connsiteY4-4092" fmla="*/ 64545 h 814148"/>
                <a:gd name="connsiteX5-4093" fmla="*/ 657119 w 1262201"/>
                <a:gd name="connsiteY5-4094" fmla="*/ 2632 h 814148"/>
                <a:gd name="connsiteX6-4095" fmla="*/ 1128605 w 1262201"/>
                <a:gd name="connsiteY6-4096" fmla="*/ 116931 h 814148"/>
                <a:gd name="connsiteX7-4097" fmla="*/ 1261956 w 1262201"/>
                <a:gd name="connsiteY7-4098" fmla="*/ 445545 h 814148"/>
                <a:gd name="connsiteX8-4099" fmla="*/ 1231001 w 1262201"/>
                <a:gd name="connsiteY8-4100" fmla="*/ 686051 h 814148"/>
                <a:gd name="connsiteX9-4101" fmla="*/ 1166707 w 1262201"/>
                <a:gd name="connsiteY9-4102" fmla="*/ 712245 h 814148"/>
                <a:gd name="connsiteX10-4103" fmla="*/ 1114319 w 1262201"/>
                <a:gd name="connsiteY10-4104" fmla="*/ 769395 h 814148"/>
                <a:gd name="connsiteX11-4105" fmla="*/ 1059549 w 1262201"/>
                <a:gd name="connsiteY11-4106" fmla="*/ 712246 h 814148"/>
                <a:gd name="connsiteX12-4107" fmla="*/ 940488 w 1262201"/>
                <a:gd name="connsiteY12-4108" fmla="*/ 424114 h 814148"/>
                <a:gd name="connsiteX13-4109" fmla="*/ 904770 w 1262201"/>
                <a:gd name="connsiteY13-4110" fmla="*/ 505077 h 814148"/>
                <a:gd name="connsiteX14-4111" fmla="*/ 947631 w 1262201"/>
                <a:gd name="connsiteY14-4112" fmla="*/ 609851 h 814148"/>
                <a:gd name="connsiteX15-4113" fmla="*/ 826188 w 1262201"/>
                <a:gd name="connsiteY15-4114" fmla="*/ 566990 h 814148"/>
                <a:gd name="connsiteX16-4115" fmla="*/ 754750 w 1262201"/>
                <a:gd name="connsiteY16-4116" fmla="*/ 474120 h 814148"/>
                <a:gd name="connsiteX17-4117" fmla="*/ 711887 w 1262201"/>
                <a:gd name="connsiteY17-4118" fmla="*/ 545558 h 814148"/>
                <a:gd name="connsiteX18-4119" fmla="*/ 740462 w 1262201"/>
                <a:gd name="connsiteY18-4120" fmla="*/ 657478 h 814148"/>
                <a:gd name="connsiteX19-4121" fmla="*/ 607113 w 1262201"/>
                <a:gd name="connsiteY19-4122" fmla="*/ 574132 h 814148"/>
                <a:gd name="connsiteX20-4123" fmla="*/ 535676 w 1262201"/>
                <a:gd name="connsiteY20-4124" fmla="*/ 471740 h 814148"/>
                <a:gd name="connsiteX21-4125" fmla="*/ 509481 w 1262201"/>
                <a:gd name="connsiteY21-4126" fmla="*/ 514601 h 814148"/>
                <a:gd name="connsiteX22-4127" fmla="*/ 507100 w 1262201"/>
                <a:gd name="connsiteY22-4128" fmla="*/ 614614 h 814148"/>
                <a:gd name="connsiteX23-4129" fmla="*/ 361845 w 1262201"/>
                <a:gd name="connsiteY23-4130" fmla="*/ 488407 h 814148"/>
                <a:gd name="connsiteX24-4131" fmla="*/ 316600 w 1262201"/>
                <a:gd name="connsiteY24-4132" fmla="*/ 395539 h 814148"/>
                <a:gd name="connsiteX25-4133" fmla="*/ 252307 w 1262201"/>
                <a:gd name="connsiteY25-4134" fmla="*/ 400302 h 814148"/>
                <a:gd name="connsiteX26-4135" fmla="*/ 180869 w 1262201"/>
                <a:gd name="connsiteY26-4136" fmla="*/ 797970 h 814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2029" y="connsiteY26-2030"/>
                </a:cxn>
              </a:cxnLst>
              <a:rect l="l" t="t" r="r" b="b"/>
              <a:pathLst>
                <a:path w="1262201" h="814148">
                  <a:moveTo>
                    <a:pt x="180869" y="797970"/>
                  </a:moveTo>
                  <a:cubicBezTo>
                    <a:pt x="159835" y="853136"/>
                    <a:pt x="148325" y="751140"/>
                    <a:pt x="126100" y="731296"/>
                  </a:cubicBezTo>
                  <a:cubicBezTo>
                    <a:pt x="103875" y="711452"/>
                    <a:pt x="59425" y="759871"/>
                    <a:pt x="40375" y="697958"/>
                  </a:cubicBezTo>
                  <a:cubicBezTo>
                    <a:pt x="21325" y="636045"/>
                    <a:pt x="-20347" y="465389"/>
                    <a:pt x="11800" y="359820"/>
                  </a:cubicBezTo>
                  <a:cubicBezTo>
                    <a:pt x="43947" y="254251"/>
                    <a:pt x="125703" y="124076"/>
                    <a:pt x="233256" y="64545"/>
                  </a:cubicBezTo>
                  <a:cubicBezTo>
                    <a:pt x="340809" y="5014"/>
                    <a:pt x="507894" y="-6099"/>
                    <a:pt x="657119" y="2632"/>
                  </a:cubicBezTo>
                  <a:cubicBezTo>
                    <a:pt x="806344" y="11363"/>
                    <a:pt x="1027799" y="43112"/>
                    <a:pt x="1128605" y="116931"/>
                  </a:cubicBezTo>
                  <a:cubicBezTo>
                    <a:pt x="1229411" y="190750"/>
                    <a:pt x="1259178" y="343548"/>
                    <a:pt x="1261956" y="445545"/>
                  </a:cubicBezTo>
                  <a:cubicBezTo>
                    <a:pt x="1264734" y="547542"/>
                    <a:pt x="1243304" y="641601"/>
                    <a:pt x="1231001" y="686051"/>
                  </a:cubicBezTo>
                  <a:cubicBezTo>
                    <a:pt x="1218698" y="730501"/>
                    <a:pt x="1186154" y="698354"/>
                    <a:pt x="1166707" y="712245"/>
                  </a:cubicBezTo>
                  <a:cubicBezTo>
                    <a:pt x="1147260" y="726136"/>
                    <a:pt x="1132179" y="769395"/>
                    <a:pt x="1114319" y="769395"/>
                  </a:cubicBezTo>
                  <a:cubicBezTo>
                    <a:pt x="1096459" y="769395"/>
                    <a:pt x="1085743" y="771777"/>
                    <a:pt x="1059549" y="712246"/>
                  </a:cubicBezTo>
                  <a:cubicBezTo>
                    <a:pt x="1033355" y="652715"/>
                    <a:pt x="966284" y="458642"/>
                    <a:pt x="940488" y="424114"/>
                  </a:cubicBezTo>
                  <a:cubicBezTo>
                    <a:pt x="914692" y="389586"/>
                    <a:pt x="903580" y="474121"/>
                    <a:pt x="904770" y="505077"/>
                  </a:cubicBezTo>
                  <a:cubicBezTo>
                    <a:pt x="905960" y="536033"/>
                    <a:pt x="919849" y="560639"/>
                    <a:pt x="947631" y="609851"/>
                  </a:cubicBezTo>
                  <a:cubicBezTo>
                    <a:pt x="932550" y="630489"/>
                    <a:pt x="858335" y="589612"/>
                    <a:pt x="826188" y="566990"/>
                  </a:cubicBezTo>
                  <a:cubicBezTo>
                    <a:pt x="794041" y="544368"/>
                    <a:pt x="773800" y="477692"/>
                    <a:pt x="754750" y="474120"/>
                  </a:cubicBezTo>
                  <a:cubicBezTo>
                    <a:pt x="735700" y="470548"/>
                    <a:pt x="714268" y="514998"/>
                    <a:pt x="711887" y="545558"/>
                  </a:cubicBezTo>
                  <a:cubicBezTo>
                    <a:pt x="709506" y="576118"/>
                    <a:pt x="757924" y="652716"/>
                    <a:pt x="740462" y="657478"/>
                  </a:cubicBezTo>
                  <a:cubicBezTo>
                    <a:pt x="723000" y="662240"/>
                    <a:pt x="641244" y="605088"/>
                    <a:pt x="607113" y="574132"/>
                  </a:cubicBezTo>
                  <a:cubicBezTo>
                    <a:pt x="572982" y="543176"/>
                    <a:pt x="551948" y="481662"/>
                    <a:pt x="535676" y="471740"/>
                  </a:cubicBezTo>
                  <a:cubicBezTo>
                    <a:pt x="519404" y="461818"/>
                    <a:pt x="514244" y="490789"/>
                    <a:pt x="509481" y="514601"/>
                  </a:cubicBezTo>
                  <a:cubicBezTo>
                    <a:pt x="504718" y="538413"/>
                    <a:pt x="531706" y="618980"/>
                    <a:pt x="507100" y="614614"/>
                  </a:cubicBezTo>
                  <a:cubicBezTo>
                    <a:pt x="482494" y="610248"/>
                    <a:pt x="384070" y="532063"/>
                    <a:pt x="361845" y="488407"/>
                  </a:cubicBezTo>
                  <a:cubicBezTo>
                    <a:pt x="339620" y="444751"/>
                    <a:pt x="325331" y="417764"/>
                    <a:pt x="316600" y="395539"/>
                  </a:cubicBezTo>
                  <a:cubicBezTo>
                    <a:pt x="307869" y="373314"/>
                    <a:pt x="274929" y="333230"/>
                    <a:pt x="252307" y="400302"/>
                  </a:cubicBezTo>
                  <a:cubicBezTo>
                    <a:pt x="229685" y="467374"/>
                    <a:pt x="201903" y="742804"/>
                    <a:pt x="180869" y="797970"/>
                  </a:cubicBezTo>
                  <a:close/>
                </a:path>
              </a:pathLst>
            </a:custGeom>
            <a:solidFill>
              <a:srgbClr val="9E6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4336315" y="2301675"/>
              <a:ext cx="469628" cy="194013"/>
              <a:chOff x="4980584" y="-1842713"/>
              <a:chExt cx="784275" cy="324000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4980584" y="-1842713"/>
                <a:ext cx="324000" cy="324000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3" name="弧形 32"/>
              <p:cNvSpPr/>
              <p:nvPr/>
            </p:nvSpPr>
            <p:spPr>
              <a:xfrm>
                <a:off x="5282721" y="-1831155"/>
                <a:ext cx="180000" cy="144016"/>
              </a:xfrm>
              <a:prstGeom prst="arc">
                <a:avLst>
                  <a:gd name="adj1" fmla="val 10868684"/>
                  <a:gd name="adj2" fmla="val 0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5440859" y="-1842713"/>
                <a:ext cx="324000" cy="324000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46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4"/>
          <p:cNvSpPr txBox="1"/>
          <p:nvPr userDrawn="1"/>
        </p:nvSpPr>
        <p:spPr>
          <a:xfrm>
            <a:off x="2089405" y="294660"/>
            <a:ext cx="1331595" cy="406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 smtClean="0">
                <a:solidFill>
                  <a:schemeClr val="bg1">
                    <a:alpha val="20000"/>
                  </a:schemeClr>
                </a:solidFill>
              </a:rPr>
              <a:t>EDUCATION</a:t>
            </a:r>
            <a:endParaRPr lang="zh-CN" altLang="en-US" sz="1800" dirty="0">
              <a:solidFill>
                <a:schemeClr val="bg1">
                  <a:alpha val="20000"/>
                </a:schemeClr>
              </a:solidFill>
              <a:latin typeface="+mn-ea"/>
            </a:endParaRPr>
          </a:p>
        </p:txBody>
      </p:sp>
      <p:sp>
        <p:nvSpPr>
          <p:cNvPr id="9" name="内容占位符 4"/>
          <p:cNvSpPr txBox="1"/>
          <p:nvPr userDrawn="1"/>
        </p:nvSpPr>
        <p:spPr>
          <a:xfrm>
            <a:off x="3773788" y="294660"/>
            <a:ext cx="947351" cy="406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 smtClean="0">
                <a:solidFill>
                  <a:schemeClr val="bg1">
                    <a:alpha val="20000"/>
                  </a:schemeClr>
                </a:solidFill>
              </a:rPr>
              <a:t>WORKS</a:t>
            </a:r>
            <a:endParaRPr lang="en-US" altLang="zh-CN" sz="1800" dirty="0" smtClean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10" name="内容占位符 4"/>
          <p:cNvSpPr txBox="1"/>
          <p:nvPr userDrawn="1"/>
        </p:nvSpPr>
        <p:spPr>
          <a:xfrm>
            <a:off x="6182957" y="294660"/>
            <a:ext cx="1024534" cy="406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 smtClean="0">
                <a:solidFill>
                  <a:schemeClr val="bg1">
                    <a:alpha val="20000"/>
                  </a:schemeClr>
                </a:solidFill>
              </a:rPr>
              <a:t>HOBBIES</a:t>
            </a:r>
            <a:endParaRPr lang="zh-CN" altLang="en-US" sz="1800" dirty="0">
              <a:solidFill>
                <a:schemeClr val="bg1">
                  <a:alpha val="20000"/>
                </a:schemeClr>
              </a:solidFill>
              <a:latin typeface="+mn-ea"/>
            </a:endParaRPr>
          </a:p>
        </p:txBody>
      </p:sp>
      <p:sp>
        <p:nvSpPr>
          <p:cNvPr id="11" name="内容占位符 4"/>
          <p:cNvSpPr txBox="1"/>
          <p:nvPr userDrawn="1"/>
        </p:nvSpPr>
        <p:spPr>
          <a:xfrm>
            <a:off x="7560281" y="294660"/>
            <a:ext cx="1138521" cy="406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 smtClean="0">
                <a:solidFill>
                  <a:schemeClr val="bg1">
                    <a:alpha val="20000"/>
                  </a:schemeClr>
                </a:solidFill>
              </a:rPr>
              <a:t>CONTECT</a:t>
            </a:r>
            <a:endParaRPr lang="zh-CN" altLang="en-US" sz="1800" dirty="0">
              <a:solidFill>
                <a:schemeClr val="bg1">
                  <a:alpha val="20000"/>
                </a:schemeClr>
              </a:solidFill>
              <a:latin typeface="+mn-ea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518947" y="17950"/>
            <a:ext cx="1008000" cy="1007666"/>
          </a:xfrm>
          <a:prstGeom prst="ellipse">
            <a:avLst/>
          </a:prstGeom>
          <a:solidFill>
            <a:srgbClr val="F47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97679" y="136341"/>
            <a:ext cx="656920" cy="889608"/>
            <a:chOff x="4015950" y="1912329"/>
            <a:chExt cx="1123016" cy="1521303"/>
          </a:xfrm>
        </p:grpSpPr>
        <p:sp>
          <p:nvSpPr>
            <p:cNvPr id="14" name="任意多边形 13"/>
            <p:cNvSpPr/>
            <p:nvPr/>
          </p:nvSpPr>
          <p:spPr>
            <a:xfrm>
              <a:off x="4268735" y="2018562"/>
              <a:ext cx="616369" cy="797569"/>
            </a:xfrm>
            <a:custGeom>
              <a:avLst/>
              <a:gdLst/>
              <a:ahLst/>
              <a:cxnLst/>
              <a:rect l="l" t="t" r="r" b="b"/>
              <a:pathLst>
                <a:path w="1029330" h="1331932">
                  <a:moveTo>
                    <a:pt x="40390" y="0"/>
                  </a:moveTo>
                  <a:lnTo>
                    <a:pt x="514665" y="3131"/>
                  </a:lnTo>
                  <a:lnTo>
                    <a:pt x="988940" y="0"/>
                  </a:lnTo>
                  <a:cubicBezTo>
                    <a:pt x="992115" y="178858"/>
                    <a:pt x="994761" y="363008"/>
                    <a:pt x="1014340" y="530225"/>
                  </a:cubicBezTo>
                  <a:cubicBezTo>
                    <a:pt x="1033919" y="697442"/>
                    <a:pt x="1041327" y="900113"/>
                    <a:pt x="992115" y="1003300"/>
                  </a:cubicBezTo>
                  <a:cubicBezTo>
                    <a:pt x="942903" y="1106487"/>
                    <a:pt x="915386" y="1132417"/>
                    <a:pt x="833365" y="1206500"/>
                  </a:cubicBezTo>
                  <a:cubicBezTo>
                    <a:pt x="755022" y="1277262"/>
                    <a:pt x="620676" y="1329195"/>
                    <a:pt x="514665" y="1331932"/>
                  </a:cubicBezTo>
                  <a:cubicBezTo>
                    <a:pt x="408654" y="1329195"/>
                    <a:pt x="274308" y="1277262"/>
                    <a:pt x="195965" y="1206500"/>
                  </a:cubicBezTo>
                  <a:cubicBezTo>
                    <a:pt x="113944" y="1132417"/>
                    <a:pt x="86427" y="1106487"/>
                    <a:pt x="37215" y="1003300"/>
                  </a:cubicBezTo>
                  <a:cubicBezTo>
                    <a:pt x="-11997" y="900113"/>
                    <a:pt x="-4589" y="697442"/>
                    <a:pt x="14990" y="530225"/>
                  </a:cubicBezTo>
                  <a:cubicBezTo>
                    <a:pt x="34569" y="363008"/>
                    <a:pt x="37215" y="178858"/>
                    <a:pt x="40390" y="0"/>
                  </a:cubicBezTo>
                  <a:close/>
                </a:path>
              </a:pathLst>
            </a:custGeom>
            <a:solidFill>
              <a:srgbClr val="F3D4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flipH="1">
              <a:off x="4191478" y="2325779"/>
              <a:ext cx="99381" cy="249395"/>
            </a:xfrm>
            <a:custGeom>
              <a:avLst/>
              <a:gdLst>
                <a:gd name="connsiteX0" fmla="*/ 0 w 152400"/>
                <a:gd name="connsiteY0" fmla="*/ 80963 h 419100"/>
                <a:gd name="connsiteX1" fmla="*/ 95250 w 152400"/>
                <a:gd name="connsiteY1" fmla="*/ 0 h 419100"/>
                <a:gd name="connsiteX2" fmla="*/ 152400 w 152400"/>
                <a:gd name="connsiteY2" fmla="*/ 185738 h 419100"/>
                <a:gd name="connsiteX3" fmla="*/ 57150 w 152400"/>
                <a:gd name="connsiteY3" fmla="*/ 419100 h 419100"/>
                <a:gd name="connsiteX4" fmla="*/ 0 w 152400"/>
                <a:gd name="connsiteY4" fmla="*/ 80963 h 419100"/>
                <a:gd name="connsiteX0-1" fmla="*/ 0 w 153102"/>
                <a:gd name="connsiteY0-2" fmla="*/ 85963 h 424100"/>
                <a:gd name="connsiteX1-3" fmla="*/ 95250 w 153102"/>
                <a:gd name="connsiteY1-4" fmla="*/ 5000 h 424100"/>
                <a:gd name="connsiteX2-5" fmla="*/ 152400 w 153102"/>
                <a:gd name="connsiteY2-6" fmla="*/ 190738 h 424100"/>
                <a:gd name="connsiteX3-7" fmla="*/ 57150 w 153102"/>
                <a:gd name="connsiteY3-8" fmla="*/ 424100 h 424100"/>
                <a:gd name="connsiteX4-9" fmla="*/ 0 w 153102"/>
                <a:gd name="connsiteY4-10" fmla="*/ 85963 h 424100"/>
                <a:gd name="connsiteX0-11" fmla="*/ 0 w 161098"/>
                <a:gd name="connsiteY0-12" fmla="*/ 85963 h 424100"/>
                <a:gd name="connsiteX1-13" fmla="*/ 95250 w 161098"/>
                <a:gd name="connsiteY1-14" fmla="*/ 5000 h 424100"/>
                <a:gd name="connsiteX2-15" fmla="*/ 152400 w 161098"/>
                <a:gd name="connsiteY2-16" fmla="*/ 190738 h 424100"/>
                <a:gd name="connsiteX3-17" fmla="*/ 57150 w 161098"/>
                <a:gd name="connsiteY3-18" fmla="*/ 424100 h 424100"/>
                <a:gd name="connsiteX4-19" fmla="*/ 0 w 161098"/>
                <a:gd name="connsiteY4-20" fmla="*/ 85963 h 424100"/>
                <a:gd name="connsiteX0-21" fmla="*/ 817 w 161915"/>
                <a:gd name="connsiteY0-22" fmla="*/ 85963 h 435420"/>
                <a:gd name="connsiteX1-23" fmla="*/ 96067 w 161915"/>
                <a:gd name="connsiteY1-24" fmla="*/ 5000 h 435420"/>
                <a:gd name="connsiteX2-25" fmla="*/ 153217 w 161915"/>
                <a:gd name="connsiteY2-26" fmla="*/ 190738 h 435420"/>
                <a:gd name="connsiteX3-27" fmla="*/ 57967 w 161915"/>
                <a:gd name="connsiteY3-28" fmla="*/ 424100 h 435420"/>
                <a:gd name="connsiteX4-29" fmla="*/ 817 w 161915"/>
                <a:gd name="connsiteY4-30" fmla="*/ 85963 h 435420"/>
                <a:gd name="connsiteX0-31" fmla="*/ 817 w 156563"/>
                <a:gd name="connsiteY0-32" fmla="*/ 81698 h 431155"/>
                <a:gd name="connsiteX1-33" fmla="*/ 122261 w 156563"/>
                <a:gd name="connsiteY1-34" fmla="*/ 5497 h 431155"/>
                <a:gd name="connsiteX2-35" fmla="*/ 153217 w 156563"/>
                <a:gd name="connsiteY2-36" fmla="*/ 186473 h 431155"/>
                <a:gd name="connsiteX3-37" fmla="*/ 57967 w 156563"/>
                <a:gd name="connsiteY3-38" fmla="*/ 419835 h 431155"/>
                <a:gd name="connsiteX4-39" fmla="*/ 817 w 156563"/>
                <a:gd name="connsiteY4-40" fmla="*/ 81698 h 431155"/>
                <a:gd name="connsiteX0-41" fmla="*/ 641 w 153080"/>
                <a:gd name="connsiteY0-42" fmla="*/ 81698 h 431245"/>
                <a:gd name="connsiteX1-43" fmla="*/ 122085 w 153080"/>
                <a:gd name="connsiteY1-44" fmla="*/ 5497 h 431245"/>
                <a:gd name="connsiteX2-45" fmla="*/ 153041 w 153080"/>
                <a:gd name="connsiteY2-46" fmla="*/ 186473 h 431245"/>
                <a:gd name="connsiteX3-47" fmla="*/ 126848 w 153080"/>
                <a:gd name="connsiteY3-48" fmla="*/ 336491 h 431245"/>
                <a:gd name="connsiteX4-49" fmla="*/ 57791 w 153080"/>
                <a:gd name="connsiteY4-50" fmla="*/ 419835 h 431245"/>
                <a:gd name="connsiteX5" fmla="*/ 641 w 153080"/>
                <a:gd name="connsiteY5" fmla="*/ 81698 h 431245"/>
                <a:gd name="connsiteX0-51" fmla="*/ 641 w 153080"/>
                <a:gd name="connsiteY0-52" fmla="*/ 81698 h 431245"/>
                <a:gd name="connsiteX1-53" fmla="*/ 122085 w 153080"/>
                <a:gd name="connsiteY1-54" fmla="*/ 5497 h 431245"/>
                <a:gd name="connsiteX2-55" fmla="*/ 153041 w 153080"/>
                <a:gd name="connsiteY2-56" fmla="*/ 186473 h 431245"/>
                <a:gd name="connsiteX3-57" fmla="*/ 126848 w 153080"/>
                <a:gd name="connsiteY3-58" fmla="*/ 336491 h 431245"/>
                <a:gd name="connsiteX4-59" fmla="*/ 57791 w 153080"/>
                <a:gd name="connsiteY4-60" fmla="*/ 419835 h 431245"/>
                <a:gd name="connsiteX5-61" fmla="*/ 641 w 153080"/>
                <a:gd name="connsiteY5-62" fmla="*/ 81698 h 431245"/>
                <a:gd name="connsiteX0-63" fmla="*/ 606 w 153307"/>
                <a:gd name="connsiteY0-64" fmla="*/ 81698 h 429536"/>
                <a:gd name="connsiteX1-65" fmla="*/ 122050 w 153307"/>
                <a:gd name="connsiteY1-66" fmla="*/ 5497 h 429536"/>
                <a:gd name="connsiteX2-67" fmla="*/ 153006 w 153307"/>
                <a:gd name="connsiteY2-68" fmla="*/ 186473 h 429536"/>
                <a:gd name="connsiteX3-69" fmla="*/ 110145 w 153307"/>
                <a:gd name="connsiteY3-70" fmla="*/ 324584 h 429536"/>
                <a:gd name="connsiteX4-71" fmla="*/ 57756 w 153307"/>
                <a:gd name="connsiteY4-72" fmla="*/ 419835 h 429536"/>
                <a:gd name="connsiteX5-73" fmla="*/ 606 w 153307"/>
                <a:gd name="connsiteY5-74" fmla="*/ 81698 h 429536"/>
                <a:gd name="connsiteX0-75" fmla="*/ 635 w 153043"/>
                <a:gd name="connsiteY0-76" fmla="*/ 81698 h 429857"/>
                <a:gd name="connsiteX1-77" fmla="*/ 122079 w 153043"/>
                <a:gd name="connsiteY1-78" fmla="*/ 5497 h 429857"/>
                <a:gd name="connsiteX2-79" fmla="*/ 153035 w 153043"/>
                <a:gd name="connsiteY2-80" fmla="*/ 186473 h 429857"/>
                <a:gd name="connsiteX3-81" fmla="*/ 124461 w 153043"/>
                <a:gd name="connsiteY3-82" fmla="*/ 326965 h 429857"/>
                <a:gd name="connsiteX4-83" fmla="*/ 57785 w 153043"/>
                <a:gd name="connsiteY4-84" fmla="*/ 419835 h 429857"/>
                <a:gd name="connsiteX5-85" fmla="*/ 635 w 153043"/>
                <a:gd name="connsiteY5-86" fmla="*/ 81698 h 429857"/>
                <a:gd name="connsiteX0-87" fmla="*/ 635 w 153762"/>
                <a:gd name="connsiteY0-88" fmla="*/ 75469 h 423628"/>
                <a:gd name="connsiteX1-89" fmla="*/ 131604 w 153762"/>
                <a:gd name="connsiteY1-90" fmla="*/ 6412 h 423628"/>
                <a:gd name="connsiteX2-91" fmla="*/ 153035 w 153762"/>
                <a:gd name="connsiteY2-92" fmla="*/ 180244 h 423628"/>
                <a:gd name="connsiteX3-93" fmla="*/ 124461 w 153762"/>
                <a:gd name="connsiteY3-94" fmla="*/ 320736 h 423628"/>
                <a:gd name="connsiteX4-95" fmla="*/ 57785 w 153762"/>
                <a:gd name="connsiteY4-96" fmla="*/ 413606 h 423628"/>
                <a:gd name="connsiteX5-97" fmla="*/ 635 w 153762"/>
                <a:gd name="connsiteY5-98" fmla="*/ 75469 h 423628"/>
                <a:gd name="connsiteX0-99" fmla="*/ 635 w 153762"/>
                <a:gd name="connsiteY0-100" fmla="*/ 68283 h 426530"/>
                <a:gd name="connsiteX1-101" fmla="*/ 131604 w 153762"/>
                <a:gd name="connsiteY1-102" fmla="*/ 8751 h 426530"/>
                <a:gd name="connsiteX2-103" fmla="*/ 153035 w 153762"/>
                <a:gd name="connsiteY2-104" fmla="*/ 182583 h 426530"/>
                <a:gd name="connsiteX3-105" fmla="*/ 124461 w 153762"/>
                <a:gd name="connsiteY3-106" fmla="*/ 323075 h 426530"/>
                <a:gd name="connsiteX4-107" fmla="*/ 57785 w 153762"/>
                <a:gd name="connsiteY4-108" fmla="*/ 415945 h 426530"/>
                <a:gd name="connsiteX5-109" fmla="*/ 635 w 153762"/>
                <a:gd name="connsiteY5-110" fmla="*/ 68283 h 426530"/>
                <a:gd name="connsiteX0-111" fmla="*/ 635 w 184035"/>
                <a:gd name="connsiteY0-112" fmla="*/ 68283 h 426530"/>
                <a:gd name="connsiteX1-113" fmla="*/ 131604 w 184035"/>
                <a:gd name="connsiteY1-114" fmla="*/ 8751 h 426530"/>
                <a:gd name="connsiteX2-115" fmla="*/ 183991 w 184035"/>
                <a:gd name="connsiteY2-116" fmla="*/ 182583 h 426530"/>
                <a:gd name="connsiteX3-117" fmla="*/ 124461 w 184035"/>
                <a:gd name="connsiteY3-118" fmla="*/ 323075 h 426530"/>
                <a:gd name="connsiteX4-119" fmla="*/ 57785 w 184035"/>
                <a:gd name="connsiteY4-120" fmla="*/ 415945 h 426530"/>
                <a:gd name="connsiteX5-121" fmla="*/ 635 w 184035"/>
                <a:gd name="connsiteY5-122" fmla="*/ 68283 h 426530"/>
                <a:gd name="connsiteX0-123" fmla="*/ 635 w 160387"/>
                <a:gd name="connsiteY0-124" fmla="*/ 68283 h 426530"/>
                <a:gd name="connsiteX1-125" fmla="*/ 131604 w 160387"/>
                <a:gd name="connsiteY1-126" fmla="*/ 8751 h 426530"/>
                <a:gd name="connsiteX2-127" fmla="*/ 160179 w 160387"/>
                <a:gd name="connsiteY2-128" fmla="*/ 182583 h 426530"/>
                <a:gd name="connsiteX3-129" fmla="*/ 124461 w 160387"/>
                <a:gd name="connsiteY3-130" fmla="*/ 323075 h 426530"/>
                <a:gd name="connsiteX4-131" fmla="*/ 57785 w 160387"/>
                <a:gd name="connsiteY4-132" fmla="*/ 415945 h 426530"/>
                <a:gd name="connsiteX5-133" fmla="*/ 635 w 160387"/>
                <a:gd name="connsiteY5-134" fmla="*/ 68283 h 426530"/>
                <a:gd name="connsiteX0-135" fmla="*/ 635 w 137325"/>
                <a:gd name="connsiteY0-136" fmla="*/ 68283 h 426530"/>
                <a:gd name="connsiteX1-137" fmla="*/ 131604 w 137325"/>
                <a:gd name="connsiteY1-138" fmla="*/ 8751 h 426530"/>
                <a:gd name="connsiteX2-139" fmla="*/ 114935 w 137325"/>
                <a:gd name="connsiteY2-140" fmla="*/ 182583 h 426530"/>
                <a:gd name="connsiteX3-141" fmla="*/ 124461 w 137325"/>
                <a:gd name="connsiteY3-142" fmla="*/ 323075 h 426530"/>
                <a:gd name="connsiteX4-143" fmla="*/ 57785 w 137325"/>
                <a:gd name="connsiteY4-144" fmla="*/ 415945 h 426530"/>
                <a:gd name="connsiteX5-145" fmla="*/ 635 w 137325"/>
                <a:gd name="connsiteY5-146" fmla="*/ 68283 h 426530"/>
                <a:gd name="connsiteX0-147" fmla="*/ 635 w 155873"/>
                <a:gd name="connsiteY0-148" fmla="*/ 68283 h 426530"/>
                <a:gd name="connsiteX1-149" fmla="*/ 131604 w 155873"/>
                <a:gd name="connsiteY1-150" fmla="*/ 8751 h 426530"/>
                <a:gd name="connsiteX2-151" fmla="*/ 155416 w 155873"/>
                <a:gd name="connsiteY2-152" fmla="*/ 182583 h 426530"/>
                <a:gd name="connsiteX3-153" fmla="*/ 124461 w 155873"/>
                <a:gd name="connsiteY3-154" fmla="*/ 323075 h 426530"/>
                <a:gd name="connsiteX4-155" fmla="*/ 57785 w 155873"/>
                <a:gd name="connsiteY4-156" fmla="*/ 415945 h 426530"/>
                <a:gd name="connsiteX5-157" fmla="*/ 635 w 155873"/>
                <a:gd name="connsiteY5-158" fmla="*/ 68283 h 426530"/>
                <a:gd name="connsiteX0-159" fmla="*/ 563 w 158446"/>
                <a:gd name="connsiteY0-160" fmla="*/ 68283 h 422498"/>
                <a:gd name="connsiteX1-161" fmla="*/ 131532 w 158446"/>
                <a:gd name="connsiteY1-162" fmla="*/ 8751 h 422498"/>
                <a:gd name="connsiteX2-163" fmla="*/ 155344 w 158446"/>
                <a:gd name="connsiteY2-164" fmla="*/ 182583 h 422498"/>
                <a:gd name="connsiteX3-165" fmla="*/ 86289 w 158446"/>
                <a:gd name="connsiteY3-166" fmla="*/ 287356 h 422498"/>
                <a:gd name="connsiteX4-167" fmla="*/ 57713 w 158446"/>
                <a:gd name="connsiteY4-168" fmla="*/ 415945 h 422498"/>
                <a:gd name="connsiteX5-169" fmla="*/ 563 w 158446"/>
                <a:gd name="connsiteY5-170" fmla="*/ 68283 h 422498"/>
                <a:gd name="connsiteX0-171" fmla="*/ 650 w 155466"/>
                <a:gd name="connsiteY0-172" fmla="*/ 68283 h 424983"/>
                <a:gd name="connsiteX1-173" fmla="*/ 131619 w 155466"/>
                <a:gd name="connsiteY1-174" fmla="*/ 8751 h 424983"/>
                <a:gd name="connsiteX2-175" fmla="*/ 155431 w 155466"/>
                <a:gd name="connsiteY2-176" fmla="*/ 182583 h 424983"/>
                <a:gd name="connsiteX3-177" fmla="*/ 131619 w 155466"/>
                <a:gd name="connsiteY3-178" fmla="*/ 311169 h 424983"/>
                <a:gd name="connsiteX4-179" fmla="*/ 57800 w 155466"/>
                <a:gd name="connsiteY4-180" fmla="*/ 415945 h 424983"/>
                <a:gd name="connsiteX5-181" fmla="*/ 650 w 155466"/>
                <a:gd name="connsiteY5-182" fmla="*/ 68283 h 424983"/>
                <a:gd name="connsiteX0-183" fmla="*/ 9728 w 164544"/>
                <a:gd name="connsiteY0-184" fmla="*/ 68283 h 362330"/>
                <a:gd name="connsiteX1-185" fmla="*/ 140697 w 164544"/>
                <a:gd name="connsiteY1-186" fmla="*/ 8751 h 362330"/>
                <a:gd name="connsiteX2-187" fmla="*/ 164509 w 164544"/>
                <a:gd name="connsiteY2-188" fmla="*/ 182583 h 362330"/>
                <a:gd name="connsiteX3-189" fmla="*/ 140697 w 164544"/>
                <a:gd name="connsiteY3-190" fmla="*/ 311169 h 362330"/>
                <a:gd name="connsiteX4-191" fmla="*/ 12109 w 164544"/>
                <a:gd name="connsiteY4-192" fmla="*/ 346889 h 362330"/>
                <a:gd name="connsiteX5-193" fmla="*/ 9728 w 164544"/>
                <a:gd name="connsiteY5-194" fmla="*/ 68283 h 362330"/>
                <a:gd name="connsiteX0-195" fmla="*/ 1087 w 155903"/>
                <a:gd name="connsiteY0-196" fmla="*/ 68283 h 420489"/>
                <a:gd name="connsiteX1-197" fmla="*/ 132056 w 155903"/>
                <a:gd name="connsiteY1-198" fmla="*/ 8751 h 420489"/>
                <a:gd name="connsiteX2-199" fmla="*/ 155868 w 155903"/>
                <a:gd name="connsiteY2-200" fmla="*/ 182583 h 420489"/>
                <a:gd name="connsiteX3-201" fmla="*/ 132056 w 155903"/>
                <a:gd name="connsiteY3-202" fmla="*/ 311169 h 420489"/>
                <a:gd name="connsiteX4-203" fmla="*/ 39186 w 155903"/>
                <a:gd name="connsiteY4-204" fmla="*/ 411183 h 420489"/>
                <a:gd name="connsiteX5-205" fmla="*/ 1087 w 155903"/>
                <a:gd name="connsiteY5-206" fmla="*/ 68283 h 420489"/>
                <a:gd name="connsiteX0-207" fmla="*/ 1087 w 205874"/>
                <a:gd name="connsiteY0-208" fmla="*/ 68283 h 420489"/>
                <a:gd name="connsiteX1-209" fmla="*/ 132056 w 205874"/>
                <a:gd name="connsiteY1-210" fmla="*/ 8751 h 420489"/>
                <a:gd name="connsiteX2-211" fmla="*/ 205874 w 205874"/>
                <a:gd name="connsiteY2-212" fmla="*/ 182583 h 420489"/>
                <a:gd name="connsiteX3-213" fmla="*/ 132056 w 205874"/>
                <a:gd name="connsiteY3-214" fmla="*/ 311169 h 420489"/>
                <a:gd name="connsiteX4-215" fmla="*/ 39186 w 205874"/>
                <a:gd name="connsiteY4-216" fmla="*/ 411183 h 420489"/>
                <a:gd name="connsiteX5-217" fmla="*/ 1087 w 205874"/>
                <a:gd name="connsiteY5-218" fmla="*/ 68283 h 420489"/>
                <a:gd name="connsiteX0-219" fmla="*/ 1087 w 165393"/>
                <a:gd name="connsiteY0-220" fmla="*/ 68110 h 420342"/>
                <a:gd name="connsiteX1-221" fmla="*/ 132056 w 165393"/>
                <a:gd name="connsiteY1-222" fmla="*/ 8578 h 420342"/>
                <a:gd name="connsiteX2-223" fmla="*/ 165393 w 165393"/>
                <a:gd name="connsiteY2-224" fmla="*/ 180029 h 420342"/>
                <a:gd name="connsiteX3-225" fmla="*/ 132056 w 165393"/>
                <a:gd name="connsiteY3-226" fmla="*/ 310996 h 420342"/>
                <a:gd name="connsiteX4-227" fmla="*/ 39186 w 165393"/>
                <a:gd name="connsiteY4-228" fmla="*/ 411010 h 420342"/>
                <a:gd name="connsiteX5-229" fmla="*/ 1087 w 165393"/>
                <a:gd name="connsiteY5-230" fmla="*/ 68110 h 420342"/>
                <a:gd name="connsiteX0-231" fmla="*/ 1087 w 166418"/>
                <a:gd name="connsiteY0-232" fmla="*/ 47515 h 399747"/>
                <a:gd name="connsiteX1-233" fmla="*/ 98719 w 166418"/>
                <a:gd name="connsiteY1-234" fmla="*/ 18939 h 399747"/>
                <a:gd name="connsiteX2-235" fmla="*/ 165393 w 166418"/>
                <a:gd name="connsiteY2-236" fmla="*/ 159434 h 399747"/>
                <a:gd name="connsiteX3-237" fmla="*/ 132056 w 166418"/>
                <a:gd name="connsiteY3-238" fmla="*/ 290401 h 399747"/>
                <a:gd name="connsiteX4-239" fmla="*/ 39186 w 166418"/>
                <a:gd name="connsiteY4-240" fmla="*/ 390415 h 399747"/>
                <a:gd name="connsiteX5-241" fmla="*/ 1087 w 166418"/>
                <a:gd name="connsiteY5-242" fmla="*/ 47515 h 399747"/>
                <a:gd name="connsiteX0-243" fmla="*/ 1087 w 165645"/>
                <a:gd name="connsiteY0-244" fmla="*/ 64404 h 416636"/>
                <a:gd name="connsiteX1-245" fmla="*/ 117769 w 165645"/>
                <a:gd name="connsiteY1-246" fmla="*/ 9635 h 416636"/>
                <a:gd name="connsiteX2-247" fmla="*/ 165393 w 165645"/>
                <a:gd name="connsiteY2-248" fmla="*/ 176323 h 416636"/>
                <a:gd name="connsiteX3-249" fmla="*/ 132056 w 165645"/>
                <a:gd name="connsiteY3-250" fmla="*/ 307290 h 416636"/>
                <a:gd name="connsiteX4-251" fmla="*/ 39186 w 165645"/>
                <a:gd name="connsiteY4-252" fmla="*/ 407304 h 416636"/>
                <a:gd name="connsiteX5-253" fmla="*/ 1087 w 165645"/>
                <a:gd name="connsiteY5-254" fmla="*/ 64404 h 416636"/>
                <a:gd name="connsiteX0-255" fmla="*/ 1087 w 156326"/>
                <a:gd name="connsiteY0-256" fmla="*/ 64404 h 416636"/>
                <a:gd name="connsiteX1-257" fmla="*/ 117769 w 156326"/>
                <a:gd name="connsiteY1-258" fmla="*/ 9635 h 416636"/>
                <a:gd name="connsiteX2-259" fmla="*/ 155868 w 156326"/>
                <a:gd name="connsiteY2-260" fmla="*/ 176323 h 416636"/>
                <a:gd name="connsiteX3-261" fmla="*/ 132056 w 156326"/>
                <a:gd name="connsiteY3-262" fmla="*/ 307290 h 416636"/>
                <a:gd name="connsiteX4-263" fmla="*/ 39186 w 156326"/>
                <a:gd name="connsiteY4-264" fmla="*/ 407304 h 416636"/>
                <a:gd name="connsiteX5-265" fmla="*/ 1087 w 156326"/>
                <a:gd name="connsiteY5-266" fmla="*/ 64404 h 416636"/>
                <a:gd name="connsiteX0-267" fmla="*/ 1087 w 155890"/>
                <a:gd name="connsiteY0-268" fmla="*/ 64404 h 416636"/>
                <a:gd name="connsiteX1-269" fmla="*/ 129676 w 155890"/>
                <a:gd name="connsiteY1-270" fmla="*/ 9635 h 416636"/>
                <a:gd name="connsiteX2-271" fmla="*/ 155868 w 155890"/>
                <a:gd name="connsiteY2-272" fmla="*/ 176323 h 416636"/>
                <a:gd name="connsiteX3-273" fmla="*/ 132056 w 155890"/>
                <a:gd name="connsiteY3-274" fmla="*/ 307290 h 416636"/>
                <a:gd name="connsiteX4-275" fmla="*/ 39186 w 155890"/>
                <a:gd name="connsiteY4-276" fmla="*/ 407304 h 416636"/>
                <a:gd name="connsiteX5-277" fmla="*/ 1087 w 155890"/>
                <a:gd name="connsiteY5-278" fmla="*/ 64404 h 416636"/>
                <a:gd name="connsiteX0-279" fmla="*/ 1087 w 163022"/>
                <a:gd name="connsiteY0-280" fmla="*/ 64229 h 416487"/>
                <a:gd name="connsiteX1-281" fmla="*/ 129676 w 163022"/>
                <a:gd name="connsiteY1-282" fmla="*/ 9460 h 416487"/>
                <a:gd name="connsiteX2-283" fmla="*/ 163012 w 163022"/>
                <a:gd name="connsiteY2-284" fmla="*/ 173767 h 416487"/>
                <a:gd name="connsiteX3-285" fmla="*/ 132056 w 163022"/>
                <a:gd name="connsiteY3-286" fmla="*/ 307115 h 416487"/>
                <a:gd name="connsiteX4-287" fmla="*/ 39186 w 163022"/>
                <a:gd name="connsiteY4-288" fmla="*/ 407129 h 416487"/>
                <a:gd name="connsiteX5-289" fmla="*/ 1087 w 163022"/>
                <a:gd name="connsiteY5-290" fmla="*/ 64229 h 416487"/>
                <a:gd name="connsiteX0-291" fmla="*/ 4025 w 165966"/>
                <a:gd name="connsiteY0-292" fmla="*/ 64229 h 416487"/>
                <a:gd name="connsiteX1-293" fmla="*/ 132614 w 165966"/>
                <a:gd name="connsiteY1-294" fmla="*/ 9460 h 416487"/>
                <a:gd name="connsiteX2-295" fmla="*/ 165950 w 165966"/>
                <a:gd name="connsiteY2-296" fmla="*/ 173767 h 416487"/>
                <a:gd name="connsiteX3-297" fmla="*/ 134994 w 165966"/>
                <a:gd name="connsiteY3-298" fmla="*/ 307115 h 416487"/>
                <a:gd name="connsiteX4-299" fmla="*/ 18311 w 165966"/>
                <a:gd name="connsiteY4-300" fmla="*/ 407129 h 416487"/>
                <a:gd name="connsiteX5-301" fmla="*/ 4025 w 165966"/>
                <a:gd name="connsiteY5-302" fmla="*/ 64229 h 4164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165966" h="416487">
                  <a:moveTo>
                    <a:pt x="4025" y="64229"/>
                  </a:moveTo>
                  <a:cubicBezTo>
                    <a:pt x="10375" y="-5621"/>
                    <a:pt x="105627" y="-8796"/>
                    <a:pt x="132614" y="9460"/>
                  </a:cubicBezTo>
                  <a:cubicBezTo>
                    <a:pt x="159602" y="27716"/>
                    <a:pt x="165553" y="124158"/>
                    <a:pt x="165950" y="173767"/>
                  </a:cubicBezTo>
                  <a:cubicBezTo>
                    <a:pt x="166347" y="223376"/>
                    <a:pt x="159601" y="268221"/>
                    <a:pt x="134994" y="307115"/>
                  </a:cubicBezTo>
                  <a:cubicBezTo>
                    <a:pt x="110387" y="346009"/>
                    <a:pt x="40139" y="447610"/>
                    <a:pt x="18311" y="407129"/>
                  </a:cubicBezTo>
                  <a:cubicBezTo>
                    <a:pt x="-3517" y="366648"/>
                    <a:pt x="-2325" y="134079"/>
                    <a:pt x="4025" y="64229"/>
                  </a:cubicBezTo>
                  <a:close/>
                </a:path>
              </a:pathLst>
            </a:custGeom>
            <a:solidFill>
              <a:srgbClr val="F3D4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4862981" y="2325779"/>
              <a:ext cx="99381" cy="249395"/>
            </a:xfrm>
            <a:custGeom>
              <a:avLst/>
              <a:gdLst>
                <a:gd name="connsiteX0" fmla="*/ 0 w 152400"/>
                <a:gd name="connsiteY0" fmla="*/ 80963 h 419100"/>
                <a:gd name="connsiteX1" fmla="*/ 95250 w 152400"/>
                <a:gd name="connsiteY1" fmla="*/ 0 h 419100"/>
                <a:gd name="connsiteX2" fmla="*/ 152400 w 152400"/>
                <a:gd name="connsiteY2" fmla="*/ 185738 h 419100"/>
                <a:gd name="connsiteX3" fmla="*/ 57150 w 152400"/>
                <a:gd name="connsiteY3" fmla="*/ 419100 h 419100"/>
                <a:gd name="connsiteX4" fmla="*/ 0 w 152400"/>
                <a:gd name="connsiteY4" fmla="*/ 80963 h 419100"/>
                <a:gd name="connsiteX0-1" fmla="*/ 0 w 153102"/>
                <a:gd name="connsiteY0-2" fmla="*/ 85963 h 424100"/>
                <a:gd name="connsiteX1-3" fmla="*/ 95250 w 153102"/>
                <a:gd name="connsiteY1-4" fmla="*/ 5000 h 424100"/>
                <a:gd name="connsiteX2-5" fmla="*/ 152400 w 153102"/>
                <a:gd name="connsiteY2-6" fmla="*/ 190738 h 424100"/>
                <a:gd name="connsiteX3-7" fmla="*/ 57150 w 153102"/>
                <a:gd name="connsiteY3-8" fmla="*/ 424100 h 424100"/>
                <a:gd name="connsiteX4-9" fmla="*/ 0 w 153102"/>
                <a:gd name="connsiteY4-10" fmla="*/ 85963 h 424100"/>
                <a:gd name="connsiteX0-11" fmla="*/ 0 w 161098"/>
                <a:gd name="connsiteY0-12" fmla="*/ 85963 h 424100"/>
                <a:gd name="connsiteX1-13" fmla="*/ 95250 w 161098"/>
                <a:gd name="connsiteY1-14" fmla="*/ 5000 h 424100"/>
                <a:gd name="connsiteX2-15" fmla="*/ 152400 w 161098"/>
                <a:gd name="connsiteY2-16" fmla="*/ 190738 h 424100"/>
                <a:gd name="connsiteX3-17" fmla="*/ 57150 w 161098"/>
                <a:gd name="connsiteY3-18" fmla="*/ 424100 h 424100"/>
                <a:gd name="connsiteX4-19" fmla="*/ 0 w 161098"/>
                <a:gd name="connsiteY4-20" fmla="*/ 85963 h 424100"/>
                <a:gd name="connsiteX0-21" fmla="*/ 817 w 161915"/>
                <a:gd name="connsiteY0-22" fmla="*/ 85963 h 435420"/>
                <a:gd name="connsiteX1-23" fmla="*/ 96067 w 161915"/>
                <a:gd name="connsiteY1-24" fmla="*/ 5000 h 435420"/>
                <a:gd name="connsiteX2-25" fmla="*/ 153217 w 161915"/>
                <a:gd name="connsiteY2-26" fmla="*/ 190738 h 435420"/>
                <a:gd name="connsiteX3-27" fmla="*/ 57967 w 161915"/>
                <a:gd name="connsiteY3-28" fmla="*/ 424100 h 435420"/>
                <a:gd name="connsiteX4-29" fmla="*/ 817 w 161915"/>
                <a:gd name="connsiteY4-30" fmla="*/ 85963 h 435420"/>
                <a:gd name="connsiteX0-31" fmla="*/ 817 w 156563"/>
                <a:gd name="connsiteY0-32" fmla="*/ 81698 h 431155"/>
                <a:gd name="connsiteX1-33" fmla="*/ 122261 w 156563"/>
                <a:gd name="connsiteY1-34" fmla="*/ 5497 h 431155"/>
                <a:gd name="connsiteX2-35" fmla="*/ 153217 w 156563"/>
                <a:gd name="connsiteY2-36" fmla="*/ 186473 h 431155"/>
                <a:gd name="connsiteX3-37" fmla="*/ 57967 w 156563"/>
                <a:gd name="connsiteY3-38" fmla="*/ 419835 h 431155"/>
                <a:gd name="connsiteX4-39" fmla="*/ 817 w 156563"/>
                <a:gd name="connsiteY4-40" fmla="*/ 81698 h 431155"/>
                <a:gd name="connsiteX0-41" fmla="*/ 641 w 153080"/>
                <a:gd name="connsiteY0-42" fmla="*/ 81698 h 431245"/>
                <a:gd name="connsiteX1-43" fmla="*/ 122085 w 153080"/>
                <a:gd name="connsiteY1-44" fmla="*/ 5497 h 431245"/>
                <a:gd name="connsiteX2-45" fmla="*/ 153041 w 153080"/>
                <a:gd name="connsiteY2-46" fmla="*/ 186473 h 431245"/>
                <a:gd name="connsiteX3-47" fmla="*/ 126848 w 153080"/>
                <a:gd name="connsiteY3-48" fmla="*/ 336491 h 431245"/>
                <a:gd name="connsiteX4-49" fmla="*/ 57791 w 153080"/>
                <a:gd name="connsiteY4-50" fmla="*/ 419835 h 431245"/>
                <a:gd name="connsiteX5" fmla="*/ 641 w 153080"/>
                <a:gd name="connsiteY5" fmla="*/ 81698 h 431245"/>
                <a:gd name="connsiteX0-51" fmla="*/ 641 w 153080"/>
                <a:gd name="connsiteY0-52" fmla="*/ 81698 h 431245"/>
                <a:gd name="connsiteX1-53" fmla="*/ 122085 w 153080"/>
                <a:gd name="connsiteY1-54" fmla="*/ 5497 h 431245"/>
                <a:gd name="connsiteX2-55" fmla="*/ 153041 w 153080"/>
                <a:gd name="connsiteY2-56" fmla="*/ 186473 h 431245"/>
                <a:gd name="connsiteX3-57" fmla="*/ 126848 w 153080"/>
                <a:gd name="connsiteY3-58" fmla="*/ 336491 h 431245"/>
                <a:gd name="connsiteX4-59" fmla="*/ 57791 w 153080"/>
                <a:gd name="connsiteY4-60" fmla="*/ 419835 h 431245"/>
                <a:gd name="connsiteX5-61" fmla="*/ 641 w 153080"/>
                <a:gd name="connsiteY5-62" fmla="*/ 81698 h 431245"/>
                <a:gd name="connsiteX0-63" fmla="*/ 606 w 153307"/>
                <a:gd name="connsiteY0-64" fmla="*/ 81698 h 429536"/>
                <a:gd name="connsiteX1-65" fmla="*/ 122050 w 153307"/>
                <a:gd name="connsiteY1-66" fmla="*/ 5497 h 429536"/>
                <a:gd name="connsiteX2-67" fmla="*/ 153006 w 153307"/>
                <a:gd name="connsiteY2-68" fmla="*/ 186473 h 429536"/>
                <a:gd name="connsiteX3-69" fmla="*/ 110145 w 153307"/>
                <a:gd name="connsiteY3-70" fmla="*/ 324584 h 429536"/>
                <a:gd name="connsiteX4-71" fmla="*/ 57756 w 153307"/>
                <a:gd name="connsiteY4-72" fmla="*/ 419835 h 429536"/>
                <a:gd name="connsiteX5-73" fmla="*/ 606 w 153307"/>
                <a:gd name="connsiteY5-74" fmla="*/ 81698 h 429536"/>
                <a:gd name="connsiteX0-75" fmla="*/ 635 w 153043"/>
                <a:gd name="connsiteY0-76" fmla="*/ 81698 h 429857"/>
                <a:gd name="connsiteX1-77" fmla="*/ 122079 w 153043"/>
                <a:gd name="connsiteY1-78" fmla="*/ 5497 h 429857"/>
                <a:gd name="connsiteX2-79" fmla="*/ 153035 w 153043"/>
                <a:gd name="connsiteY2-80" fmla="*/ 186473 h 429857"/>
                <a:gd name="connsiteX3-81" fmla="*/ 124461 w 153043"/>
                <a:gd name="connsiteY3-82" fmla="*/ 326965 h 429857"/>
                <a:gd name="connsiteX4-83" fmla="*/ 57785 w 153043"/>
                <a:gd name="connsiteY4-84" fmla="*/ 419835 h 429857"/>
                <a:gd name="connsiteX5-85" fmla="*/ 635 w 153043"/>
                <a:gd name="connsiteY5-86" fmla="*/ 81698 h 429857"/>
                <a:gd name="connsiteX0-87" fmla="*/ 635 w 153762"/>
                <a:gd name="connsiteY0-88" fmla="*/ 75469 h 423628"/>
                <a:gd name="connsiteX1-89" fmla="*/ 131604 w 153762"/>
                <a:gd name="connsiteY1-90" fmla="*/ 6412 h 423628"/>
                <a:gd name="connsiteX2-91" fmla="*/ 153035 w 153762"/>
                <a:gd name="connsiteY2-92" fmla="*/ 180244 h 423628"/>
                <a:gd name="connsiteX3-93" fmla="*/ 124461 w 153762"/>
                <a:gd name="connsiteY3-94" fmla="*/ 320736 h 423628"/>
                <a:gd name="connsiteX4-95" fmla="*/ 57785 w 153762"/>
                <a:gd name="connsiteY4-96" fmla="*/ 413606 h 423628"/>
                <a:gd name="connsiteX5-97" fmla="*/ 635 w 153762"/>
                <a:gd name="connsiteY5-98" fmla="*/ 75469 h 423628"/>
                <a:gd name="connsiteX0-99" fmla="*/ 635 w 153762"/>
                <a:gd name="connsiteY0-100" fmla="*/ 68283 h 426530"/>
                <a:gd name="connsiteX1-101" fmla="*/ 131604 w 153762"/>
                <a:gd name="connsiteY1-102" fmla="*/ 8751 h 426530"/>
                <a:gd name="connsiteX2-103" fmla="*/ 153035 w 153762"/>
                <a:gd name="connsiteY2-104" fmla="*/ 182583 h 426530"/>
                <a:gd name="connsiteX3-105" fmla="*/ 124461 w 153762"/>
                <a:gd name="connsiteY3-106" fmla="*/ 323075 h 426530"/>
                <a:gd name="connsiteX4-107" fmla="*/ 57785 w 153762"/>
                <a:gd name="connsiteY4-108" fmla="*/ 415945 h 426530"/>
                <a:gd name="connsiteX5-109" fmla="*/ 635 w 153762"/>
                <a:gd name="connsiteY5-110" fmla="*/ 68283 h 426530"/>
                <a:gd name="connsiteX0-111" fmla="*/ 635 w 184035"/>
                <a:gd name="connsiteY0-112" fmla="*/ 68283 h 426530"/>
                <a:gd name="connsiteX1-113" fmla="*/ 131604 w 184035"/>
                <a:gd name="connsiteY1-114" fmla="*/ 8751 h 426530"/>
                <a:gd name="connsiteX2-115" fmla="*/ 183991 w 184035"/>
                <a:gd name="connsiteY2-116" fmla="*/ 182583 h 426530"/>
                <a:gd name="connsiteX3-117" fmla="*/ 124461 w 184035"/>
                <a:gd name="connsiteY3-118" fmla="*/ 323075 h 426530"/>
                <a:gd name="connsiteX4-119" fmla="*/ 57785 w 184035"/>
                <a:gd name="connsiteY4-120" fmla="*/ 415945 h 426530"/>
                <a:gd name="connsiteX5-121" fmla="*/ 635 w 184035"/>
                <a:gd name="connsiteY5-122" fmla="*/ 68283 h 426530"/>
                <a:gd name="connsiteX0-123" fmla="*/ 635 w 160387"/>
                <a:gd name="connsiteY0-124" fmla="*/ 68283 h 426530"/>
                <a:gd name="connsiteX1-125" fmla="*/ 131604 w 160387"/>
                <a:gd name="connsiteY1-126" fmla="*/ 8751 h 426530"/>
                <a:gd name="connsiteX2-127" fmla="*/ 160179 w 160387"/>
                <a:gd name="connsiteY2-128" fmla="*/ 182583 h 426530"/>
                <a:gd name="connsiteX3-129" fmla="*/ 124461 w 160387"/>
                <a:gd name="connsiteY3-130" fmla="*/ 323075 h 426530"/>
                <a:gd name="connsiteX4-131" fmla="*/ 57785 w 160387"/>
                <a:gd name="connsiteY4-132" fmla="*/ 415945 h 426530"/>
                <a:gd name="connsiteX5-133" fmla="*/ 635 w 160387"/>
                <a:gd name="connsiteY5-134" fmla="*/ 68283 h 426530"/>
                <a:gd name="connsiteX0-135" fmla="*/ 635 w 137325"/>
                <a:gd name="connsiteY0-136" fmla="*/ 68283 h 426530"/>
                <a:gd name="connsiteX1-137" fmla="*/ 131604 w 137325"/>
                <a:gd name="connsiteY1-138" fmla="*/ 8751 h 426530"/>
                <a:gd name="connsiteX2-139" fmla="*/ 114935 w 137325"/>
                <a:gd name="connsiteY2-140" fmla="*/ 182583 h 426530"/>
                <a:gd name="connsiteX3-141" fmla="*/ 124461 w 137325"/>
                <a:gd name="connsiteY3-142" fmla="*/ 323075 h 426530"/>
                <a:gd name="connsiteX4-143" fmla="*/ 57785 w 137325"/>
                <a:gd name="connsiteY4-144" fmla="*/ 415945 h 426530"/>
                <a:gd name="connsiteX5-145" fmla="*/ 635 w 137325"/>
                <a:gd name="connsiteY5-146" fmla="*/ 68283 h 426530"/>
                <a:gd name="connsiteX0-147" fmla="*/ 635 w 155873"/>
                <a:gd name="connsiteY0-148" fmla="*/ 68283 h 426530"/>
                <a:gd name="connsiteX1-149" fmla="*/ 131604 w 155873"/>
                <a:gd name="connsiteY1-150" fmla="*/ 8751 h 426530"/>
                <a:gd name="connsiteX2-151" fmla="*/ 155416 w 155873"/>
                <a:gd name="connsiteY2-152" fmla="*/ 182583 h 426530"/>
                <a:gd name="connsiteX3-153" fmla="*/ 124461 w 155873"/>
                <a:gd name="connsiteY3-154" fmla="*/ 323075 h 426530"/>
                <a:gd name="connsiteX4-155" fmla="*/ 57785 w 155873"/>
                <a:gd name="connsiteY4-156" fmla="*/ 415945 h 426530"/>
                <a:gd name="connsiteX5-157" fmla="*/ 635 w 155873"/>
                <a:gd name="connsiteY5-158" fmla="*/ 68283 h 426530"/>
                <a:gd name="connsiteX0-159" fmla="*/ 563 w 158446"/>
                <a:gd name="connsiteY0-160" fmla="*/ 68283 h 422498"/>
                <a:gd name="connsiteX1-161" fmla="*/ 131532 w 158446"/>
                <a:gd name="connsiteY1-162" fmla="*/ 8751 h 422498"/>
                <a:gd name="connsiteX2-163" fmla="*/ 155344 w 158446"/>
                <a:gd name="connsiteY2-164" fmla="*/ 182583 h 422498"/>
                <a:gd name="connsiteX3-165" fmla="*/ 86289 w 158446"/>
                <a:gd name="connsiteY3-166" fmla="*/ 287356 h 422498"/>
                <a:gd name="connsiteX4-167" fmla="*/ 57713 w 158446"/>
                <a:gd name="connsiteY4-168" fmla="*/ 415945 h 422498"/>
                <a:gd name="connsiteX5-169" fmla="*/ 563 w 158446"/>
                <a:gd name="connsiteY5-170" fmla="*/ 68283 h 422498"/>
                <a:gd name="connsiteX0-171" fmla="*/ 650 w 155466"/>
                <a:gd name="connsiteY0-172" fmla="*/ 68283 h 424983"/>
                <a:gd name="connsiteX1-173" fmla="*/ 131619 w 155466"/>
                <a:gd name="connsiteY1-174" fmla="*/ 8751 h 424983"/>
                <a:gd name="connsiteX2-175" fmla="*/ 155431 w 155466"/>
                <a:gd name="connsiteY2-176" fmla="*/ 182583 h 424983"/>
                <a:gd name="connsiteX3-177" fmla="*/ 131619 w 155466"/>
                <a:gd name="connsiteY3-178" fmla="*/ 311169 h 424983"/>
                <a:gd name="connsiteX4-179" fmla="*/ 57800 w 155466"/>
                <a:gd name="connsiteY4-180" fmla="*/ 415945 h 424983"/>
                <a:gd name="connsiteX5-181" fmla="*/ 650 w 155466"/>
                <a:gd name="connsiteY5-182" fmla="*/ 68283 h 424983"/>
                <a:gd name="connsiteX0-183" fmla="*/ 9728 w 164544"/>
                <a:gd name="connsiteY0-184" fmla="*/ 68283 h 362330"/>
                <a:gd name="connsiteX1-185" fmla="*/ 140697 w 164544"/>
                <a:gd name="connsiteY1-186" fmla="*/ 8751 h 362330"/>
                <a:gd name="connsiteX2-187" fmla="*/ 164509 w 164544"/>
                <a:gd name="connsiteY2-188" fmla="*/ 182583 h 362330"/>
                <a:gd name="connsiteX3-189" fmla="*/ 140697 w 164544"/>
                <a:gd name="connsiteY3-190" fmla="*/ 311169 h 362330"/>
                <a:gd name="connsiteX4-191" fmla="*/ 12109 w 164544"/>
                <a:gd name="connsiteY4-192" fmla="*/ 346889 h 362330"/>
                <a:gd name="connsiteX5-193" fmla="*/ 9728 w 164544"/>
                <a:gd name="connsiteY5-194" fmla="*/ 68283 h 362330"/>
                <a:gd name="connsiteX0-195" fmla="*/ 1087 w 155903"/>
                <a:gd name="connsiteY0-196" fmla="*/ 68283 h 420489"/>
                <a:gd name="connsiteX1-197" fmla="*/ 132056 w 155903"/>
                <a:gd name="connsiteY1-198" fmla="*/ 8751 h 420489"/>
                <a:gd name="connsiteX2-199" fmla="*/ 155868 w 155903"/>
                <a:gd name="connsiteY2-200" fmla="*/ 182583 h 420489"/>
                <a:gd name="connsiteX3-201" fmla="*/ 132056 w 155903"/>
                <a:gd name="connsiteY3-202" fmla="*/ 311169 h 420489"/>
                <a:gd name="connsiteX4-203" fmla="*/ 39186 w 155903"/>
                <a:gd name="connsiteY4-204" fmla="*/ 411183 h 420489"/>
                <a:gd name="connsiteX5-205" fmla="*/ 1087 w 155903"/>
                <a:gd name="connsiteY5-206" fmla="*/ 68283 h 420489"/>
                <a:gd name="connsiteX0-207" fmla="*/ 1087 w 205874"/>
                <a:gd name="connsiteY0-208" fmla="*/ 68283 h 420489"/>
                <a:gd name="connsiteX1-209" fmla="*/ 132056 w 205874"/>
                <a:gd name="connsiteY1-210" fmla="*/ 8751 h 420489"/>
                <a:gd name="connsiteX2-211" fmla="*/ 205874 w 205874"/>
                <a:gd name="connsiteY2-212" fmla="*/ 182583 h 420489"/>
                <a:gd name="connsiteX3-213" fmla="*/ 132056 w 205874"/>
                <a:gd name="connsiteY3-214" fmla="*/ 311169 h 420489"/>
                <a:gd name="connsiteX4-215" fmla="*/ 39186 w 205874"/>
                <a:gd name="connsiteY4-216" fmla="*/ 411183 h 420489"/>
                <a:gd name="connsiteX5-217" fmla="*/ 1087 w 205874"/>
                <a:gd name="connsiteY5-218" fmla="*/ 68283 h 420489"/>
                <a:gd name="connsiteX0-219" fmla="*/ 1087 w 165393"/>
                <a:gd name="connsiteY0-220" fmla="*/ 68110 h 420342"/>
                <a:gd name="connsiteX1-221" fmla="*/ 132056 w 165393"/>
                <a:gd name="connsiteY1-222" fmla="*/ 8578 h 420342"/>
                <a:gd name="connsiteX2-223" fmla="*/ 165393 w 165393"/>
                <a:gd name="connsiteY2-224" fmla="*/ 180029 h 420342"/>
                <a:gd name="connsiteX3-225" fmla="*/ 132056 w 165393"/>
                <a:gd name="connsiteY3-226" fmla="*/ 310996 h 420342"/>
                <a:gd name="connsiteX4-227" fmla="*/ 39186 w 165393"/>
                <a:gd name="connsiteY4-228" fmla="*/ 411010 h 420342"/>
                <a:gd name="connsiteX5-229" fmla="*/ 1087 w 165393"/>
                <a:gd name="connsiteY5-230" fmla="*/ 68110 h 420342"/>
                <a:gd name="connsiteX0-231" fmla="*/ 1087 w 166418"/>
                <a:gd name="connsiteY0-232" fmla="*/ 47515 h 399747"/>
                <a:gd name="connsiteX1-233" fmla="*/ 98719 w 166418"/>
                <a:gd name="connsiteY1-234" fmla="*/ 18939 h 399747"/>
                <a:gd name="connsiteX2-235" fmla="*/ 165393 w 166418"/>
                <a:gd name="connsiteY2-236" fmla="*/ 159434 h 399747"/>
                <a:gd name="connsiteX3-237" fmla="*/ 132056 w 166418"/>
                <a:gd name="connsiteY3-238" fmla="*/ 290401 h 399747"/>
                <a:gd name="connsiteX4-239" fmla="*/ 39186 w 166418"/>
                <a:gd name="connsiteY4-240" fmla="*/ 390415 h 399747"/>
                <a:gd name="connsiteX5-241" fmla="*/ 1087 w 166418"/>
                <a:gd name="connsiteY5-242" fmla="*/ 47515 h 399747"/>
                <a:gd name="connsiteX0-243" fmla="*/ 1087 w 165645"/>
                <a:gd name="connsiteY0-244" fmla="*/ 64404 h 416636"/>
                <a:gd name="connsiteX1-245" fmla="*/ 117769 w 165645"/>
                <a:gd name="connsiteY1-246" fmla="*/ 9635 h 416636"/>
                <a:gd name="connsiteX2-247" fmla="*/ 165393 w 165645"/>
                <a:gd name="connsiteY2-248" fmla="*/ 176323 h 416636"/>
                <a:gd name="connsiteX3-249" fmla="*/ 132056 w 165645"/>
                <a:gd name="connsiteY3-250" fmla="*/ 307290 h 416636"/>
                <a:gd name="connsiteX4-251" fmla="*/ 39186 w 165645"/>
                <a:gd name="connsiteY4-252" fmla="*/ 407304 h 416636"/>
                <a:gd name="connsiteX5-253" fmla="*/ 1087 w 165645"/>
                <a:gd name="connsiteY5-254" fmla="*/ 64404 h 416636"/>
                <a:gd name="connsiteX0-255" fmla="*/ 1087 w 156326"/>
                <a:gd name="connsiteY0-256" fmla="*/ 64404 h 416636"/>
                <a:gd name="connsiteX1-257" fmla="*/ 117769 w 156326"/>
                <a:gd name="connsiteY1-258" fmla="*/ 9635 h 416636"/>
                <a:gd name="connsiteX2-259" fmla="*/ 155868 w 156326"/>
                <a:gd name="connsiteY2-260" fmla="*/ 176323 h 416636"/>
                <a:gd name="connsiteX3-261" fmla="*/ 132056 w 156326"/>
                <a:gd name="connsiteY3-262" fmla="*/ 307290 h 416636"/>
                <a:gd name="connsiteX4-263" fmla="*/ 39186 w 156326"/>
                <a:gd name="connsiteY4-264" fmla="*/ 407304 h 416636"/>
                <a:gd name="connsiteX5-265" fmla="*/ 1087 w 156326"/>
                <a:gd name="connsiteY5-266" fmla="*/ 64404 h 416636"/>
                <a:gd name="connsiteX0-267" fmla="*/ 1087 w 155890"/>
                <a:gd name="connsiteY0-268" fmla="*/ 64404 h 416636"/>
                <a:gd name="connsiteX1-269" fmla="*/ 129676 w 155890"/>
                <a:gd name="connsiteY1-270" fmla="*/ 9635 h 416636"/>
                <a:gd name="connsiteX2-271" fmla="*/ 155868 w 155890"/>
                <a:gd name="connsiteY2-272" fmla="*/ 176323 h 416636"/>
                <a:gd name="connsiteX3-273" fmla="*/ 132056 w 155890"/>
                <a:gd name="connsiteY3-274" fmla="*/ 307290 h 416636"/>
                <a:gd name="connsiteX4-275" fmla="*/ 39186 w 155890"/>
                <a:gd name="connsiteY4-276" fmla="*/ 407304 h 416636"/>
                <a:gd name="connsiteX5-277" fmla="*/ 1087 w 155890"/>
                <a:gd name="connsiteY5-278" fmla="*/ 64404 h 416636"/>
                <a:gd name="connsiteX0-279" fmla="*/ 1087 w 163022"/>
                <a:gd name="connsiteY0-280" fmla="*/ 64229 h 416487"/>
                <a:gd name="connsiteX1-281" fmla="*/ 129676 w 163022"/>
                <a:gd name="connsiteY1-282" fmla="*/ 9460 h 416487"/>
                <a:gd name="connsiteX2-283" fmla="*/ 163012 w 163022"/>
                <a:gd name="connsiteY2-284" fmla="*/ 173767 h 416487"/>
                <a:gd name="connsiteX3-285" fmla="*/ 132056 w 163022"/>
                <a:gd name="connsiteY3-286" fmla="*/ 307115 h 416487"/>
                <a:gd name="connsiteX4-287" fmla="*/ 39186 w 163022"/>
                <a:gd name="connsiteY4-288" fmla="*/ 407129 h 416487"/>
                <a:gd name="connsiteX5-289" fmla="*/ 1087 w 163022"/>
                <a:gd name="connsiteY5-290" fmla="*/ 64229 h 416487"/>
                <a:gd name="connsiteX0-291" fmla="*/ 4025 w 165966"/>
                <a:gd name="connsiteY0-292" fmla="*/ 64229 h 416487"/>
                <a:gd name="connsiteX1-293" fmla="*/ 132614 w 165966"/>
                <a:gd name="connsiteY1-294" fmla="*/ 9460 h 416487"/>
                <a:gd name="connsiteX2-295" fmla="*/ 165950 w 165966"/>
                <a:gd name="connsiteY2-296" fmla="*/ 173767 h 416487"/>
                <a:gd name="connsiteX3-297" fmla="*/ 134994 w 165966"/>
                <a:gd name="connsiteY3-298" fmla="*/ 307115 h 416487"/>
                <a:gd name="connsiteX4-299" fmla="*/ 18311 w 165966"/>
                <a:gd name="connsiteY4-300" fmla="*/ 407129 h 416487"/>
                <a:gd name="connsiteX5-301" fmla="*/ 4025 w 165966"/>
                <a:gd name="connsiteY5-302" fmla="*/ 64229 h 4164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165966" h="416487">
                  <a:moveTo>
                    <a:pt x="4025" y="64229"/>
                  </a:moveTo>
                  <a:cubicBezTo>
                    <a:pt x="10375" y="-5621"/>
                    <a:pt x="105627" y="-8796"/>
                    <a:pt x="132614" y="9460"/>
                  </a:cubicBezTo>
                  <a:cubicBezTo>
                    <a:pt x="159602" y="27716"/>
                    <a:pt x="165553" y="124158"/>
                    <a:pt x="165950" y="173767"/>
                  </a:cubicBezTo>
                  <a:cubicBezTo>
                    <a:pt x="166347" y="223376"/>
                    <a:pt x="159601" y="268221"/>
                    <a:pt x="134994" y="307115"/>
                  </a:cubicBezTo>
                  <a:cubicBezTo>
                    <a:pt x="110387" y="346009"/>
                    <a:pt x="40139" y="447610"/>
                    <a:pt x="18311" y="407129"/>
                  </a:cubicBezTo>
                  <a:cubicBezTo>
                    <a:pt x="-3517" y="366648"/>
                    <a:pt x="-2325" y="134079"/>
                    <a:pt x="4025" y="64229"/>
                  </a:cubicBezTo>
                  <a:close/>
                </a:path>
              </a:pathLst>
            </a:custGeom>
            <a:solidFill>
              <a:srgbClr val="F3D4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H="1">
              <a:off x="4024784" y="2754214"/>
              <a:ext cx="1105349" cy="679418"/>
            </a:xfrm>
            <a:custGeom>
              <a:avLst/>
              <a:gdLst>
                <a:gd name="connsiteX0" fmla="*/ 1124244 w 1845921"/>
                <a:gd name="connsiteY0" fmla="*/ 0 h 1134621"/>
                <a:gd name="connsiteX1" fmla="*/ 922334 w 1845921"/>
                <a:gd name="connsiteY1" fmla="*/ 57512 h 1134621"/>
                <a:gd name="connsiteX2" fmla="*/ 720423 w 1845921"/>
                <a:gd name="connsiteY2" fmla="*/ 0 h 1134621"/>
                <a:gd name="connsiteX3" fmla="*/ 675181 w 1845921"/>
                <a:gd name="connsiteY3" fmla="*/ 268174 h 1134621"/>
                <a:gd name="connsiteX4" fmla="*/ 179087 w 1845921"/>
                <a:gd name="connsiteY4" fmla="*/ 430299 h 1134621"/>
                <a:gd name="connsiteX5" fmla="*/ 10855 w 1845921"/>
                <a:gd name="connsiteY5" fmla="*/ 717289 h 1134621"/>
                <a:gd name="connsiteX6" fmla="*/ 0 w 1845921"/>
                <a:gd name="connsiteY6" fmla="*/ 794583 h 1134621"/>
                <a:gd name="connsiteX7" fmla="*/ 12624 w 1845921"/>
                <a:gd name="connsiteY7" fmla="*/ 806056 h 1134621"/>
                <a:gd name="connsiteX8" fmla="*/ 927871 w 1845921"/>
                <a:gd name="connsiteY8" fmla="*/ 1134621 h 1134621"/>
                <a:gd name="connsiteX9" fmla="*/ 1843118 w 1845921"/>
                <a:gd name="connsiteY9" fmla="*/ 806056 h 1134621"/>
                <a:gd name="connsiteX10" fmla="*/ 1845921 w 1845921"/>
                <a:gd name="connsiteY10" fmla="*/ 803509 h 1134621"/>
                <a:gd name="connsiteX11" fmla="*/ 1833812 w 1845921"/>
                <a:gd name="connsiteY11" fmla="*/ 717289 h 1134621"/>
                <a:gd name="connsiteX12" fmla="*/ 1665580 w 1845921"/>
                <a:gd name="connsiteY12" fmla="*/ 430299 h 1134621"/>
                <a:gd name="connsiteX13" fmla="*/ 1169486 w 1845921"/>
                <a:gd name="connsiteY13" fmla="*/ 268174 h 1134621"/>
                <a:gd name="connsiteX14" fmla="*/ 1124244 w 1845921"/>
                <a:gd name="connsiteY14" fmla="*/ 0 h 1134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45921" h="1134621">
                  <a:moveTo>
                    <a:pt x="1124244" y="0"/>
                  </a:moveTo>
                  <a:cubicBezTo>
                    <a:pt x="1026861" y="38619"/>
                    <a:pt x="987520" y="48403"/>
                    <a:pt x="922334" y="57512"/>
                  </a:cubicBezTo>
                  <a:cubicBezTo>
                    <a:pt x="857147" y="48403"/>
                    <a:pt x="817806" y="38619"/>
                    <a:pt x="720423" y="0"/>
                  </a:cubicBezTo>
                  <a:cubicBezTo>
                    <a:pt x="698199" y="53224"/>
                    <a:pt x="765404" y="196458"/>
                    <a:pt x="675181" y="268174"/>
                  </a:cubicBezTo>
                  <a:cubicBezTo>
                    <a:pt x="584958" y="339891"/>
                    <a:pt x="292726" y="334672"/>
                    <a:pt x="179087" y="430299"/>
                  </a:cubicBezTo>
                  <a:cubicBezTo>
                    <a:pt x="93858" y="502020"/>
                    <a:pt x="37948" y="599334"/>
                    <a:pt x="10855" y="717289"/>
                  </a:cubicBezTo>
                  <a:lnTo>
                    <a:pt x="0" y="794583"/>
                  </a:lnTo>
                  <a:lnTo>
                    <a:pt x="12624" y="806056"/>
                  </a:lnTo>
                  <a:cubicBezTo>
                    <a:pt x="261343" y="1011318"/>
                    <a:pt x="580208" y="1134621"/>
                    <a:pt x="927871" y="1134621"/>
                  </a:cubicBezTo>
                  <a:cubicBezTo>
                    <a:pt x="1275534" y="1134621"/>
                    <a:pt x="1594398" y="1011318"/>
                    <a:pt x="1843118" y="806056"/>
                  </a:cubicBezTo>
                  <a:lnTo>
                    <a:pt x="1845921" y="803509"/>
                  </a:lnTo>
                  <a:lnTo>
                    <a:pt x="1833812" y="717289"/>
                  </a:lnTo>
                  <a:cubicBezTo>
                    <a:pt x="1806719" y="599334"/>
                    <a:pt x="1750809" y="502020"/>
                    <a:pt x="1665580" y="430299"/>
                  </a:cubicBezTo>
                  <a:cubicBezTo>
                    <a:pt x="1551941" y="334672"/>
                    <a:pt x="1259709" y="339891"/>
                    <a:pt x="1169486" y="268174"/>
                  </a:cubicBezTo>
                  <a:cubicBezTo>
                    <a:pt x="1079263" y="196458"/>
                    <a:pt x="1146468" y="53224"/>
                    <a:pt x="1124244" y="0"/>
                  </a:cubicBezTo>
                  <a:close/>
                </a:path>
              </a:pathLst>
            </a:custGeom>
            <a:solidFill>
              <a:srgbClr val="F3D4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 flipH="1">
              <a:off x="4015950" y="2909138"/>
              <a:ext cx="1123016" cy="524492"/>
            </a:xfrm>
            <a:custGeom>
              <a:avLst/>
              <a:gdLst>
                <a:gd name="connsiteX0" fmla="*/ 1173544 w 1844662"/>
                <a:gd name="connsiteY0" fmla="*/ 0 h 861527"/>
                <a:gd name="connsiteX1" fmla="*/ 919245 w 1844662"/>
                <a:gd name="connsiteY1" fmla="*/ 62370 h 861527"/>
                <a:gd name="connsiteX2" fmla="*/ 674475 w 1844662"/>
                <a:gd name="connsiteY2" fmla="*/ 0 h 861527"/>
                <a:gd name="connsiteX3" fmla="*/ 178381 w 1844662"/>
                <a:gd name="connsiteY3" fmla="*/ 162125 h 861527"/>
                <a:gd name="connsiteX4" fmla="*/ 10149 w 1844662"/>
                <a:gd name="connsiteY4" fmla="*/ 449115 h 861527"/>
                <a:gd name="connsiteX5" fmla="*/ 0 w 1844662"/>
                <a:gd name="connsiteY5" fmla="*/ 521378 h 861527"/>
                <a:gd name="connsiteX6" fmla="*/ 12746 w 1844662"/>
                <a:gd name="connsiteY6" fmla="*/ 532962 h 861527"/>
                <a:gd name="connsiteX7" fmla="*/ 927993 w 1844662"/>
                <a:gd name="connsiteY7" fmla="*/ 861527 h 861527"/>
                <a:gd name="connsiteX8" fmla="*/ 1843240 w 1844662"/>
                <a:gd name="connsiteY8" fmla="*/ 532962 h 861527"/>
                <a:gd name="connsiteX9" fmla="*/ 1844662 w 1844662"/>
                <a:gd name="connsiteY9" fmla="*/ 531670 h 861527"/>
                <a:gd name="connsiteX10" fmla="*/ 1832995 w 1844662"/>
                <a:gd name="connsiteY10" fmla="*/ 449115 h 861527"/>
                <a:gd name="connsiteX11" fmla="*/ 1664874 w 1844662"/>
                <a:gd name="connsiteY11" fmla="*/ 162125 h 861527"/>
                <a:gd name="connsiteX12" fmla="*/ 1173544 w 1844662"/>
                <a:gd name="connsiteY12" fmla="*/ 0 h 86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44662" h="861527">
                  <a:moveTo>
                    <a:pt x="1173544" y="0"/>
                  </a:moveTo>
                  <a:cubicBezTo>
                    <a:pt x="1085603" y="19996"/>
                    <a:pt x="1002423" y="62370"/>
                    <a:pt x="919245" y="62370"/>
                  </a:cubicBezTo>
                  <a:cubicBezTo>
                    <a:pt x="836067" y="62370"/>
                    <a:pt x="795571" y="47667"/>
                    <a:pt x="674475" y="0"/>
                  </a:cubicBezTo>
                  <a:cubicBezTo>
                    <a:pt x="550998" y="16626"/>
                    <a:pt x="292020" y="66498"/>
                    <a:pt x="178381" y="162125"/>
                  </a:cubicBezTo>
                  <a:cubicBezTo>
                    <a:pt x="93152" y="233846"/>
                    <a:pt x="37242" y="331160"/>
                    <a:pt x="10149" y="449115"/>
                  </a:cubicBezTo>
                  <a:lnTo>
                    <a:pt x="0" y="521378"/>
                  </a:lnTo>
                  <a:lnTo>
                    <a:pt x="12746" y="532962"/>
                  </a:lnTo>
                  <a:cubicBezTo>
                    <a:pt x="261465" y="738224"/>
                    <a:pt x="580330" y="861527"/>
                    <a:pt x="927993" y="861527"/>
                  </a:cubicBezTo>
                  <a:cubicBezTo>
                    <a:pt x="1275656" y="861527"/>
                    <a:pt x="1594520" y="738224"/>
                    <a:pt x="1843240" y="532962"/>
                  </a:cubicBezTo>
                  <a:lnTo>
                    <a:pt x="1844662" y="531670"/>
                  </a:lnTo>
                  <a:lnTo>
                    <a:pt x="1832995" y="449115"/>
                  </a:lnTo>
                  <a:cubicBezTo>
                    <a:pt x="1805716" y="331160"/>
                    <a:pt x="1749508" y="233846"/>
                    <a:pt x="1664874" y="162125"/>
                  </a:cubicBezTo>
                  <a:cubicBezTo>
                    <a:pt x="1552029" y="66497"/>
                    <a:pt x="1296360" y="12389"/>
                    <a:pt x="1173544" y="0"/>
                  </a:cubicBezTo>
                  <a:close/>
                </a:path>
              </a:pathLst>
            </a:custGeom>
            <a:solidFill>
              <a:srgbClr val="5A6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" name="菱形 18"/>
            <p:cNvSpPr/>
            <p:nvPr/>
          </p:nvSpPr>
          <p:spPr>
            <a:xfrm>
              <a:off x="4830735" y="2960587"/>
              <a:ext cx="172476" cy="280241"/>
            </a:xfrm>
            <a:prstGeom prst="diamond">
              <a:avLst/>
            </a:prstGeom>
            <a:solidFill>
              <a:srgbClr val="FFE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4830735" y="3241798"/>
              <a:ext cx="142792" cy="149613"/>
            </a:xfrm>
            <a:custGeom>
              <a:avLst/>
              <a:gdLst>
                <a:gd name="connsiteX0" fmla="*/ 144016 w 238462"/>
                <a:gd name="connsiteY0" fmla="*/ 0 h 249852"/>
                <a:gd name="connsiteX1" fmla="*/ 238462 w 238462"/>
                <a:gd name="connsiteY1" fmla="*/ 153457 h 249852"/>
                <a:gd name="connsiteX2" fmla="*/ 175938 w 238462"/>
                <a:gd name="connsiteY2" fmla="*/ 185957 h 249852"/>
                <a:gd name="connsiteX3" fmla="*/ 62640 w 238462"/>
                <a:gd name="connsiteY3" fmla="*/ 233050 h 249852"/>
                <a:gd name="connsiteX4" fmla="*/ 9756 w 238462"/>
                <a:gd name="connsiteY4" fmla="*/ 249852 h 249852"/>
                <a:gd name="connsiteX5" fmla="*/ 0 w 238462"/>
                <a:gd name="connsiteY5" fmla="*/ 234000 h 24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462" h="249852">
                  <a:moveTo>
                    <a:pt x="144016" y="0"/>
                  </a:moveTo>
                  <a:lnTo>
                    <a:pt x="238462" y="153457"/>
                  </a:lnTo>
                  <a:lnTo>
                    <a:pt x="175938" y="185957"/>
                  </a:lnTo>
                  <a:cubicBezTo>
                    <a:pt x="138999" y="203205"/>
                    <a:pt x="101206" y="218929"/>
                    <a:pt x="62640" y="233050"/>
                  </a:cubicBezTo>
                  <a:lnTo>
                    <a:pt x="9756" y="249852"/>
                  </a:lnTo>
                  <a:lnTo>
                    <a:pt x="0" y="234000"/>
                  </a:lnTo>
                  <a:close/>
                </a:path>
              </a:pathLst>
            </a:custGeom>
            <a:solidFill>
              <a:srgbClr val="FFE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" name="菱形 20"/>
            <p:cNvSpPr/>
            <p:nvPr/>
          </p:nvSpPr>
          <p:spPr>
            <a:xfrm>
              <a:off x="4489573" y="2960587"/>
              <a:ext cx="172476" cy="280241"/>
            </a:xfrm>
            <a:prstGeom prst="diamond">
              <a:avLst/>
            </a:prstGeom>
            <a:solidFill>
              <a:srgbClr val="FFE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4489573" y="3241798"/>
              <a:ext cx="172476" cy="191834"/>
            </a:xfrm>
            <a:custGeom>
              <a:avLst/>
              <a:gdLst>
                <a:gd name="connsiteX0" fmla="*/ 144016 w 288032"/>
                <a:gd name="connsiteY0" fmla="*/ 0 h 320359"/>
                <a:gd name="connsiteX1" fmla="*/ 288032 w 288032"/>
                <a:gd name="connsiteY1" fmla="*/ 234000 h 320359"/>
                <a:gd name="connsiteX2" fmla="*/ 237601 w 288032"/>
                <a:gd name="connsiteY2" fmla="*/ 315941 h 320359"/>
                <a:gd name="connsiteX3" fmla="*/ 137650 w 288032"/>
                <a:gd name="connsiteY3" fmla="*/ 320359 h 320359"/>
                <a:gd name="connsiteX4" fmla="*/ 50787 w 288032"/>
                <a:gd name="connsiteY4" fmla="*/ 316520 h 320359"/>
                <a:gd name="connsiteX5" fmla="*/ 0 w 288032"/>
                <a:gd name="connsiteY5" fmla="*/ 234000 h 32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32" h="320359">
                  <a:moveTo>
                    <a:pt x="144016" y="0"/>
                  </a:moveTo>
                  <a:lnTo>
                    <a:pt x="288032" y="234000"/>
                  </a:lnTo>
                  <a:lnTo>
                    <a:pt x="237601" y="315941"/>
                  </a:lnTo>
                  <a:lnTo>
                    <a:pt x="137650" y="320359"/>
                  </a:lnTo>
                  <a:lnTo>
                    <a:pt x="50787" y="316520"/>
                  </a:lnTo>
                  <a:lnTo>
                    <a:pt x="0" y="234000"/>
                  </a:lnTo>
                  <a:close/>
                </a:path>
              </a:pathLst>
            </a:custGeom>
            <a:solidFill>
              <a:srgbClr val="FFE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菱形 22"/>
            <p:cNvSpPr/>
            <p:nvPr/>
          </p:nvSpPr>
          <p:spPr>
            <a:xfrm>
              <a:off x="4148412" y="2960587"/>
              <a:ext cx="172476" cy="280241"/>
            </a:xfrm>
            <a:prstGeom prst="diamond">
              <a:avLst/>
            </a:prstGeom>
            <a:solidFill>
              <a:srgbClr val="FFE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4176247" y="3241798"/>
              <a:ext cx="144640" cy="151639"/>
            </a:xfrm>
            <a:custGeom>
              <a:avLst/>
              <a:gdLst>
                <a:gd name="connsiteX0" fmla="*/ 97531 w 241547"/>
                <a:gd name="connsiteY0" fmla="*/ 0 h 253236"/>
                <a:gd name="connsiteX1" fmla="*/ 241547 w 241547"/>
                <a:gd name="connsiteY1" fmla="*/ 234000 h 253236"/>
                <a:gd name="connsiteX2" fmla="*/ 229709 w 241547"/>
                <a:gd name="connsiteY2" fmla="*/ 253236 h 253236"/>
                <a:gd name="connsiteX3" fmla="*/ 166176 w 241547"/>
                <a:gd name="connsiteY3" fmla="*/ 233050 h 253236"/>
                <a:gd name="connsiteX4" fmla="*/ 52878 w 241547"/>
                <a:gd name="connsiteY4" fmla="*/ 185957 h 253236"/>
                <a:gd name="connsiteX5" fmla="*/ 0 w 241547"/>
                <a:gd name="connsiteY5" fmla="*/ 158471 h 25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547" h="253236">
                  <a:moveTo>
                    <a:pt x="97531" y="0"/>
                  </a:moveTo>
                  <a:lnTo>
                    <a:pt x="241547" y="234000"/>
                  </a:lnTo>
                  <a:lnTo>
                    <a:pt x="229709" y="253236"/>
                  </a:lnTo>
                  <a:lnTo>
                    <a:pt x="166176" y="233050"/>
                  </a:lnTo>
                  <a:cubicBezTo>
                    <a:pt x="127610" y="218929"/>
                    <a:pt x="89817" y="203205"/>
                    <a:pt x="52878" y="185957"/>
                  </a:cubicBezTo>
                  <a:lnTo>
                    <a:pt x="0" y="158471"/>
                  </a:lnTo>
                  <a:close/>
                </a:path>
              </a:pathLst>
            </a:custGeom>
            <a:solidFill>
              <a:srgbClr val="FFE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423758" y="2576227"/>
              <a:ext cx="303113" cy="172476"/>
            </a:xfrm>
            <a:prstGeom prst="ellipse">
              <a:avLst/>
            </a:prstGeom>
            <a:solidFill>
              <a:srgbClr val="9E6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椭圆 46"/>
            <p:cNvSpPr/>
            <p:nvPr/>
          </p:nvSpPr>
          <p:spPr>
            <a:xfrm flipV="1">
              <a:off x="4477071" y="2614909"/>
              <a:ext cx="196489" cy="95113"/>
            </a:xfrm>
            <a:custGeom>
              <a:avLst/>
              <a:gdLst/>
              <a:ahLst/>
              <a:cxnLst/>
              <a:rect l="l" t="t" r="r" b="b"/>
              <a:pathLst>
                <a:path w="506196" h="245032">
                  <a:moveTo>
                    <a:pt x="253098" y="0"/>
                  </a:moveTo>
                  <a:cubicBezTo>
                    <a:pt x="392880" y="0"/>
                    <a:pt x="506196" y="64478"/>
                    <a:pt x="506196" y="144016"/>
                  </a:cubicBezTo>
                  <a:cubicBezTo>
                    <a:pt x="506196" y="183423"/>
                    <a:pt x="478381" y="219132"/>
                    <a:pt x="433253" y="245032"/>
                  </a:cubicBezTo>
                  <a:cubicBezTo>
                    <a:pt x="387417" y="218446"/>
                    <a:pt x="323626" y="202031"/>
                    <a:pt x="253098" y="202031"/>
                  </a:cubicBezTo>
                  <a:cubicBezTo>
                    <a:pt x="182570" y="202031"/>
                    <a:pt x="118780" y="218446"/>
                    <a:pt x="72943" y="245032"/>
                  </a:cubicBezTo>
                  <a:cubicBezTo>
                    <a:pt x="27815" y="219132"/>
                    <a:pt x="0" y="183423"/>
                    <a:pt x="0" y="144016"/>
                  </a:cubicBezTo>
                  <a:cubicBezTo>
                    <a:pt x="0" y="64478"/>
                    <a:pt x="113316" y="0"/>
                    <a:pt x="253098" y="0"/>
                  </a:cubicBezTo>
                  <a:close/>
                </a:path>
              </a:pathLst>
            </a:custGeom>
            <a:solidFill>
              <a:srgbClr val="F3D4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193223" y="1912329"/>
              <a:ext cx="755812" cy="487517"/>
            </a:xfrm>
            <a:custGeom>
              <a:avLst/>
              <a:gdLst>
                <a:gd name="connsiteX0" fmla="*/ 161925 w 1262063"/>
                <a:gd name="connsiteY0" fmla="*/ 828675 h 847725"/>
                <a:gd name="connsiteX1" fmla="*/ 114300 w 1262063"/>
                <a:gd name="connsiteY1" fmla="*/ 709613 h 847725"/>
                <a:gd name="connsiteX2" fmla="*/ 28575 w 1262063"/>
                <a:gd name="connsiteY2" fmla="*/ 709613 h 847725"/>
                <a:gd name="connsiteX3" fmla="*/ 0 w 1262063"/>
                <a:gd name="connsiteY3" fmla="*/ 371475 h 847725"/>
                <a:gd name="connsiteX4" fmla="*/ 209550 w 1262063"/>
                <a:gd name="connsiteY4" fmla="*/ 66675 h 847725"/>
                <a:gd name="connsiteX5" fmla="*/ 623888 w 1262063"/>
                <a:gd name="connsiteY5" fmla="*/ 0 h 847725"/>
                <a:gd name="connsiteX6" fmla="*/ 1133475 w 1262063"/>
                <a:gd name="connsiteY6" fmla="*/ 114300 h 847725"/>
                <a:gd name="connsiteX7" fmla="*/ 1262063 w 1262063"/>
                <a:gd name="connsiteY7" fmla="*/ 466725 h 847725"/>
                <a:gd name="connsiteX8" fmla="*/ 1176338 w 1262063"/>
                <a:gd name="connsiteY8" fmla="*/ 723900 h 847725"/>
                <a:gd name="connsiteX9" fmla="*/ 1076325 w 1262063"/>
                <a:gd name="connsiteY9" fmla="*/ 781050 h 847725"/>
                <a:gd name="connsiteX10" fmla="*/ 1076325 w 1262063"/>
                <a:gd name="connsiteY10" fmla="*/ 847725 h 847725"/>
                <a:gd name="connsiteX11" fmla="*/ 919163 w 1262063"/>
                <a:gd name="connsiteY11" fmla="*/ 423863 h 847725"/>
                <a:gd name="connsiteX12" fmla="*/ 885825 w 1262063"/>
                <a:gd name="connsiteY12" fmla="*/ 509588 h 847725"/>
                <a:gd name="connsiteX13" fmla="*/ 985838 w 1262063"/>
                <a:gd name="connsiteY13" fmla="*/ 742950 h 847725"/>
                <a:gd name="connsiteX14" fmla="*/ 795338 w 1262063"/>
                <a:gd name="connsiteY14" fmla="*/ 633413 h 847725"/>
                <a:gd name="connsiteX15" fmla="*/ 752475 w 1262063"/>
                <a:gd name="connsiteY15" fmla="*/ 471488 h 847725"/>
                <a:gd name="connsiteX16" fmla="*/ 690563 w 1262063"/>
                <a:gd name="connsiteY16" fmla="*/ 585788 h 847725"/>
                <a:gd name="connsiteX17" fmla="*/ 781050 w 1262063"/>
                <a:gd name="connsiteY17" fmla="*/ 719138 h 847725"/>
                <a:gd name="connsiteX18" fmla="*/ 547688 w 1262063"/>
                <a:gd name="connsiteY18" fmla="*/ 600075 h 847725"/>
                <a:gd name="connsiteX19" fmla="*/ 547688 w 1262063"/>
                <a:gd name="connsiteY19" fmla="*/ 452438 h 847725"/>
                <a:gd name="connsiteX20" fmla="*/ 485775 w 1262063"/>
                <a:gd name="connsiteY20" fmla="*/ 495300 h 847725"/>
                <a:gd name="connsiteX21" fmla="*/ 523875 w 1262063"/>
                <a:gd name="connsiteY21" fmla="*/ 638175 h 847725"/>
                <a:gd name="connsiteX22" fmla="*/ 319088 w 1262063"/>
                <a:gd name="connsiteY22" fmla="*/ 519113 h 847725"/>
                <a:gd name="connsiteX23" fmla="*/ 285750 w 1262063"/>
                <a:gd name="connsiteY23" fmla="*/ 366713 h 847725"/>
                <a:gd name="connsiteX24" fmla="*/ 209550 w 1262063"/>
                <a:gd name="connsiteY24" fmla="*/ 376238 h 847725"/>
                <a:gd name="connsiteX25" fmla="*/ 161925 w 1262063"/>
                <a:gd name="connsiteY25" fmla="*/ 828675 h 847725"/>
                <a:gd name="connsiteX0-1" fmla="*/ 172876 w 1273014"/>
                <a:gd name="connsiteY0-2" fmla="*/ 828675 h 847725"/>
                <a:gd name="connsiteX1-3" fmla="*/ 125251 w 1273014"/>
                <a:gd name="connsiteY1-4" fmla="*/ 709613 h 847725"/>
                <a:gd name="connsiteX2-5" fmla="*/ 39526 w 1273014"/>
                <a:gd name="connsiteY2-6" fmla="*/ 709613 h 847725"/>
                <a:gd name="connsiteX3-7" fmla="*/ 10951 w 1273014"/>
                <a:gd name="connsiteY3-8" fmla="*/ 371475 h 847725"/>
                <a:gd name="connsiteX4-9" fmla="*/ 220501 w 1273014"/>
                <a:gd name="connsiteY4-10" fmla="*/ 66675 h 847725"/>
                <a:gd name="connsiteX5-11" fmla="*/ 634839 w 1273014"/>
                <a:gd name="connsiteY5-12" fmla="*/ 0 h 847725"/>
                <a:gd name="connsiteX6-13" fmla="*/ 1144426 w 1273014"/>
                <a:gd name="connsiteY6-14" fmla="*/ 114300 h 847725"/>
                <a:gd name="connsiteX7-15" fmla="*/ 1273014 w 1273014"/>
                <a:gd name="connsiteY7-16" fmla="*/ 466725 h 847725"/>
                <a:gd name="connsiteX8-17" fmla="*/ 1187289 w 1273014"/>
                <a:gd name="connsiteY8-18" fmla="*/ 723900 h 847725"/>
                <a:gd name="connsiteX9-19" fmla="*/ 1087276 w 1273014"/>
                <a:gd name="connsiteY9-20" fmla="*/ 781050 h 847725"/>
                <a:gd name="connsiteX10-21" fmla="*/ 1087276 w 1273014"/>
                <a:gd name="connsiteY10-22" fmla="*/ 847725 h 847725"/>
                <a:gd name="connsiteX11-23" fmla="*/ 930114 w 1273014"/>
                <a:gd name="connsiteY11-24" fmla="*/ 423863 h 847725"/>
                <a:gd name="connsiteX12-25" fmla="*/ 896776 w 1273014"/>
                <a:gd name="connsiteY12-26" fmla="*/ 509588 h 847725"/>
                <a:gd name="connsiteX13-27" fmla="*/ 996789 w 1273014"/>
                <a:gd name="connsiteY13-28" fmla="*/ 742950 h 847725"/>
                <a:gd name="connsiteX14-29" fmla="*/ 806289 w 1273014"/>
                <a:gd name="connsiteY14-30" fmla="*/ 633413 h 847725"/>
                <a:gd name="connsiteX15-31" fmla="*/ 763426 w 1273014"/>
                <a:gd name="connsiteY15-32" fmla="*/ 471488 h 847725"/>
                <a:gd name="connsiteX16-33" fmla="*/ 701514 w 1273014"/>
                <a:gd name="connsiteY16-34" fmla="*/ 585788 h 847725"/>
                <a:gd name="connsiteX17-35" fmla="*/ 792001 w 1273014"/>
                <a:gd name="connsiteY17-36" fmla="*/ 719138 h 847725"/>
                <a:gd name="connsiteX18-37" fmla="*/ 558639 w 1273014"/>
                <a:gd name="connsiteY18-38" fmla="*/ 600075 h 847725"/>
                <a:gd name="connsiteX19-39" fmla="*/ 558639 w 1273014"/>
                <a:gd name="connsiteY19-40" fmla="*/ 452438 h 847725"/>
                <a:gd name="connsiteX20-41" fmla="*/ 496726 w 1273014"/>
                <a:gd name="connsiteY20-42" fmla="*/ 495300 h 847725"/>
                <a:gd name="connsiteX21-43" fmla="*/ 534826 w 1273014"/>
                <a:gd name="connsiteY21-44" fmla="*/ 638175 h 847725"/>
                <a:gd name="connsiteX22-45" fmla="*/ 330039 w 1273014"/>
                <a:gd name="connsiteY22-46" fmla="*/ 519113 h 847725"/>
                <a:gd name="connsiteX23-47" fmla="*/ 296701 w 1273014"/>
                <a:gd name="connsiteY23-48" fmla="*/ 366713 h 847725"/>
                <a:gd name="connsiteX24-49" fmla="*/ 220501 w 1273014"/>
                <a:gd name="connsiteY24-50" fmla="*/ 376238 h 847725"/>
                <a:gd name="connsiteX25-51" fmla="*/ 172876 w 1273014"/>
                <a:gd name="connsiteY25-52" fmla="*/ 828675 h 847725"/>
                <a:gd name="connsiteX0-53" fmla="*/ 172876 w 1273014"/>
                <a:gd name="connsiteY0-54" fmla="*/ 828675 h 847725"/>
                <a:gd name="connsiteX1-55" fmla="*/ 125251 w 1273014"/>
                <a:gd name="connsiteY1-56" fmla="*/ 709613 h 847725"/>
                <a:gd name="connsiteX2-57" fmla="*/ 39526 w 1273014"/>
                <a:gd name="connsiteY2-58" fmla="*/ 709613 h 847725"/>
                <a:gd name="connsiteX3-59" fmla="*/ 10951 w 1273014"/>
                <a:gd name="connsiteY3-60" fmla="*/ 371475 h 847725"/>
                <a:gd name="connsiteX4-61" fmla="*/ 220501 w 1273014"/>
                <a:gd name="connsiteY4-62" fmla="*/ 66675 h 847725"/>
                <a:gd name="connsiteX5-63" fmla="*/ 634839 w 1273014"/>
                <a:gd name="connsiteY5-64" fmla="*/ 0 h 847725"/>
                <a:gd name="connsiteX6-65" fmla="*/ 1144426 w 1273014"/>
                <a:gd name="connsiteY6-66" fmla="*/ 114300 h 847725"/>
                <a:gd name="connsiteX7-67" fmla="*/ 1273014 w 1273014"/>
                <a:gd name="connsiteY7-68" fmla="*/ 466725 h 847725"/>
                <a:gd name="connsiteX8-69" fmla="*/ 1187289 w 1273014"/>
                <a:gd name="connsiteY8-70" fmla="*/ 723900 h 847725"/>
                <a:gd name="connsiteX9-71" fmla="*/ 1087276 w 1273014"/>
                <a:gd name="connsiteY9-72" fmla="*/ 781050 h 847725"/>
                <a:gd name="connsiteX10-73" fmla="*/ 1087276 w 1273014"/>
                <a:gd name="connsiteY10-74" fmla="*/ 847725 h 847725"/>
                <a:gd name="connsiteX11-75" fmla="*/ 930114 w 1273014"/>
                <a:gd name="connsiteY11-76" fmla="*/ 423863 h 847725"/>
                <a:gd name="connsiteX12-77" fmla="*/ 896776 w 1273014"/>
                <a:gd name="connsiteY12-78" fmla="*/ 509588 h 847725"/>
                <a:gd name="connsiteX13-79" fmla="*/ 996789 w 1273014"/>
                <a:gd name="connsiteY13-80" fmla="*/ 742950 h 847725"/>
                <a:gd name="connsiteX14-81" fmla="*/ 806289 w 1273014"/>
                <a:gd name="connsiteY14-82" fmla="*/ 633413 h 847725"/>
                <a:gd name="connsiteX15-83" fmla="*/ 763426 w 1273014"/>
                <a:gd name="connsiteY15-84" fmla="*/ 471488 h 847725"/>
                <a:gd name="connsiteX16-85" fmla="*/ 701514 w 1273014"/>
                <a:gd name="connsiteY16-86" fmla="*/ 585788 h 847725"/>
                <a:gd name="connsiteX17-87" fmla="*/ 792001 w 1273014"/>
                <a:gd name="connsiteY17-88" fmla="*/ 719138 h 847725"/>
                <a:gd name="connsiteX18-89" fmla="*/ 558639 w 1273014"/>
                <a:gd name="connsiteY18-90" fmla="*/ 600075 h 847725"/>
                <a:gd name="connsiteX19-91" fmla="*/ 558639 w 1273014"/>
                <a:gd name="connsiteY19-92" fmla="*/ 452438 h 847725"/>
                <a:gd name="connsiteX20-93" fmla="*/ 496726 w 1273014"/>
                <a:gd name="connsiteY20-94" fmla="*/ 495300 h 847725"/>
                <a:gd name="connsiteX21-95" fmla="*/ 534826 w 1273014"/>
                <a:gd name="connsiteY21-96" fmla="*/ 638175 h 847725"/>
                <a:gd name="connsiteX22-97" fmla="*/ 330039 w 1273014"/>
                <a:gd name="connsiteY22-98" fmla="*/ 519113 h 847725"/>
                <a:gd name="connsiteX23-99" fmla="*/ 296701 w 1273014"/>
                <a:gd name="connsiteY23-100" fmla="*/ 366713 h 847725"/>
                <a:gd name="connsiteX24-101" fmla="*/ 220501 w 1273014"/>
                <a:gd name="connsiteY24-102" fmla="*/ 376238 h 847725"/>
                <a:gd name="connsiteX25-103" fmla="*/ 172876 w 1273014"/>
                <a:gd name="connsiteY25-104" fmla="*/ 828675 h 847725"/>
                <a:gd name="connsiteX0-105" fmla="*/ 172876 w 1273014"/>
                <a:gd name="connsiteY0-106" fmla="*/ 828675 h 847725"/>
                <a:gd name="connsiteX1-107" fmla="*/ 125251 w 1273014"/>
                <a:gd name="connsiteY1-108" fmla="*/ 709613 h 847725"/>
                <a:gd name="connsiteX2-109" fmla="*/ 39526 w 1273014"/>
                <a:gd name="connsiteY2-110" fmla="*/ 709613 h 847725"/>
                <a:gd name="connsiteX3-111" fmla="*/ 10951 w 1273014"/>
                <a:gd name="connsiteY3-112" fmla="*/ 371475 h 847725"/>
                <a:gd name="connsiteX4-113" fmla="*/ 220501 w 1273014"/>
                <a:gd name="connsiteY4-114" fmla="*/ 66675 h 847725"/>
                <a:gd name="connsiteX5-115" fmla="*/ 634839 w 1273014"/>
                <a:gd name="connsiteY5-116" fmla="*/ 0 h 847725"/>
                <a:gd name="connsiteX6-117" fmla="*/ 1144426 w 1273014"/>
                <a:gd name="connsiteY6-118" fmla="*/ 114300 h 847725"/>
                <a:gd name="connsiteX7-119" fmla="*/ 1273014 w 1273014"/>
                <a:gd name="connsiteY7-120" fmla="*/ 466725 h 847725"/>
                <a:gd name="connsiteX8-121" fmla="*/ 1187289 w 1273014"/>
                <a:gd name="connsiteY8-122" fmla="*/ 723900 h 847725"/>
                <a:gd name="connsiteX9-123" fmla="*/ 1087276 w 1273014"/>
                <a:gd name="connsiteY9-124" fmla="*/ 781050 h 847725"/>
                <a:gd name="connsiteX10-125" fmla="*/ 1087276 w 1273014"/>
                <a:gd name="connsiteY10-126" fmla="*/ 847725 h 847725"/>
                <a:gd name="connsiteX11-127" fmla="*/ 930114 w 1273014"/>
                <a:gd name="connsiteY11-128" fmla="*/ 423863 h 847725"/>
                <a:gd name="connsiteX12-129" fmla="*/ 896776 w 1273014"/>
                <a:gd name="connsiteY12-130" fmla="*/ 509588 h 847725"/>
                <a:gd name="connsiteX13-131" fmla="*/ 996789 w 1273014"/>
                <a:gd name="connsiteY13-132" fmla="*/ 742950 h 847725"/>
                <a:gd name="connsiteX14-133" fmla="*/ 806289 w 1273014"/>
                <a:gd name="connsiteY14-134" fmla="*/ 633413 h 847725"/>
                <a:gd name="connsiteX15-135" fmla="*/ 763426 w 1273014"/>
                <a:gd name="connsiteY15-136" fmla="*/ 471488 h 847725"/>
                <a:gd name="connsiteX16-137" fmla="*/ 701514 w 1273014"/>
                <a:gd name="connsiteY16-138" fmla="*/ 585788 h 847725"/>
                <a:gd name="connsiteX17-139" fmla="*/ 792001 w 1273014"/>
                <a:gd name="connsiteY17-140" fmla="*/ 719138 h 847725"/>
                <a:gd name="connsiteX18-141" fmla="*/ 558639 w 1273014"/>
                <a:gd name="connsiteY18-142" fmla="*/ 600075 h 847725"/>
                <a:gd name="connsiteX19-143" fmla="*/ 558639 w 1273014"/>
                <a:gd name="connsiteY19-144" fmla="*/ 452438 h 847725"/>
                <a:gd name="connsiteX20-145" fmla="*/ 496726 w 1273014"/>
                <a:gd name="connsiteY20-146" fmla="*/ 495300 h 847725"/>
                <a:gd name="connsiteX21-147" fmla="*/ 534826 w 1273014"/>
                <a:gd name="connsiteY21-148" fmla="*/ 638175 h 847725"/>
                <a:gd name="connsiteX22-149" fmla="*/ 330039 w 1273014"/>
                <a:gd name="connsiteY22-150" fmla="*/ 519113 h 847725"/>
                <a:gd name="connsiteX23-151" fmla="*/ 296701 w 1273014"/>
                <a:gd name="connsiteY23-152" fmla="*/ 366713 h 847725"/>
                <a:gd name="connsiteX24-153" fmla="*/ 220501 w 1273014"/>
                <a:gd name="connsiteY24-154" fmla="*/ 376238 h 847725"/>
                <a:gd name="connsiteX25-155" fmla="*/ 172876 w 1273014"/>
                <a:gd name="connsiteY25-156" fmla="*/ 828675 h 847725"/>
                <a:gd name="connsiteX0-157" fmla="*/ 172876 w 1273014"/>
                <a:gd name="connsiteY0-158" fmla="*/ 828675 h 847725"/>
                <a:gd name="connsiteX1-159" fmla="*/ 125251 w 1273014"/>
                <a:gd name="connsiteY1-160" fmla="*/ 709613 h 847725"/>
                <a:gd name="connsiteX2-161" fmla="*/ 39526 w 1273014"/>
                <a:gd name="connsiteY2-162" fmla="*/ 709613 h 847725"/>
                <a:gd name="connsiteX3-163" fmla="*/ 10951 w 1273014"/>
                <a:gd name="connsiteY3-164" fmla="*/ 371475 h 847725"/>
                <a:gd name="connsiteX4-165" fmla="*/ 220501 w 1273014"/>
                <a:gd name="connsiteY4-166" fmla="*/ 66675 h 847725"/>
                <a:gd name="connsiteX5-167" fmla="*/ 634839 w 1273014"/>
                <a:gd name="connsiteY5-168" fmla="*/ 0 h 847725"/>
                <a:gd name="connsiteX6-169" fmla="*/ 1144426 w 1273014"/>
                <a:gd name="connsiteY6-170" fmla="*/ 114300 h 847725"/>
                <a:gd name="connsiteX7-171" fmla="*/ 1273014 w 1273014"/>
                <a:gd name="connsiteY7-172" fmla="*/ 466725 h 847725"/>
                <a:gd name="connsiteX8-173" fmla="*/ 1187289 w 1273014"/>
                <a:gd name="connsiteY8-174" fmla="*/ 723900 h 847725"/>
                <a:gd name="connsiteX9-175" fmla="*/ 1087276 w 1273014"/>
                <a:gd name="connsiteY9-176" fmla="*/ 781050 h 847725"/>
                <a:gd name="connsiteX10-177" fmla="*/ 1087276 w 1273014"/>
                <a:gd name="connsiteY10-178" fmla="*/ 847725 h 847725"/>
                <a:gd name="connsiteX11-179" fmla="*/ 930114 w 1273014"/>
                <a:gd name="connsiteY11-180" fmla="*/ 423863 h 847725"/>
                <a:gd name="connsiteX12-181" fmla="*/ 896776 w 1273014"/>
                <a:gd name="connsiteY12-182" fmla="*/ 509588 h 847725"/>
                <a:gd name="connsiteX13-183" fmla="*/ 996789 w 1273014"/>
                <a:gd name="connsiteY13-184" fmla="*/ 742950 h 847725"/>
                <a:gd name="connsiteX14-185" fmla="*/ 806289 w 1273014"/>
                <a:gd name="connsiteY14-186" fmla="*/ 633413 h 847725"/>
                <a:gd name="connsiteX15-187" fmla="*/ 763426 w 1273014"/>
                <a:gd name="connsiteY15-188" fmla="*/ 471488 h 847725"/>
                <a:gd name="connsiteX16-189" fmla="*/ 701514 w 1273014"/>
                <a:gd name="connsiteY16-190" fmla="*/ 585788 h 847725"/>
                <a:gd name="connsiteX17-191" fmla="*/ 792001 w 1273014"/>
                <a:gd name="connsiteY17-192" fmla="*/ 719138 h 847725"/>
                <a:gd name="connsiteX18-193" fmla="*/ 558639 w 1273014"/>
                <a:gd name="connsiteY18-194" fmla="*/ 600075 h 847725"/>
                <a:gd name="connsiteX19-195" fmla="*/ 558639 w 1273014"/>
                <a:gd name="connsiteY19-196" fmla="*/ 452438 h 847725"/>
                <a:gd name="connsiteX20-197" fmla="*/ 496726 w 1273014"/>
                <a:gd name="connsiteY20-198" fmla="*/ 495300 h 847725"/>
                <a:gd name="connsiteX21-199" fmla="*/ 534826 w 1273014"/>
                <a:gd name="connsiteY21-200" fmla="*/ 638175 h 847725"/>
                <a:gd name="connsiteX22-201" fmla="*/ 330039 w 1273014"/>
                <a:gd name="connsiteY22-202" fmla="*/ 519113 h 847725"/>
                <a:gd name="connsiteX23-203" fmla="*/ 296701 w 1273014"/>
                <a:gd name="connsiteY23-204" fmla="*/ 366713 h 847725"/>
                <a:gd name="connsiteX24-205" fmla="*/ 220501 w 1273014"/>
                <a:gd name="connsiteY24-206" fmla="*/ 376238 h 847725"/>
                <a:gd name="connsiteX25-207" fmla="*/ 172876 w 1273014"/>
                <a:gd name="connsiteY25-208" fmla="*/ 828675 h 847725"/>
                <a:gd name="connsiteX0-209" fmla="*/ 172876 w 1273014"/>
                <a:gd name="connsiteY0-210" fmla="*/ 828675 h 847725"/>
                <a:gd name="connsiteX1-211" fmla="*/ 125251 w 1273014"/>
                <a:gd name="connsiteY1-212" fmla="*/ 709613 h 847725"/>
                <a:gd name="connsiteX2-213" fmla="*/ 39526 w 1273014"/>
                <a:gd name="connsiteY2-214" fmla="*/ 709613 h 847725"/>
                <a:gd name="connsiteX3-215" fmla="*/ 10951 w 1273014"/>
                <a:gd name="connsiteY3-216" fmla="*/ 371475 h 847725"/>
                <a:gd name="connsiteX4-217" fmla="*/ 220501 w 1273014"/>
                <a:gd name="connsiteY4-218" fmla="*/ 66675 h 847725"/>
                <a:gd name="connsiteX5-219" fmla="*/ 634839 w 1273014"/>
                <a:gd name="connsiteY5-220" fmla="*/ 0 h 847725"/>
                <a:gd name="connsiteX6-221" fmla="*/ 1144426 w 1273014"/>
                <a:gd name="connsiteY6-222" fmla="*/ 114300 h 847725"/>
                <a:gd name="connsiteX7-223" fmla="*/ 1273014 w 1273014"/>
                <a:gd name="connsiteY7-224" fmla="*/ 466725 h 847725"/>
                <a:gd name="connsiteX8-225" fmla="*/ 1187289 w 1273014"/>
                <a:gd name="connsiteY8-226" fmla="*/ 723900 h 847725"/>
                <a:gd name="connsiteX9-227" fmla="*/ 1087276 w 1273014"/>
                <a:gd name="connsiteY9-228" fmla="*/ 781050 h 847725"/>
                <a:gd name="connsiteX10-229" fmla="*/ 1087276 w 1273014"/>
                <a:gd name="connsiteY10-230" fmla="*/ 847725 h 847725"/>
                <a:gd name="connsiteX11-231" fmla="*/ 930114 w 1273014"/>
                <a:gd name="connsiteY11-232" fmla="*/ 423863 h 847725"/>
                <a:gd name="connsiteX12-233" fmla="*/ 896776 w 1273014"/>
                <a:gd name="connsiteY12-234" fmla="*/ 509588 h 847725"/>
                <a:gd name="connsiteX13-235" fmla="*/ 996789 w 1273014"/>
                <a:gd name="connsiteY13-236" fmla="*/ 742950 h 847725"/>
                <a:gd name="connsiteX14-237" fmla="*/ 806289 w 1273014"/>
                <a:gd name="connsiteY14-238" fmla="*/ 633413 h 847725"/>
                <a:gd name="connsiteX15-239" fmla="*/ 763426 w 1273014"/>
                <a:gd name="connsiteY15-240" fmla="*/ 471488 h 847725"/>
                <a:gd name="connsiteX16-241" fmla="*/ 701514 w 1273014"/>
                <a:gd name="connsiteY16-242" fmla="*/ 585788 h 847725"/>
                <a:gd name="connsiteX17-243" fmla="*/ 792001 w 1273014"/>
                <a:gd name="connsiteY17-244" fmla="*/ 719138 h 847725"/>
                <a:gd name="connsiteX18-245" fmla="*/ 558639 w 1273014"/>
                <a:gd name="connsiteY18-246" fmla="*/ 600075 h 847725"/>
                <a:gd name="connsiteX19-247" fmla="*/ 558639 w 1273014"/>
                <a:gd name="connsiteY19-248" fmla="*/ 452438 h 847725"/>
                <a:gd name="connsiteX20-249" fmla="*/ 496726 w 1273014"/>
                <a:gd name="connsiteY20-250" fmla="*/ 495300 h 847725"/>
                <a:gd name="connsiteX21-251" fmla="*/ 534826 w 1273014"/>
                <a:gd name="connsiteY21-252" fmla="*/ 638175 h 847725"/>
                <a:gd name="connsiteX22-253" fmla="*/ 330039 w 1273014"/>
                <a:gd name="connsiteY22-254" fmla="*/ 519113 h 847725"/>
                <a:gd name="connsiteX23-255" fmla="*/ 296701 w 1273014"/>
                <a:gd name="connsiteY23-256" fmla="*/ 366713 h 847725"/>
                <a:gd name="connsiteX24-257" fmla="*/ 220501 w 1273014"/>
                <a:gd name="connsiteY24-258" fmla="*/ 376238 h 847725"/>
                <a:gd name="connsiteX25-259" fmla="*/ 172876 w 1273014"/>
                <a:gd name="connsiteY25-260" fmla="*/ 828675 h 847725"/>
                <a:gd name="connsiteX0-261" fmla="*/ 172876 w 1273014"/>
                <a:gd name="connsiteY0-262" fmla="*/ 828675 h 847725"/>
                <a:gd name="connsiteX1-263" fmla="*/ 125251 w 1273014"/>
                <a:gd name="connsiteY1-264" fmla="*/ 709613 h 847725"/>
                <a:gd name="connsiteX2-265" fmla="*/ 39526 w 1273014"/>
                <a:gd name="connsiteY2-266" fmla="*/ 709613 h 847725"/>
                <a:gd name="connsiteX3-267" fmla="*/ 10951 w 1273014"/>
                <a:gd name="connsiteY3-268" fmla="*/ 371475 h 847725"/>
                <a:gd name="connsiteX4-269" fmla="*/ 220501 w 1273014"/>
                <a:gd name="connsiteY4-270" fmla="*/ 66675 h 847725"/>
                <a:gd name="connsiteX5-271" fmla="*/ 634839 w 1273014"/>
                <a:gd name="connsiteY5-272" fmla="*/ 0 h 847725"/>
                <a:gd name="connsiteX6-273" fmla="*/ 1144426 w 1273014"/>
                <a:gd name="connsiteY6-274" fmla="*/ 114300 h 847725"/>
                <a:gd name="connsiteX7-275" fmla="*/ 1273014 w 1273014"/>
                <a:gd name="connsiteY7-276" fmla="*/ 466725 h 847725"/>
                <a:gd name="connsiteX8-277" fmla="*/ 1187289 w 1273014"/>
                <a:gd name="connsiteY8-278" fmla="*/ 723900 h 847725"/>
                <a:gd name="connsiteX9-279" fmla="*/ 1087276 w 1273014"/>
                <a:gd name="connsiteY9-280" fmla="*/ 781050 h 847725"/>
                <a:gd name="connsiteX10-281" fmla="*/ 1087276 w 1273014"/>
                <a:gd name="connsiteY10-282" fmla="*/ 847725 h 847725"/>
                <a:gd name="connsiteX11-283" fmla="*/ 930114 w 1273014"/>
                <a:gd name="connsiteY11-284" fmla="*/ 423863 h 847725"/>
                <a:gd name="connsiteX12-285" fmla="*/ 896776 w 1273014"/>
                <a:gd name="connsiteY12-286" fmla="*/ 509588 h 847725"/>
                <a:gd name="connsiteX13-287" fmla="*/ 996789 w 1273014"/>
                <a:gd name="connsiteY13-288" fmla="*/ 742950 h 847725"/>
                <a:gd name="connsiteX14-289" fmla="*/ 806289 w 1273014"/>
                <a:gd name="connsiteY14-290" fmla="*/ 633413 h 847725"/>
                <a:gd name="connsiteX15-291" fmla="*/ 763426 w 1273014"/>
                <a:gd name="connsiteY15-292" fmla="*/ 471488 h 847725"/>
                <a:gd name="connsiteX16-293" fmla="*/ 701514 w 1273014"/>
                <a:gd name="connsiteY16-294" fmla="*/ 585788 h 847725"/>
                <a:gd name="connsiteX17-295" fmla="*/ 792001 w 1273014"/>
                <a:gd name="connsiteY17-296" fmla="*/ 719138 h 847725"/>
                <a:gd name="connsiteX18-297" fmla="*/ 558639 w 1273014"/>
                <a:gd name="connsiteY18-298" fmla="*/ 600075 h 847725"/>
                <a:gd name="connsiteX19-299" fmla="*/ 558639 w 1273014"/>
                <a:gd name="connsiteY19-300" fmla="*/ 452438 h 847725"/>
                <a:gd name="connsiteX20-301" fmla="*/ 496726 w 1273014"/>
                <a:gd name="connsiteY20-302" fmla="*/ 495300 h 847725"/>
                <a:gd name="connsiteX21-303" fmla="*/ 534826 w 1273014"/>
                <a:gd name="connsiteY21-304" fmla="*/ 638175 h 847725"/>
                <a:gd name="connsiteX22-305" fmla="*/ 330039 w 1273014"/>
                <a:gd name="connsiteY22-306" fmla="*/ 519113 h 847725"/>
                <a:gd name="connsiteX23-307" fmla="*/ 296701 w 1273014"/>
                <a:gd name="connsiteY23-308" fmla="*/ 366713 h 847725"/>
                <a:gd name="connsiteX24-309" fmla="*/ 220501 w 1273014"/>
                <a:gd name="connsiteY24-310" fmla="*/ 376238 h 847725"/>
                <a:gd name="connsiteX25-311" fmla="*/ 172876 w 1273014"/>
                <a:gd name="connsiteY25-312" fmla="*/ 828675 h 847725"/>
                <a:gd name="connsiteX0-313" fmla="*/ 172876 w 1273014"/>
                <a:gd name="connsiteY0-314" fmla="*/ 828675 h 847725"/>
                <a:gd name="connsiteX1-315" fmla="*/ 125251 w 1273014"/>
                <a:gd name="connsiteY1-316" fmla="*/ 709613 h 847725"/>
                <a:gd name="connsiteX2-317" fmla="*/ 39526 w 1273014"/>
                <a:gd name="connsiteY2-318" fmla="*/ 709613 h 847725"/>
                <a:gd name="connsiteX3-319" fmla="*/ 10951 w 1273014"/>
                <a:gd name="connsiteY3-320" fmla="*/ 371475 h 847725"/>
                <a:gd name="connsiteX4-321" fmla="*/ 220501 w 1273014"/>
                <a:gd name="connsiteY4-322" fmla="*/ 66675 h 847725"/>
                <a:gd name="connsiteX5-323" fmla="*/ 634839 w 1273014"/>
                <a:gd name="connsiteY5-324" fmla="*/ 0 h 847725"/>
                <a:gd name="connsiteX6-325" fmla="*/ 1144426 w 1273014"/>
                <a:gd name="connsiteY6-326" fmla="*/ 114300 h 847725"/>
                <a:gd name="connsiteX7-327" fmla="*/ 1273014 w 1273014"/>
                <a:gd name="connsiteY7-328" fmla="*/ 466725 h 847725"/>
                <a:gd name="connsiteX8-329" fmla="*/ 1187289 w 1273014"/>
                <a:gd name="connsiteY8-330" fmla="*/ 723900 h 847725"/>
                <a:gd name="connsiteX9-331" fmla="*/ 1087276 w 1273014"/>
                <a:gd name="connsiteY9-332" fmla="*/ 781050 h 847725"/>
                <a:gd name="connsiteX10-333" fmla="*/ 1087276 w 1273014"/>
                <a:gd name="connsiteY10-334" fmla="*/ 847725 h 847725"/>
                <a:gd name="connsiteX11-335" fmla="*/ 930114 w 1273014"/>
                <a:gd name="connsiteY11-336" fmla="*/ 423863 h 847725"/>
                <a:gd name="connsiteX12-337" fmla="*/ 896776 w 1273014"/>
                <a:gd name="connsiteY12-338" fmla="*/ 509588 h 847725"/>
                <a:gd name="connsiteX13-339" fmla="*/ 996789 w 1273014"/>
                <a:gd name="connsiteY13-340" fmla="*/ 742950 h 847725"/>
                <a:gd name="connsiteX14-341" fmla="*/ 806289 w 1273014"/>
                <a:gd name="connsiteY14-342" fmla="*/ 633413 h 847725"/>
                <a:gd name="connsiteX15-343" fmla="*/ 763426 w 1273014"/>
                <a:gd name="connsiteY15-344" fmla="*/ 471488 h 847725"/>
                <a:gd name="connsiteX16-345" fmla="*/ 701514 w 1273014"/>
                <a:gd name="connsiteY16-346" fmla="*/ 585788 h 847725"/>
                <a:gd name="connsiteX17-347" fmla="*/ 792001 w 1273014"/>
                <a:gd name="connsiteY17-348" fmla="*/ 719138 h 847725"/>
                <a:gd name="connsiteX18-349" fmla="*/ 558639 w 1273014"/>
                <a:gd name="connsiteY18-350" fmla="*/ 600075 h 847725"/>
                <a:gd name="connsiteX19-351" fmla="*/ 558639 w 1273014"/>
                <a:gd name="connsiteY19-352" fmla="*/ 452438 h 847725"/>
                <a:gd name="connsiteX20-353" fmla="*/ 496726 w 1273014"/>
                <a:gd name="connsiteY20-354" fmla="*/ 495300 h 847725"/>
                <a:gd name="connsiteX21-355" fmla="*/ 534826 w 1273014"/>
                <a:gd name="connsiteY21-356" fmla="*/ 638175 h 847725"/>
                <a:gd name="connsiteX22-357" fmla="*/ 330039 w 1273014"/>
                <a:gd name="connsiteY22-358" fmla="*/ 519113 h 847725"/>
                <a:gd name="connsiteX23-359" fmla="*/ 296701 w 1273014"/>
                <a:gd name="connsiteY23-360" fmla="*/ 366713 h 847725"/>
                <a:gd name="connsiteX24-361" fmla="*/ 220501 w 1273014"/>
                <a:gd name="connsiteY24-362" fmla="*/ 376238 h 847725"/>
                <a:gd name="connsiteX25-363" fmla="*/ 172876 w 1273014"/>
                <a:gd name="connsiteY25-364" fmla="*/ 828675 h 847725"/>
                <a:gd name="connsiteX0-365" fmla="*/ 172876 w 1273014"/>
                <a:gd name="connsiteY0-366" fmla="*/ 828675 h 847725"/>
                <a:gd name="connsiteX1-367" fmla="*/ 125251 w 1273014"/>
                <a:gd name="connsiteY1-368" fmla="*/ 709613 h 847725"/>
                <a:gd name="connsiteX2-369" fmla="*/ 39526 w 1273014"/>
                <a:gd name="connsiteY2-370" fmla="*/ 709613 h 847725"/>
                <a:gd name="connsiteX3-371" fmla="*/ 10951 w 1273014"/>
                <a:gd name="connsiteY3-372" fmla="*/ 371475 h 847725"/>
                <a:gd name="connsiteX4-373" fmla="*/ 220501 w 1273014"/>
                <a:gd name="connsiteY4-374" fmla="*/ 66675 h 847725"/>
                <a:gd name="connsiteX5-375" fmla="*/ 634839 w 1273014"/>
                <a:gd name="connsiteY5-376" fmla="*/ 0 h 847725"/>
                <a:gd name="connsiteX6-377" fmla="*/ 1144426 w 1273014"/>
                <a:gd name="connsiteY6-378" fmla="*/ 114300 h 847725"/>
                <a:gd name="connsiteX7-379" fmla="*/ 1273014 w 1273014"/>
                <a:gd name="connsiteY7-380" fmla="*/ 466725 h 847725"/>
                <a:gd name="connsiteX8-381" fmla="*/ 1187289 w 1273014"/>
                <a:gd name="connsiteY8-382" fmla="*/ 723900 h 847725"/>
                <a:gd name="connsiteX9-383" fmla="*/ 1087276 w 1273014"/>
                <a:gd name="connsiteY9-384" fmla="*/ 781050 h 847725"/>
                <a:gd name="connsiteX10-385" fmla="*/ 1087276 w 1273014"/>
                <a:gd name="connsiteY10-386" fmla="*/ 847725 h 847725"/>
                <a:gd name="connsiteX11-387" fmla="*/ 930114 w 1273014"/>
                <a:gd name="connsiteY11-388" fmla="*/ 423863 h 847725"/>
                <a:gd name="connsiteX12-389" fmla="*/ 896776 w 1273014"/>
                <a:gd name="connsiteY12-390" fmla="*/ 509588 h 847725"/>
                <a:gd name="connsiteX13-391" fmla="*/ 996789 w 1273014"/>
                <a:gd name="connsiteY13-392" fmla="*/ 742950 h 847725"/>
                <a:gd name="connsiteX14-393" fmla="*/ 806289 w 1273014"/>
                <a:gd name="connsiteY14-394" fmla="*/ 633413 h 847725"/>
                <a:gd name="connsiteX15-395" fmla="*/ 763426 w 1273014"/>
                <a:gd name="connsiteY15-396" fmla="*/ 471488 h 847725"/>
                <a:gd name="connsiteX16-397" fmla="*/ 701514 w 1273014"/>
                <a:gd name="connsiteY16-398" fmla="*/ 585788 h 847725"/>
                <a:gd name="connsiteX17-399" fmla="*/ 792001 w 1273014"/>
                <a:gd name="connsiteY17-400" fmla="*/ 719138 h 847725"/>
                <a:gd name="connsiteX18-401" fmla="*/ 558639 w 1273014"/>
                <a:gd name="connsiteY18-402" fmla="*/ 600075 h 847725"/>
                <a:gd name="connsiteX19-403" fmla="*/ 558639 w 1273014"/>
                <a:gd name="connsiteY19-404" fmla="*/ 452438 h 847725"/>
                <a:gd name="connsiteX20-405" fmla="*/ 496726 w 1273014"/>
                <a:gd name="connsiteY20-406" fmla="*/ 495300 h 847725"/>
                <a:gd name="connsiteX21-407" fmla="*/ 534826 w 1273014"/>
                <a:gd name="connsiteY21-408" fmla="*/ 638175 h 847725"/>
                <a:gd name="connsiteX22-409" fmla="*/ 330039 w 1273014"/>
                <a:gd name="connsiteY22-410" fmla="*/ 519113 h 847725"/>
                <a:gd name="connsiteX23-411" fmla="*/ 296701 w 1273014"/>
                <a:gd name="connsiteY23-412" fmla="*/ 366713 h 847725"/>
                <a:gd name="connsiteX24-413" fmla="*/ 220501 w 1273014"/>
                <a:gd name="connsiteY24-414" fmla="*/ 376238 h 847725"/>
                <a:gd name="connsiteX25-415" fmla="*/ 172876 w 1273014"/>
                <a:gd name="connsiteY25-416" fmla="*/ 828675 h 847725"/>
                <a:gd name="connsiteX0-417" fmla="*/ 172876 w 1273014"/>
                <a:gd name="connsiteY0-418" fmla="*/ 828675 h 847725"/>
                <a:gd name="connsiteX1-419" fmla="*/ 125251 w 1273014"/>
                <a:gd name="connsiteY1-420" fmla="*/ 709613 h 847725"/>
                <a:gd name="connsiteX2-421" fmla="*/ 39526 w 1273014"/>
                <a:gd name="connsiteY2-422" fmla="*/ 709613 h 847725"/>
                <a:gd name="connsiteX3-423" fmla="*/ 10951 w 1273014"/>
                <a:gd name="connsiteY3-424" fmla="*/ 371475 h 847725"/>
                <a:gd name="connsiteX4-425" fmla="*/ 220501 w 1273014"/>
                <a:gd name="connsiteY4-426" fmla="*/ 66675 h 847725"/>
                <a:gd name="connsiteX5-427" fmla="*/ 634839 w 1273014"/>
                <a:gd name="connsiteY5-428" fmla="*/ 0 h 847725"/>
                <a:gd name="connsiteX6-429" fmla="*/ 1144426 w 1273014"/>
                <a:gd name="connsiteY6-430" fmla="*/ 114300 h 847725"/>
                <a:gd name="connsiteX7-431" fmla="*/ 1273014 w 1273014"/>
                <a:gd name="connsiteY7-432" fmla="*/ 466725 h 847725"/>
                <a:gd name="connsiteX8-433" fmla="*/ 1187289 w 1273014"/>
                <a:gd name="connsiteY8-434" fmla="*/ 723900 h 847725"/>
                <a:gd name="connsiteX9-435" fmla="*/ 1087276 w 1273014"/>
                <a:gd name="connsiteY9-436" fmla="*/ 781050 h 847725"/>
                <a:gd name="connsiteX10-437" fmla="*/ 1087276 w 1273014"/>
                <a:gd name="connsiteY10-438" fmla="*/ 847725 h 847725"/>
                <a:gd name="connsiteX11-439" fmla="*/ 930114 w 1273014"/>
                <a:gd name="connsiteY11-440" fmla="*/ 423863 h 847725"/>
                <a:gd name="connsiteX12-441" fmla="*/ 896776 w 1273014"/>
                <a:gd name="connsiteY12-442" fmla="*/ 509588 h 847725"/>
                <a:gd name="connsiteX13-443" fmla="*/ 996789 w 1273014"/>
                <a:gd name="connsiteY13-444" fmla="*/ 742950 h 847725"/>
                <a:gd name="connsiteX14-445" fmla="*/ 806289 w 1273014"/>
                <a:gd name="connsiteY14-446" fmla="*/ 633413 h 847725"/>
                <a:gd name="connsiteX15-447" fmla="*/ 763426 w 1273014"/>
                <a:gd name="connsiteY15-448" fmla="*/ 471488 h 847725"/>
                <a:gd name="connsiteX16-449" fmla="*/ 701514 w 1273014"/>
                <a:gd name="connsiteY16-450" fmla="*/ 585788 h 847725"/>
                <a:gd name="connsiteX17-451" fmla="*/ 792001 w 1273014"/>
                <a:gd name="connsiteY17-452" fmla="*/ 719138 h 847725"/>
                <a:gd name="connsiteX18-453" fmla="*/ 558639 w 1273014"/>
                <a:gd name="connsiteY18-454" fmla="*/ 600075 h 847725"/>
                <a:gd name="connsiteX19-455" fmla="*/ 558639 w 1273014"/>
                <a:gd name="connsiteY19-456" fmla="*/ 452438 h 847725"/>
                <a:gd name="connsiteX20-457" fmla="*/ 496726 w 1273014"/>
                <a:gd name="connsiteY20-458" fmla="*/ 495300 h 847725"/>
                <a:gd name="connsiteX21-459" fmla="*/ 534826 w 1273014"/>
                <a:gd name="connsiteY21-460" fmla="*/ 638175 h 847725"/>
                <a:gd name="connsiteX22-461" fmla="*/ 330039 w 1273014"/>
                <a:gd name="connsiteY22-462" fmla="*/ 519113 h 847725"/>
                <a:gd name="connsiteX23-463" fmla="*/ 296701 w 1273014"/>
                <a:gd name="connsiteY23-464" fmla="*/ 366713 h 847725"/>
                <a:gd name="connsiteX24-465" fmla="*/ 220501 w 1273014"/>
                <a:gd name="connsiteY24-466" fmla="*/ 376238 h 847725"/>
                <a:gd name="connsiteX25-467" fmla="*/ 172876 w 1273014"/>
                <a:gd name="connsiteY25-468" fmla="*/ 828675 h 847725"/>
                <a:gd name="connsiteX0-469" fmla="*/ 172876 w 1273014"/>
                <a:gd name="connsiteY0-470" fmla="*/ 828675 h 847725"/>
                <a:gd name="connsiteX1-471" fmla="*/ 125251 w 1273014"/>
                <a:gd name="connsiteY1-472" fmla="*/ 709613 h 847725"/>
                <a:gd name="connsiteX2-473" fmla="*/ 39526 w 1273014"/>
                <a:gd name="connsiteY2-474" fmla="*/ 709613 h 847725"/>
                <a:gd name="connsiteX3-475" fmla="*/ 10951 w 1273014"/>
                <a:gd name="connsiteY3-476" fmla="*/ 371475 h 847725"/>
                <a:gd name="connsiteX4-477" fmla="*/ 220501 w 1273014"/>
                <a:gd name="connsiteY4-478" fmla="*/ 66675 h 847725"/>
                <a:gd name="connsiteX5-479" fmla="*/ 634839 w 1273014"/>
                <a:gd name="connsiteY5-480" fmla="*/ 0 h 847725"/>
                <a:gd name="connsiteX6-481" fmla="*/ 1144426 w 1273014"/>
                <a:gd name="connsiteY6-482" fmla="*/ 114300 h 847725"/>
                <a:gd name="connsiteX7-483" fmla="*/ 1273014 w 1273014"/>
                <a:gd name="connsiteY7-484" fmla="*/ 466725 h 847725"/>
                <a:gd name="connsiteX8-485" fmla="*/ 1187289 w 1273014"/>
                <a:gd name="connsiteY8-486" fmla="*/ 723900 h 847725"/>
                <a:gd name="connsiteX9-487" fmla="*/ 1087276 w 1273014"/>
                <a:gd name="connsiteY9-488" fmla="*/ 781050 h 847725"/>
                <a:gd name="connsiteX10-489" fmla="*/ 1087276 w 1273014"/>
                <a:gd name="connsiteY10-490" fmla="*/ 847725 h 847725"/>
                <a:gd name="connsiteX11-491" fmla="*/ 930114 w 1273014"/>
                <a:gd name="connsiteY11-492" fmla="*/ 423863 h 847725"/>
                <a:gd name="connsiteX12-493" fmla="*/ 896776 w 1273014"/>
                <a:gd name="connsiteY12-494" fmla="*/ 509588 h 847725"/>
                <a:gd name="connsiteX13-495" fmla="*/ 996789 w 1273014"/>
                <a:gd name="connsiteY13-496" fmla="*/ 742950 h 847725"/>
                <a:gd name="connsiteX14-497" fmla="*/ 806289 w 1273014"/>
                <a:gd name="connsiteY14-498" fmla="*/ 633413 h 847725"/>
                <a:gd name="connsiteX15-499" fmla="*/ 763426 w 1273014"/>
                <a:gd name="connsiteY15-500" fmla="*/ 471488 h 847725"/>
                <a:gd name="connsiteX16-501" fmla="*/ 701514 w 1273014"/>
                <a:gd name="connsiteY16-502" fmla="*/ 585788 h 847725"/>
                <a:gd name="connsiteX17-503" fmla="*/ 792001 w 1273014"/>
                <a:gd name="connsiteY17-504" fmla="*/ 719138 h 847725"/>
                <a:gd name="connsiteX18-505" fmla="*/ 558639 w 1273014"/>
                <a:gd name="connsiteY18-506" fmla="*/ 600075 h 847725"/>
                <a:gd name="connsiteX19-507" fmla="*/ 558639 w 1273014"/>
                <a:gd name="connsiteY19-508" fmla="*/ 452438 h 847725"/>
                <a:gd name="connsiteX20-509" fmla="*/ 496726 w 1273014"/>
                <a:gd name="connsiteY20-510" fmla="*/ 495300 h 847725"/>
                <a:gd name="connsiteX21-511" fmla="*/ 534826 w 1273014"/>
                <a:gd name="connsiteY21-512" fmla="*/ 638175 h 847725"/>
                <a:gd name="connsiteX22-513" fmla="*/ 330039 w 1273014"/>
                <a:gd name="connsiteY22-514" fmla="*/ 519113 h 847725"/>
                <a:gd name="connsiteX23-515" fmla="*/ 296701 w 1273014"/>
                <a:gd name="connsiteY23-516" fmla="*/ 366713 h 847725"/>
                <a:gd name="connsiteX24-517" fmla="*/ 220501 w 1273014"/>
                <a:gd name="connsiteY24-518" fmla="*/ 376238 h 847725"/>
                <a:gd name="connsiteX25-519" fmla="*/ 172876 w 1273014"/>
                <a:gd name="connsiteY25-520" fmla="*/ 828675 h 847725"/>
                <a:gd name="connsiteX0-521" fmla="*/ 172876 w 1273014"/>
                <a:gd name="connsiteY0-522" fmla="*/ 828675 h 847725"/>
                <a:gd name="connsiteX1-523" fmla="*/ 125251 w 1273014"/>
                <a:gd name="connsiteY1-524" fmla="*/ 709613 h 847725"/>
                <a:gd name="connsiteX2-525" fmla="*/ 39526 w 1273014"/>
                <a:gd name="connsiteY2-526" fmla="*/ 709613 h 847725"/>
                <a:gd name="connsiteX3-527" fmla="*/ 10951 w 1273014"/>
                <a:gd name="connsiteY3-528" fmla="*/ 371475 h 847725"/>
                <a:gd name="connsiteX4-529" fmla="*/ 220501 w 1273014"/>
                <a:gd name="connsiteY4-530" fmla="*/ 66675 h 847725"/>
                <a:gd name="connsiteX5-531" fmla="*/ 634839 w 1273014"/>
                <a:gd name="connsiteY5-532" fmla="*/ 0 h 847725"/>
                <a:gd name="connsiteX6-533" fmla="*/ 1144426 w 1273014"/>
                <a:gd name="connsiteY6-534" fmla="*/ 114300 h 847725"/>
                <a:gd name="connsiteX7-535" fmla="*/ 1273014 w 1273014"/>
                <a:gd name="connsiteY7-536" fmla="*/ 466725 h 847725"/>
                <a:gd name="connsiteX8-537" fmla="*/ 1187289 w 1273014"/>
                <a:gd name="connsiteY8-538" fmla="*/ 723900 h 847725"/>
                <a:gd name="connsiteX9-539" fmla="*/ 1087276 w 1273014"/>
                <a:gd name="connsiteY9-540" fmla="*/ 781050 h 847725"/>
                <a:gd name="connsiteX10-541" fmla="*/ 1087276 w 1273014"/>
                <a:gd name="connsiteY10-542" fmla="*/ 847725 h 847725"/>
                <a:gd name="connsiteX11-543" fmla="*/ 930114 w 1273014"/>
                <a:gd name="connsiteY11-544" fmla="*/ 423863 h 847725"/>
                <a:gd name="connsiteX12-545" fmla="*/ 896776 w 1273014"/>
                <a:gd name="connsiteY12-546" fmla="*/ 509588 h 847725"/>
                <a:gd name="connsiteX13-547" fmla="*/ 996789 w 1273014"/>
                <a:gd name="connsiteY13-548" fmla="*/ 742950 h 847725"/>
                <a:gd name="connsiteX14-549" fmla="*/ 806289 w 1273014"/>
                <a:gd name="connsiteY14-550" fmla="*/ 633413 h 847725"/>
                <a:gd name="connsiteX15-551" fmla="*/ 763426 w 1273014"/>
                <a:gd name="connsiteY15-552" fmla="*/ 471488 h 847725"/>
                <a:gd name="connsiteX16-553" fmla="*/ 701514 w 1273014"/>
                <a:gd name="connsiteY16-554" fmla="*/ 585788 h 847725"/>
                <a:gd name="connsiteX17-555" fmla="*/ 792001 w 1273014"/>
                <a:gd name="connsiteY17-556" fmla="*/ 719138 h 847725"/>
                <a:gd name="connsiteX18-557" fmla="*/ 558639 w 1273014"/>
                <a:gd name="connsiteY18-558" fmla="*/ 600075 h 847725"/>
                <a:gd name="connsiteX19-559" fmla="*/ 558639 w 1273014"/>
                <a:gd name="connsiteY19-560" fmla="*/ 452438 h 847725"/>
                <a:gd name="connsiteX20-561" fmla="*/ 496726 w 1273014"/>
                <a:gd name="connsiteY20-562" fmla="*/ 495300 h 847725"/>
                <a:gd name="connsiteX21-563" fmla="*/ 534826 w 1273014"/>
                <a:gd name="connsiteY21-564" fmla="*/ 638175 h 847725"/>
                <a:gd name="connsiteX22-565" fmla="*/ 330039 w 1273014"/>
                <a:gd name="connsiteY22-566" fmla="*/ 519113 h 847725"/>
                <a:gd name="connsiteX23-567" fmla="*/ 296701 w 1273014"/>
                <a:gd name="connsiteY23-568" fmla="*/ 366713 h 847725"/>
                <a:gd name="connsiteX24-569" fmla="*/ 220501 w 1273014"/>
                <a:gd name="connsiteY24-570" fmla="*/ 376238 h 847725"/>
                <a:gd name="connsiteX25-571" fmla="*/ 172876 w 1273014"/>
                <a:gd name="connsiteY25-572" fmla="*/ 828675 h 847725"/>
                <a:gd name="connsiteX0-573" fmla="*/ 172876 w 1273014"/>
                <a:gd name="connsiteY0-574" fmla="*/ 828675 h 847725"/>
                <a:gd name="connsiteX1-575" fmla="*/ 125251 w 1273014"/>
                <a:gd name="connsiteY1-576" fmla="*/ 709613 h 847725"/>
                <a:gd name="connsiteX2-577" fmla="*/ 39526 w 1273014"/>
                <a:gd name="connsiteY2-578" fmla="*/ 709613 h 847725"/>
                <a:gd name="connsiteX3-579" fmla="*/ 10951 w 1273014"/>
                <a:gd name="connsiteY3-580" fmla="*/ 371475 h 847725"/>
                <a:gd name="connsiteX4-581" fmla="*/ 220501 w 1273014"/>
                <a:gd name="connsiteY4-582" fmla="*/ 66675 h 847725"/>
                <a:gd name="connsiteX5-583" fmla="*/ 634839 w 1273014"/>
                <a:gd name="connsiteY5-584" fmla="*/ 0 h 847725"/>
                <a:gd name="connsiteX6-585" fmla="*/ 1144426 w 1273014"/>
                <a:gd name="connsiteY6-586" fmla="*/ 114300 h 847725"/>
                <a:gd name="connsiteX7-587" fmla="*/ 1273014 w 1273014"/>
                <a:gd name="connsiteY7-588" fmla="*/ 466725 h 847725"/>
                <a:gd name="connsiteX8-589" fmla="*/ 1187289 w 1273014"/>
                <a:gd name="connsiteY8-590" fmla="*/ 723900 h 847725"/>
                <a:gd name="connsiteX9-591" fmla="*/ 1087276 w 1273014"/>
                <a:gd name="connsiteY9-592" fmla="*/ 781050 h 847725"/>
                <a:gd name="connsiteX10-593" fmla="*/ 1087276 w 1273014"/>
                <a:gd name="connsiteY10-594" fmla="*/ 847725 h 847725"/>
                <a:gd name="connsiteX11-595" fmla="*/ 930114 w 1273014"/>
                <a:gd name="connsiteY11-596" fmla="*/ 423863 h 847725"/>
                <a:gd name="connsiteX12-597" fmla="*/ 896776 w 1273014"/>
                <a:gd name="connsiteY12-598" fmla="*/ 509588 h 847725"/>
                <a:gd name="connsiteX13-599" fmla="*/ 996789 w 1273014"/>
                <a:gd name="connsiteY13-600" fmla="*/ 742950 h 847725"/>
                <a:gd name="connsiteX14-601" fmla="*/ 806289 w 1273014"/>
                <a:gd name="connsiteY14-602" fmla="*/ 633413 h 847725"/>
                <a:gd name="connsiteX15-603" fmla="*/ 763426 w 1273014"/>
                <a:gd name="connsiteY15-604" fmla="*/ 471488 h 847725"/>
                <a:gd name="connsiteX16-605" fmla="*/ 701514 w 1273014"/>
                <a:gd name="connsiteY16-606" fmla="*/ 585788 h 847725"/>
                <a:gd name="connsiteX17-607" fmla="*/ 792001 w 1273014"/>
                <a:gd name="connsiteY17-608" fmla="*/ 719138 h 847725"/>
                <a:gd name="connsiteX18-609" fmla="*/ 558639 w 1273014"/>
                <a:gd name="connsiteY18-610" fmla="*/ 600075 h 847725"/>
                <a:gd name="connsiteX19-611" fmla="*/ 558639 w 1273014"/>
                <a:gd name="connsiteY19-612" fmla="*/ 452438 h 847725"/>
                <a:gd name="connsiteX20-613" fmla="*/ 496726 w 1273014"/>
                <a:gd name="connsiteY20-614" fmla="*/ 495300 h 847725"/>
                <a:gd name="connsiteX21-615" fmla="*/ 534826 w 1273014"/>
                <a:gd name="connsiteY21-616" fmla="*/ 638175 h 847725"/>
                <a:gd name="connsiteX22-617" fmla="*/ 330039 w 1273014"/>
                <a:gd name="connsiteY22-618" fmla="*/ 519113 h 847725"/>
                <a:gd name="connsiteX23-619" fmla="*/ 296701 w 1273014"/>
                <a:gd name="connsiteY23-620" fmla="*/ 366713 h 847725"/>
                <a:gd name="connsiteX24-621" fmla="*/ 220501 w 1273014"/>
                <a:gd name="connsiteY24-622" fmla="*/ 376238 h 847725"/>
                <a:gd name="connsiteX25-623" fmla="*/ 172876 w 1273014"/>
                <a:gd name="connsiteY25-624" fmla="*/ 828675 h 847725"/>
                <a:gd name="connsiteX0-625" fmla="*/ 172876 w 1273014"/>
                <a:gd name="connsiteY0-626" fmla="*/ 828675 h 847725"/>
                <a:gd name="connsiteX1-627" fmla="*/ 125251 w 1273014"/>
                <a:gd name="connsiteY1-628" fmla="*/ 709613 h 847725"/>
                <a:gd name="connsiteX2-629" fmla="*/ 39526 w 1273014"/>
                <a:gd name="connsiteY2-630" fmla="*/ 709613 h 847725"/>
                <a:gd name="connsiteX3-631" fmla="*/ 10951 w 1273014"/>
                <a:gd name="connsiteY3-632" fmla="*/ 371475 h 847725"/>
                <a:gd name="connsiteX4-633" fmla="*/ 220501 w 1273014"/>
                <a:gd name="connsiteY4-634" fmla="*/ 66675 h 847725"/>
                <a:gd name="connsiteX5-635" fmla="*/ 634839 w 1273014"/>
                <a:gd name="connsiteY5-636" fmla="*/ 0 h 847725"/>
                <a:gd name="connsiteX6-637" fmla="*/ 1144426 w 1273014"/>
                <a:gd name="connsiteY6-638" fmla="*/ 114300 h 847725"/>
                <a:gd name="connsiteX7-639" fmla="*/ 1273014 w 1273014"/>
                <a:gd name="connsiteY7-640" fmla="*/ 466725 h 847725"/>
                <a:gd name="connsiteX8-641" fmla="*/ 1187289 w 1273014"/>
                <a:gd name="connsiteY8-642" fmla="*/ 723900 h 847725"/>
                <a:gd name="connsiteX9-643" fmla="*/ 1087276 w 1273014"/>
                <a:gd name="connsiteY9-644" fmla="*/ 781050 h 847725"/>
                <a:gd name="connsiteX10-645" fmla="*/ 1087276 w 1273014"/>
                <a:gd name="connsiteY10-646" fmla="*/ 847725 h 847725"/>
                <a:gd name="connsiteX11-647" fmla="*/ 930114 w 1273014"/>
                <a:gd name="connsiteY11-648" fmla="*/ 423863 h 847725"/>
                <a:gd name="connsiteX12-649" fmla="*/ 896776 w 1273014"/>
                <a:gd name="connsiteY12-650" fmla="*/ 509588 h 847725"/>
                <a:gd name="connsiteX13-651" fmla="*/ 996789 w 1273014"/>
                <a:gd name="connsiteY13-652" fmla="*/ 742950 h 847725"/>
                <a:gd name="connsiteX14-653" fmla="*/ 806289 w 1273014"/>
                <a:gd name="connsiteY14-654" fmla="*/ 633413 h 847725"/>
                <a:gd name="connsiteX15-655" fmla="*/ 763426 w 1273014"/>
                <a:gd name="connsiteY15-656" fmla="*/ 471488 h 847725"/>
                <a:gd name="connsiteX16-657" fmla="*/ 701514 w 1273014"/>
                <a:gd name="connsiteY16-658" fmla="*/ 585788 h 847725"/>
                <a:gd name="connsiteX17-659" fmla="*/ 792001 w 1273014"/>
                <a:gd name="connsiteY17-660" fmla="*/ 719138 h 847725"/>
                <a:gd name="connsiteX18-661" fmla="*/ 558639 w 1273014"/>
                <a:gd name="connsiteY18-662" fmla="*/ 600075 h 847725"/>
                <a:gd name="connsiteX19-663" fmla="*/ 558639 w 1273014"/>
                <a:gd name="connsiteY19-664" fmla="*/ 452438 h 847725"/>
                <a:gd name="connsiteX20-665" fmla="*/ 496726 w 1273014"/>
                <a:gd name="connsiteY20-666" fmla="*/ 495300 h 847725"/>
                <a:gd name="connsiteX21-667" fmla="*/ 534826 w 1273014"/>
                <a:gd name="connsiteY21-668" fmla="*/ 638175 h 847725"/>
                <a:gd name="connsiteX22-669" fmla="*/ 330039 w 1273014"/>
                <a:gd name="connsiteY22-670" fmla="*/ 519113 h 847725"/>
                <a:gd name="connsiteX23-671" fmla="*/ 296701 w 1273014"/>
                <a:gd name="connsiteY23-672" fmla="*/ 366713 h 847725"/>
                <a:gd name="connsiteX24-673" fmla="*/ 220501 w 1273014"/>
                <a:gd name="connsiteY24-674" fmla="*/ 376238 h 847725"/>
                <a:gd name="connsiteX25-675" fmla="*/ 172876 w 1273014"/>
                <a:gd name="connsiteY25-676" fmla="*/ 828675 h 847725"/>
                <a:gd name="connsiteX0-677" fmla="*/ 172876 w 1273014"/>
                <a:gd name="connsiteY0-678" fmla="*/ 828675 h 847725"/>
                <a:gd name="connsiteX1-679" fmla="*/ 125251 w 1273014"/>
                <a:gd name="connsiteY1-680" fmla="*/ 709613 h 847725"/>
                <a:gd name="connsiteX2-681" fmla="*/ 39526 w 1273014"/>
                <a:gd name="connsiteY2-682" fmla="*/ 709613 h 847725"/>
                <a:gd name="connsiteX3-683" fmla="*/ 10951 w 1273014"/>
                <a:gd name="connsiteY3-684" fmla="*/ 371475 h 847725"/>
                <a:gd name="connsiteX4-685" fmla="*/ 220501 w 1273014"/>
                <a:gd name="connsiteY4-686" fmla="*/ 66675 h 847725"/>
                <a:gd name="connsiteX5-687" fmla="*/ 634839 w 1273014"/>
                <a:gd name="connsiteY5-688" fmla="*/ 0 h 847725"/>
                <a:gd name="connsiteX6-689" fmla="*/ 1144426 w 1273014"/>
                <a:gd name="connsiteY6-690" fmla="*/ 114300 h 847725"/>
                <a:gd name="connsiteX7-691" fmla="*/ 1273014 w 1273014"/>
                <a:gd name="connsiteY7-692" fmla="*/ 466725 h 847725"/>
                <a:gd name="connsiteX8-693" fmla="*/ 1187289 w 1273014"/>
                <a:gd name="connsiteY8-694" fmla="*/ 723900 h 847725"/>
                <a:gd name="connsiteX9-695" fmla="*/ 1087276 w 1273014"/>
                <a:gd name="connsiteY9-696" fmla="*/ 781050 h 847725"/>
                <a:gd name="connsiteX10-697" fmla="*/ 1087276 w 1273014"/>
                <a:gd name="connsiteY10-698" fmla="*/ 847725 h 847725"/>
                <a:gd name="connsiteX11-699" fmla="*/ 930114 w 1273014"/>
                <a:gd name="connsiteY11-700" fmla="*/ 423863 h 847725"/>
                <a:gd name="connsiteX12-701" fmla="*/ 896776 w 1273014"/>
                <a:gd name="connsiteY12-702" fmla="*/ 509588 h 847725"/>
                <a:gd name="connsiteX13-703" fmla="*/ 996789 w 1273014"/>
                <a:gd name="connsiteY13-704" fmla="*/ 742950 h 847725"/>
                <a:gd name="connsiteX14-705" fmla="*/ 806289 w 1273014"/>
                <a:gd name="connsiteY14-706" fmla="*/ 633413 h 847725"/>
                <a:gd name="connsiteX15-707" fmla="*/ 763426 w 1273014"/>
                <a:gd name="connsiteY15-708" fmla="*/ 471488 h 847725"/>
                <a:gd name="connsiteX16-709" fmla="*/ 701514 w 1273014"/>
                <a:gd name="connsiteY16-710" fmla="*/ 585788 h 847725"/>
                <a:gd name="connsiteX17-711" fmla="*/ 792001 w 1273014"/>
                <a:gd name="connsiteY17-712" fmla="*/ 719138 h 847725"/>
                <a:gd name="connsiteX18-713" fmla="*/ 558639 w 1273014"/>
                <a:gd name="connsiteY18-714" fmla="*/ 600075 h 847725"/>
                <a:gd name="connsiteX19-715" fmla="*/ 558639 w 1273014"/>
                <a:gd name="connsiteY19-716" fmla="*/ 452438 h 847725"/>
                <a:gd name="connsiteX20-717" fmla="*/ 496726 w 1273014"/>
                <a:gd name="connsiteY20-718" fmla="*/ 495300 h 847725"/>
                <a:gd name="connsiteX21-719" fmla="*/ 534826 w 1273014"/>
                <a:gd name="connsiteY21-720" fmla="*/ 638175 h 847725"/>
                <a:gd name="connsiteX22-721" fmla="*/ 330039 w 1273014"/>
                <a:gd name="connsiteY22-722" fmla="*/ 519113 h 847725"/>
                <a:gd name="connsiteX23-723" fmla="*/ 296701 w 1273014"/>
                <a:gd name="connsiteY23-724" fmla="*/ 366713 h 847725"/>
                <a:gd name="connsiteX24-725" fmla="*/ 220501 w 1273014"/>
                <a:gd name="connsiteY24-726" fmla="*/ 376238 h 847725"/>
                <a:gd name="connsiteX25-727" fmla="*/ 172876 w 1273014"/>
                <a:gd name="connsiteY25-728" fmla="*/ 828675 h 847725"/>
                <a:gd name="connsiteX0-729" fmla="*/ 172876 w 1273014"/>
                <a:gd name="connsiteY0-730" fmla="*/ 828675 h 865712"/>
                <a:gd name="connsiteX1-731" fmla="*/ 125251 w 1273014"/>
                <a:gd name="connsiteY1-732" fmla="*/ 709613 h 865712"/>
                <a:gd name="connsiteX2-733" fmla="*/ 39526 w 1273014"/>
                <a:gd name="connsiteY2-734" fmla="*/ 709613 h 865712"/>
                <a:gd name="connsiteX3-735" fmla="*/ 10951 w 1273014"/>
                <a:gd name="connsiteY3-736" fmla="*/ 371475 h 865712"/>
                <a:gd name="connsiteX4-737" fmla="*/ 220501 w 1273014"/>
                <a:gd name="connsiteY4-738" fmla="*/ 66675 h 865712"/>
                <a:gd name="connsiteX5-739" fmla="*/ 634839 w 1273014"/>
                <a:gd name="connsiteY5-740" fmla="*/ 0 h 865712"/>
                <a:gd name="connsiteX6-741" fmla="*/ 1144426 w 1273014"/>
                <a:gd name="connsiteY6-742" fmla="*/ 114300 h 865712"/>
                <a:gd name="connsiteX7-743" fmla="*/ 1273014 w 1273014"/>
                <a:gd name="connsiteY7-744" fmla="*/ 466725 h 865712"/>
                <a:gd name="connsiteX8-745" fmla="*/ 1187289 w 1273014"/>
                <a:gd name="connsiteY8-746" fmla="*/ 723900 h 865712"/>
                <a:gd name="connsiteX9-747" fmla="*/ 1087276 w 1273014"/>
                <a:gd name="connsiteY9-748" fmla="*/ 781050 h 865712"/>
                <a:gd name="connsiteX10-749" fmla="*/ 1087276 w 1273014"/>
                <a:gd name="connsiteY10-750" fmla="*/ 847725 h 865712"/>
                <a:gd name="connsiteX11-751" fmla="*/ 930114 w 1273014"/>
                <a:gd name="connsiteY11-752" fmla="*/ 423863 h 865712"/>
                <a:gd name="connsiteX12-753" fmla="*/ 896776 w 1273014"/>
                <a:gd name="connsiteY12-754" fmla="*/ 509588 h 865712"/>
                <a:gd name="connsiteX13-755" fmla="*/ 996789 w 1273014"/>
                <a:gd name="connsiteY13-756" fmla="*/ 742950 h 865712"/>
                <a:gd name="connsiteX14-757" fmla="*/ 806289 w 1273014"/>
                <a:gd name="connsiteY14-758" fmla="*/ 633413 h 865712"/>
                <a:gd name="connsiteX15-759" fmla="*/ 763426 w 1273014"/>
                <a:gd name="connsiteY15-760" fmla="*/ 471488 h 865712"/>
                <a:gd name="connsiteX16-761" fmla="*/ 701514 w 1273014"/>
                <a:gd name="connsiteY16-762" fmla="*/ 585788 h 865712"/>
                <a:gd name="connsiteX17-763" fmla="*/ 792001 w 1273014"/>
                <a:gd name="connsiteY17-764" fmla="*/ 719138 h 865712"/>
                <a:gd name="connsiteX18-765" fmla="*/ 558639 w 1273014"/>
                <a:gd name="connsiteY18-766" fmla="*/ 600075 h 865712"/>
                <a:gd name="connsiteX19-767" fmla="*/ 558639 w 1273014"/>
                <a:gd name="connsiteY19-768" fmla="*/ 452438 h 865712"/>
                <a:gd name="connsiteX20-769" fmla="*/ 496726 w 1273014"/>
                <a:gd name="connsiteY20-770" fmla="*/ 495300 h 865712"/>
                <a:gd name="connsiteX21-771" fmla="*/ 534826 w 1273014"/>
                <a:gd name="connsiteY21-772" fmla="*/ 638175 h 865712"/>
                <a:gd name="connsiteX22-773" fmla="*/ 330039 w 1273014"/>
                <a:gd name="connsiteY22-774" fmla="*/ 519113 h 865712"/>
                <a:gd name="connsiteX23-775" fmla="*/ 296701 w 1273014"/>
                <a:gd name="connsiteY23-776" fmla="*/ 366713 h 865712"/>
                <a:gd name="connsiteX24-777" fmla="*/ 220501 w 1273014"/>
                <a:gd name="connsiteY24-778" fmla="*/ 376238 h 865712"/>
                <a:gd name="connsiteX25-779" fmla="*/ 172876 w 1273014"/>
                <a:gd name="connsiteY25-780" fmla="*/ 828675 h 865712"/>
                <a:gd name="connsiteX0-781" fmla="*/ 172876 w 1273582"/>
                <a:gd name="connsiteY0-782" fmla="*/ 828675 h 865712"/>
                <a:gd name="connsiteX1-783" fmla="*/ 125251 w 1273582"/>
                <a:gd name="connsiteY1-784" fmla="*/ 709613 h 865712"/>
                <a:gd name="connsiteX2-785" fmla="*/ 39526 w 1273582"/>
                <a:gd name="connsiteY2-786" fmla="*/ 709613 h 865712"/>
                <a:gd name="connsiteX3-787" fmla="*/ 10951 w 1273582"/>
                <a:gd name="connsiteY3-788" fmla="*/ 371475 h 865712"/>
                <a:gd name="connsiteX4-789" fmla="*/ 220501 w 1273582"/>
                <a:gd name="connsiteY4-790" fmla="*/ 66675 h 865712"/>
                <a:gd name="connsiteX5-791" fmla="*/ 634839 w 1273582"/>
                <a:gd name="connsiteY5-792" fmla="*/ 0 h 865712"/>
                <a:gd name="connsiteX6-793" fmla="*/ 1144426 w 1273582"/>
                <a:gd name="connsiteY6-794" fmla="*/ 114300 h 865712"/>
                <a:gd name="connsiteX7-795" fmla="*/ 1273014 w 1273582"/>
                <a:gd name="connsiteY7-796" fmla="*/ 466725 h 865712"/>
                <a:gd name="connsiteX8-797" fmla="*/ 1187289 w 1273582"/>
                <a:gd name="connsiteY8-798" fmla="*/ 723900 h 865712"/>
                <a:gd name="connsiteX9-799" fmla="*/ 1087276 w 1273582"/>
                <a:gd name="connsiteY9-800" fmla="*/ 781050 h 865712"/>
                <a:gd name="connsiteX10-801" fmla="*/ 1087276 w 1273582"/>
                <a:gd name="connsiteY10-802" fmla="*/ 847725 h 865712"/>
                <a:gd name="connsiteX11-803" fmla="*/ 930114 w 1273582"/>
                <a:gd name="connsiteY11-804" fmla="*/ 423863 h 865712"/>
                <a:gd name="connsiteX12-805" fmla="*/ 896776 w 1273582"/>
                <a:gd name="connsiteY12-806" fmla="*/ 509588 h 865712"/>
                <a:gd name="connsiteX13-807" fmla="*/ 996789 w 1273582"/>
                <a:gd name="connsiteY13-808" fmla="*/ 742950 h 865712"/>
                <a:gd name="connsiteX14-809" fmla="*/ 806289 w 1273582"/>
                <a:gd name="connsiteY14-810" fmla="*/ 633413 h 865712"/>
                <a:gd name="connsiteX15-811" fmla="*/ 763426 w 1273582"/>
                <a:gd name="connsiteY15-812" fmla="*/ 471488 h 865712"/>
                <a:gd name="connsiteX16-813" fmla="*/ 701514 w 1273582"/>
                <a:gd name="connsiteY16-814" fmla="*/ 585788 h 865712"/>
                <a:gd name="connsiteX17-815" fmla="*/ 792001 w 1273582"/>
                <a:gd name="connsiteY17-816" fmla="*/ 719138 h 865712"/>
                <a:gd name="connsiteX18-817" fmla="*/ 558639 w 1273582"/>
                <a:gd name="connsiteY18-818" fmla="*/ 600075 h 865712"/>
                <a:gd name="connsiteX19-819" fmla="*/ 558639 w 1273582"/>
                <a:gd name="connsiteY19-820" fmla="*/ 452438 h 865712"/>
                <a:gd name="connsiteX20-821" fmla="*/ 496726 w 1273582"/>
                <a:gd name="connsiteY20-822" fmla="*/ 495300 h 865712"/>
                <a:gd name="connsiteX21-823" fmla="*/ 534826 w 1273582"/>
                <a:gd name="connsiteY21-824" fmla="*/ 638175 h 865712"/>
                <a:gd name="connsiteX22-825" fmla="*/ 330039 w 1273582"/>
                <a:gd name="connsiteY22-826" fmla="*/ 519113 h 865712"/>
                <a:gd name="connsiteX23-827" fmla="*/ 296701 w 1273582"/>
                <a:gd name="connsiteY23-828" fmla="*/ 366713 h 865712"/>
                <a:gd name="connsiteX24-829" fmla="*/ 220501 w 1273582"/>
                <a:gd name="connsiteY24-830" fmla="*/ 376238 h 865712"/>
                <a:gd name="connsiteX25-831" fmla="*/ 172876 w 1273582"/>
                <a:gd name="connsiteY25-832" fmla="*/ 828675 h 865712"/>
                <a:gd name="connsiteX0-833" fmla="*/ 172876 w 1273582"/>
                <a:gd name="connsiteY0-834" fmla="*/ 828675 h 865712"/>
                <a:gd name="connsiteX1-835" fmla="*/ 125251 w 1273582"/>
                <a:gd name="connsiteY1-836" fmla="*/ 709613 h 865712"/>
                <a:gd name="connsiteX2-837" fmla="*/ 39526 w 1273582"/>
                <a:gd name="connsiteY2-838" fmla="*/ 709613 h 865712"/>
                <a:gd name="connsiteX3-839" fmla="*/ 10951 w 1273582"/>
                <a:gd name="connsiteY3-840" fmla="*/ 371475 h 865712"/>
                <a:gd name="connsiteX4-841" fmla="*/ 220501 w 1273582"/>
                <a:gd name="connsiteY4-842" fmla="*/ 66675 h 865712"/>
                <a:gd name="connsiteX5-843" fmla="*/ 634839 w 1273582"/>
                <a:gd name="connsiteY5-844" fmla="*/ 0 h 865712"/>
                <a:gd name="connsiteX6-845" fmla="*/ 1144426 w 1273582"/>
                <a:gd name="connsiteY6-846" fmla="*/ 114300 h 865712"/>
                <a:gd name="connsiteX7-847" fmla="*/ 1273014 w 1273582"/>
                <a:gd name="connsiteY7-848" fmla="*/ 466725 h 865712"/>
                <a:gd name="connsiteX8-849" fmla="*/ 1187289 w 1273582"/>
                <a:gd name="connsiteY8-850" fmla="*/ 723900 h 865712"/>
                <a:gd name="connsiteX9-851" fmla="*/ 1087276 w 1273582"/>
                <a:gd name="connsiteY9-852" fmla="*/ 781050 h 865712"/>
                <a:gd name="connsiteX10-853" fmla="*/ 1087276 w 1273582"/>
                <a:gd name="connsiteY10-854" fmla="*/ 847725 h 865712"/>
                <a:gd name="connsiteX11-855" fmla="*/ 930114 w 1273582"/>
                <a:gd name="connsiteY11-856" fmla="*/ 423863 h 865712"/>
                <a:gd name="connsiteX12-857" fmla="*/ 896776 w 1273582"/>
                <a:gd name="connsiteY12-858" fmla="*/ 509588 h 865712"/>
                <a:gd name="connsiteX13-859" fmla="*/ 996789 w 1273582"/>
                <a:gd name="connsiteY13-860" fmla="*/ 742950 h 865712"/>
                <a:gd name="connsiteX14-861" fmla="*/ 806289 w 1273582"/>
                <a:gd name="connsiteY14-862" fmla="*/ 633413 h 865712"/>
                <a:gd name="connsiteX15-863" fmla="*/ 763426 w 1273582"/>
                <a:gd name="connsiteY15-864" fmla="*/ 471488 h 865712"/>
                <a:gd name="connsiteX16-865" fmla="*/ 701514 w 1273582"/>
                <a:gd name="connsiteY16-866" fmla="*/ 585788 h 865712"/>
                <a:gd name="connsiteX17-867" fmla="*/ 792001 w 1273582"/>
                <a:gd name="connsiteY17-868" fmla="*/ 719138 h 865712"/>
                <a:gd name="connsiteX18-869" fmla="*/ 558639 w 1273582"/>
                <a:gd name="connsiteY18-870" fmla="*/ 600075 h 865712"/>
                <a:gd name="connsiteX19-871" fmla="*/ 558639 w 1273582"/>
                <a:gd name="connsiteY19-872" fmla="*/ 452438 h 865712"/>
                <a:gd name="connsiteX20-873" fmla="*/ 496726 w 1273582"/>
                <a:gd name="connsiteY20-874" fmla="*/ 495300 h 865712"/>
                <a:gd name="connsiteX21-875" fmla="*/ 534826 w 1273582"/>
                <a:gd name="connsiteY21-876" fmla="*/ 638175 h 865712"/>
                <a:gd name="connsiteX22-877" fmla="*/ 330039 w 1273582"/>
                <a:gd name="connsiteY22-878" fmla="*/ 519113 h 865712"/>
                <a:gd name="connsiteX23-879" fmla="*/ 296701 w 1273582"/>
                <a:gd name="connsiteY23-880" fmla="*/ 366713 h 865712"/>
                <a:gd name="connsiteX24-881" fmla="*/ 220501 w 1273582"/>
                <a:gd name="connsiteY24-882" fmla="*/ 376238 h 865712"/>
                <a:gd name="connsiteX25-883" fmla="*/ 172876 w 1273582"/>
                <a:gd name="connsiteY25-884" fmla="*/ 828675 h 865712"/>
                <a:gd name="connsiteX0-885" fmla="*/ 172876 w 1273582"/>
                <a:gd name="connsiteY0-886" fmla="*/ 828675 h 865712"/>
                <a:gd name="connsiteX1-887" fmla="*/ 125251 w 1273582"/>
                <a:gd name="connsiteY1-888" fmla="*/ 709613 h 865712"/>
                <a:gd name="connsiteX2-889" fmla="*/ 39526 w 1273582"/>
                <a:gd name="connsiteY2-890" fmla="*/ 709613 h 865712"/>
                <a:gd name="connsiteX3-891" fmla="*/ 10951 w 1273582"/>
                <a:gd name="connsiteY3-892" fmla="*/ 371475 h 865712"/>
                <a:gd name="connsiteX4-893" fmla="*/ 220501 w 1273582"/>
                <a:gd name="connsiteY4-894" fmla="*/ 66675 h 865712"/>
                <a:gd name="connsiteX5-895" fmla="*/ 634839 w 1273582"/>
                <a:gd name="connsiteY5-896" fmla="*/ 0 h 865712"/>
                <a:gd name="connsiteX6-897" fmla="*/ 1144426 w 1273582"/>
                <a:gd name="connsiteY6-898" fmla="*/ 114300 h 865712"/>
                <a:gd name="connsiteX7-899" fmla="*/ 1273014 w 1273582"/>
                <a:gd name="connsiteY7-900" fmla="*/ 466725 h 865712"/>
                <a:gd name="connsiteX8-901" fmla="*/ 1187289 w 1273582"/>
                <a:gd name="connsiteY8-902" fmla="*/ 723900 h 865712"/>
                <a:gd name="connsiteX9-903" fmla="*/ 1087276 w 1273582"/>
                <a:gd name="connsiteY9-904" fmla="*/ 781050 h 865712"/>
                <a:gd name="connsiteX10-905" fmla="*/ 1087276 w 1273582"/>
                <a:gd name="connsiteY10-906" fmla="*/ 847725 h 865712"/>
                <a:gd name="connsiteX11-907" fmla="*/ 930114 w 1273582"/>
                <a:gd name="connsiteY11-908" fmla="*/ 423863 h 865712"/>
                <a:gd name="connsiteX12-909" fmla="*/ 896776 w 1273582"/>
                <a:gd name="connsiteY12-910" fmla="*/ 509588 h 865712"/>
                <a:gd name="connsiteX13-911" fmla="*/ 996789 w 1273582"/>
                <a:gd name="connsiteY13-912" fmla="*/ 742950 h 865712"/>
                <a:gd name="connsiteX14-913" fmla="*/ 806289 w 1273582"/>
                <a:gd name="connsiteY14-914" fmla="*/ 633413 h 865712"/>
                <a:gd name="connsiteX15-915" fmla="*/ 763426 w 1273582"/>
                <a:gd name="connsiteY15-916" fmla="*/ 471488 h 865712"/>
                <a:gd name="connsiteX16-917" fmla="*/ 701514 w 1273582"/>
                <a:gd name="connsiteY16-918" fmla="*/ 585788 h 865712"/>
                <a:gd name="connsiteX17-919" fmla="*/ 792001 w 1273582"/>
                <a:gd name="connsiteY17-920" fmla="*/ 719138 h 865712"/>
                <a:gd name="connsiteX18-921" fmla="*/ 558639 w 1273582"/>
                <a:gd name="connsiteY18-922" fmla="*/ 600075 h 865712"/>
                <a:gd name="connsiteX19-923" fmla="*/ 558639 w 1273582"/>
                <a:gd name="connsiteY19-924" fmla="*/ 452438 h 865712"/>
                <a:gd name="connsiteX20-925" fmla="*/ 496726 w 1273582"/>
                <a:gd name="connsiteY20-926" fmla="*/ 495300 h 865712"/>
                <a:gd name="connsiteX21-927" fmla="*/ 534826 w 1273582"/>
                <a:gd name="connsiteY21-928" fmla="*/ 638175 h 865712"/>
                <a:gd name="connsiteX22-929" fmla="*/ 330039 w 1273582"/>
                <a:gd name="connsiteY22-930" fmla="*/ 519113 h 865712"/>
                <a:gd name="connsiteX23-931" fmla="*/ 296701 w 1273582"/>
                <a:gd name="connsiteY23-932" fmla="*/ 366713 h 865712"/>
                <a:gd name="connsiteX24-933" fmla="*/ 220501 w 1273582"/>
                <a:gd name="connsiteY24-934" fmla="*/ 376238 h 865712"/>
                <a:gd name="connsiteX25-935" fmla="*/ 172876 w 1273582"/>
                <a:gd name="connsiteY25-936" fmla="*/ 828675 h 865712"/>
                <a:gd name="connsiteX0-937" fmla="*/ 172876 w 1273582"/>
                <a:gd name="connsiteY0-938" fmla="*/ 830793 h 867830"/>
                <a:gd name="connsiteX1-939" fmla="*/ 125251 w 1273582"/>
                <a:gd name="connsiteY1-940" fmla="*/ 711731 h 867830"/>
                <a:gd name="connsiteX2-941" fmla="*/ 39526 w 1273582"/>
                <a:gd name="connsiteY2-942" fmla="*/ 711731 h 867830"/>
                <a:gd name="connsiteX3-943" fmla="*/ 10951 w 1273582"/>
                <a:gd name="connsiteY3-944" fmla="*/ 373593 h 867830"/>
                <a:gd name="connsiteX4-945" fmla="*/ 220501 w 1273582"/>
                <a:gd name="connsiteY4-946" fmla="*/ 68793 h 867830"/>
                <a:gd name="connsiteX5-947" fmla="*/ 634839 w 1273582"/>
                <a:gd name="connsiteY5-948" fmla="*/ 2118 h 867830"/>
                <a:gd name="connsiteX6-949" fmla="*/ 1144426 w 1273582"/>
                <a:gd name="connsiteY6-950" fmla="*/ 116418 h 867830"/>
                <a:gd name="connsiteX7-951" fmla="*/ 1273014 w 1273582"/>
                <a:gd name="connsiteY7-952" fmla="*/ 468843 h 867830"/>
                <a:gd name="connsiteX8-953" fmla="*/ 1187289 w 1273582"/>
                <a:gd name="connsiteY8-954" fmla="*/ 726018 h 867830"/>
                <a:gd name="connsiteX9-955" fmla="*/ 1087276 w 1273582"/>
                <a:gd name="connsiteY9-956" fmla="*/ 783168 h 867830"/>
                <a:gd name="connsiteX10-957" fmla="*/ 1087276 w 1273582"/>
                <a:gd name="connsiteY10-958" fmla="*/ 849843 h 867830"/>
                <a:gd name="connsiteX11-959" fmla="*/ 930114 w 1273582"/>
                <a:gd name="connsiteY11-960" fmla="*/ 425981 h 867830"/>
                <a:gd name="connsiteX12-961" fmla="*/ 896776 w 1273582"/>
                <a:gd name="connsiteY12-962" fmla="*/ 511706 h 867830"/>
                <a:gd name="connsiteX13-963" fmla="*/ 996789 w 1273582"/>
                <a:gd name="connsiteY13-964" fmla="*/ 745068 h 867830"/>
                <a:gd name="connsiteX14-965" fmla="*/ 806289 w 1273582"/>
                <a:gd name="connsiteY14-966" fmla="*/ 635531 h 867830"/>
                <a:gd name="connsiteX15-967" fmla="*/ 763426 w 1273582"/>
                <a:gd name="connsiteY15-968" fmla="*/ 473606 h 867830"/>
                <a:gd name="connsiteX16-969" fmla="*/ 701514 w 1273582"/>
                <a:gd name="connsiteY16-970" fmla="*/ 587906 h 867830"/>
                <a:gd name="connsiteX17-971" fmla="*/ 792001 w 1273582"/>
                <a:gd name="connsiteY17-972" fmla="*/ 721256 h 867830"/>
                <a:gd name="connsiteX18-973" fmla="*/ 558639 w 1273582"/>
                <a:gd name="connsiteY18-974" fmla="*/ 602193 h 867830"/>
                <a:gd name="connsiteX19-975" fmla="*/ 558639 w 1273582"/>
                <a:gd name="connsiteY19-976" fmla="*/ 454556 h 867830"/>
                <a:gd name="connsiteX20-977" fmla="*/ 496726 w 1273582"/>
                <a:gd name="connsiteY20-978" fmla="*/ 497418 h 867830"/>
                <a:gd name="connsiteX21-979" fmla="*/ 534826 w 1273582"/>
                <a:gd name="connsiteY21-980" fmla="*/ 640293 h 867830"/>
                <a:gd name="connsiteX22-981" fmla="*/ 330039 w 1273582"/>
                <a:gd name="connsiteY22-982" fmla="*/ 521231 h 867830"/>
                <a:gd name="connsiteX23-983" fmla="*/ 296701 w 1273582"/>
                <a:gd name="connsiteY23-984" fmla="*/ 368831 h 867830"/>
                <a:gd name="connsiteX24-985" fmla="*/ 220501 w 1273582"/>
                <a:gd name="connsiteY24-986" fmla="*/ 378356 h 867830"/>
                <a:gd name="connsiteX25-987" fmla="*/ 172876 w 1273582"/>
                <a:gd name="connsiteY25-988" fmla="*/ 830793 h 867830"/>
                <a:gd name="connsiteX0-989" fmla="*/ 172876 w 1273582"/>
                <a:gd name="connsiteY0-990" fmla="*/ 837899 h 874936"/>
                <a:gd name="connsiteX1-991" fmla="*/ 125251 w 1273582"/>
                <a:gd name="connsiteY1-992" fmla="*/ 718837 h 874936"/>
                <a:gd name="connsiteX2-993" fmla="*/ 39526 w 1273582"/>
                <a:gd name="connsiteY2-994" fmla="*/ 718837 h 874936"/>
                <a:gd name="connsiteX3-995" fmla="*/ 10951 w 1273582"/>
                <a:gd name="connsiteY3-996" fmla="*/ 380699 h 874936"/>
                <a:gd name="connsiteX4-997" fmla="*/ 220501 w 1273582"/>
                <a:gd name="connsiteY4-998" fmla="*/ 75899 h 874936"/>
                <a:gd name="connsiteX5-999" fmla="*/ 634839 w 1273582"/>
                <a:gd name="connsiteY5-1000" fmla="*/ 9224 h 874936"/>
                <a:gd name="connsiteX6-1001" fmla="*/ 1144426 w 1273582"/>
                <a:gd name="connsiteY6-1002" fmla="*/ 123524 h 874936"/>
                <a:gd name="connsiteX7-1003" fmla="*/ 1273014 w 1273582"/>
                <a:gd name="connsiteY7-1004" fmla="*/ 475949 h 874936"/>
                <a:gd name="connsiteX8-1005" fmla="*/ 1187289 w 1273582"/>
                <a:gd name="connsiteY8-1006" fmla="*/ 733124 h 874936"/>
                <a:gd name="connsiteX9-1007" fmla="*/ 1087276 w 1273582"/>
                <a:gd name="connsiteY9-1008" fmla="*/ 790274 h 874936"/>
                <a:gd name="connsiteX10-1009" fmla="*/ 1087276 w 1273582"/>
                <a:gd name="connsiteY10-1010" fmla="*/ 856949 h 874936"/>
                <a:gd name="connsiteX11-1011" fmla="*/ 930114 w 1273582"/>
                <a:gd name="connsiteY11-1012" fmla="*/ 433087 h 874936"/>
                <a:gd name="connsiteX12-1013" fmla="*/ 896776 w 1273582"/>
                <a:gd name="connsiteY12-1014" fmla="*/ 518812 h 874936"/>
                <a:gd name="connsiteX13-1015" fmla="*/ 996789 w 1273582"/>
                <a:gd name="connsiteY13-1016" fmla="*/ 752174 h 874936"/>
                <a:gd name="connsiteX14-1017" fmla="*/ 806289 w 1273582"/>
                <a:gd name="connsiteY14-1018" fmla="*/ 642637 h 874936"/>
                <a:gd name="connsiteX15-1019" fmla="*/ 763426 w 1273582"/>
                <a:gd name="connsiteY15-1020" fmla="*/ 480712 h 874936"/>
                <a:gd name="connsiteX16-1021" fmla="*/ 701514 w 1273582"/>
                <a:gd name="connsiteY16-1022" fmla="*/ 595012 h 874936"/>
                <a:gd name="connsiteX17-1023" fmla="*/ 792001 w 1273582"/>
                <a:gd name="connsiteY17-1024" fmla="*/ 728362 h 874936"/>
                <a:gd name="connsiteX18-1025" fmla="*/ 558639 w 1273582"/>
                <a:gd name="connsiteY18-1026" fmla="*/ 609299 h 874936"/>
                <a:gd name="connsiteX19-1027" fmla="*/ 558639 w 1273582"/>
                <a:gd name="connsiteY19-1028" fmla="*/ 461662 h 874936"/>
                <a:gd name="connsiteX20-1029" fmla="*/ 496726 w 1273582"/>
                <a:gd name="connsiteY20-1030" fmla="*/ 504524 h 874936"/>
                <a:gd name="connsiteX21-1031" fmla="*/ 534826 w 1273582"/>
                <a:gd name="connsiteY21-1032" fmla="*/ 647399 h 874936"/>
                <a:gd name="connsiteX22-1033" fmla="*/ 330039 w 1273582"/>
                <a:gd name="connsiteY22-1034" fmla="*/ 528337 h 874936"/>
                <a:gd name="connsiteX23-1035" fmla="*/ 296701 w 1273582"/>
                <a:gd name="connsiteY23-1036" fmla="*/ 375937 h 874936"/>
                <a:gd name="connsiteX24-1037" fmla="*/ 220501 w 1273582"/>
                <a:gd name="connsiteY24-1038" fmla="*/ 385462 h 874936"/>
                <a:gd name="connsiteX25-1039" fmla="*/ 172876 w 1273582"/>
                <a:gd name="connsiteY25-1040" fmla="*/ 837899 h 874936"/>
                <a:gd name="connsiteX0-1041" fmla="*/ 190162 w 1290868"/>
                <a:gd name="connsiteY0-1042" fmla="*/ 837899 h 874936"/>
                <a:gd name="connsiteX1-1043" fmla="*/ 142537 w 1290868"/>
                <a:gd name="connsiteY1-1044" fmla="*/ 718837 h 874936"/>
                <a:gd name="connsiteX2-1045" fmla="*/ 56812 w 1290868"/>
                <a:gd name="connsiteY2-1046" fmla="*/ 718837 h 874936"/>
                <a:gd name="connsiteX3-1047" fmla="*/ 28237 w 1290868"/>
                <a:gd name="connsiteY3-1048" fmla="*/ 380699 h 874936"/>
                <a:gd name="connsiteX4-1049" fmla="*/ 237787 w 1290868"/>
                <a:gd name="connsiteY4-1050" fmla="*/ 75899 h 874936"/>
                <a:gd name="connsiteX5-1051" fmla="*/ 652125 w 1290868"/>
                <a:gd name="connsiteY5-1052" fmla="*/ 9224 h 874936"/>
                <a:gd name="connsiteX6-1053" fmla="*/ 1161712 w 1290868"/>
                <a:gd name="connsiteY6-1054" fmla="*/ 123524 h 874936"/>
                <a:gd name="connsiteX7-1055" fmla="*/ 1290300 w 1290868"/>
                <a:gd name="connsiteY7-1056" fmla="*/ 475949 h 874936"/>
                <a:gd name="connsiteX8-1057" fmla="*/ 1204575 w 1290868"/>
                <a:gd name="connsiteY8-1058" fmla="*/ 733124 h 874936"/>
                <a:gd name="connsiteX9-1059" fmla="*/ 1104562 w 1290868"/>
                <a:gd name="connsiteY9-1060" fmla="*/ 790274 h 874936"/>
                <a:gd name="connsiteX10-1061" fmla="*/ 1104562 w 1290868"/>
                <a:gd name="connsiteY10-1062" fmla="*/ 856949 h 874936"/>
                <a:gd name="connsiteX11-1063" fmla="*/ 947400 w 1290868"/>
                <a:gd name="connsiteY11-1064" fmla="*/ 433087 h 874936"/>
                <a:gd name="connsiteX12-1065" fmla="*/ 914062 w 1290868"/>
                <a:gd name="connsiteY12-1066" fmla="*/ 518812 h 874936"/>
                <a:gd name="connsiteX13-1067" fmla="*/ 1014075 w 1290868"/>
                <a:gd name="connsiteY13-1068" fmla="*/ 752174 h 874936"/>
                <a:gd name="connsiteX14-1069" fmla="*/ 823575 w 1290868"/>
                <a:gd name="connsiteY14-1070" fmla="*/ 642637 h 874936"/>
                <a:gd name="connsiteX15-1071" fmla="*/ 780712 w 1290868"/>
                <a:gd name="connsiteY15-1072" fmla="*/ 480712 h 874936"/>
                <a:gd name="connsiteX16-1073" fmla="*/ 718800 w 1290868"/>
                <a:gd name="connsiteY16-1074" fmla="*/ 595012 h 874936"/>
                <a:gd name="connsiteX17-1075" fmla="*/ 809287 w 1290868"/>
                <a:gd name="connsiteY17-1076" fmla="*/ 728362 h 874936"/>
                <a:gd name="connsiteX18-1077" fmla="*/ 575925 w 1290868"/>
                <a:gd name="connsiteY18-1078" fmla="*/ 609299 h 874936"/>
                <a:gd name="connsiteX19-1079" fmla="*/ 575925 w 1290868"/>
                <a:gd name="connsiteY19-1080" fmla="*/ 461662 h 874936"/>
                <a:gd name="connsiteX20-1081" fmla="*/ 514012 w 1290868"/>
                <a:gd name="connsiteY20-1082" fmla="*/ 504524 h 874936"/>
                <a:gd name="connsiteX21-1083" fmla="*/ 552112 w 1290868"/>
                <a:gd name="connsiteY21-1084" fmla="*/ 647399 h 874936"/>
                <a:gd name="connsiteX22-1085" fmla="*/ 347325 w 1290868"/>
                <a:gd name="connsiteY22-1086" fmla="*/ 528337 h 874936"/>
                <a:gd name="connsiteX23-1087" fmla="*/ 313987 w 1290868"/>
                <a:gd name="connsiteY23-1088" fmla="*/ 375937 h 874936"/>
                <a:gd name="connsiteX24-1089" fmla="*/ 237787 w 1290868"/>
                <a:gd name="connsiteY24-1090" fmla="*/ 385462 h 874936"/>
                <a:gd name="connsiteX25-1091" fmla="*/ 190162 w 1290868"/>
                <a:gd name="connsiteY25-1092" fmla="*/ 837899 h 874936"/>
                <a:gd name="connsiteX0-1093" fmla="*/ 163092 w 1263798"/>
                <a:gd name="connsiteY0-1094" fmla="*/ 837899 h 874936"/>
                <a:gd name="connsiteX1-1095" fmla="*/ 115467 w 1263798"/>
                <a:gd name="connsiteY1-1096" fmla="*/ 718837 h 874936"/>
                <a:gd name="connsiteX2-1097" fmla="*/ 29742 w 1263798"/>
                <a:gd name="connsiteY2-1098" fmla="*/ 718837 h 874936"/>
                <a:gd name="connsiteX3-1099" fmla="*/ 1167 w 1263798"/>
                <a:gd name="connsiteY3-1100" fmla="*/ 380699 h 874936"/>
                <a:gd name="connsiteX4-1101" fmla="*/ 210717 w 1263798"/>
                <a:gd name="connsiteY4-1102" fmla="*/ 75899 h 874936"/>
                <a:gd name="connsiteX5-1103" fmla="*/ 625055 w 1263798"/>
                <a:gd name="connsiteY5-1104" fmla="*/ 9224 h 874936"/>
                <a:gd name="connsiteX6-1105" fmla="*/ 1134642 w 1263798"/>
                <a:gd name="connsiteY6-1106" fmla="*/ 123524 h 874936"/>
                <a:gd name="connsiteX7-1107" fmla="*/ 1263230 w 1263798"/>
                <a:gd name="connsiteY7-1108" fmla="*/ 475949 h 874936"/>
                <a:gd name="connsiteX8-1109" fmla="*/ 1177505 w 1263798"/>
                <a:gd name="connsiteY8-1110" fmla="*/ 733124 h 874936"/>
                <a:gd name="connsiteX9-1111" fmla="*/ 1077492 w 1263798"/>
                <a:gd name="connsiteY9-1112" fmla="*/ 790274 h 874936"/>
                <a:gd name="connsiteX10-1113" fmla="*/ 1077492 w 1263798"/>
                <a:gd name="connsiteY10-1114" fmla="*/ 856949 h 874936"/>
                <a:gd name="connsiteX11-1115" fmla="*/ 920330 w 1263798"/>
                <a:gd name="connsiteY11-1116" fmla="*/ 433087 h 874936"/>
                <a:gd name="connsiteX12-1117" fmla="*/ 886992 w 1263798"/>
                <a:gd name="connsiteY12-1118" fmla="*/ 518812 h 874936"/>
                <a:gd name="connsiteX13-1119" fmla="*/ 987005 w 1263798"/>
                <a:gd name="connsiteY13-1120" fmla="*/ 752174 h 874936"/>
                <a:gd name="connsiteX14-1121" fmla="*/ 796505 w 1263798"/>
                <a:gd name="connsiteY14-1122" fmla="*/ 642637 h 874936"/>
                <a:gd name="connsiteX15-1123" fmla="*/ 753642 w 1263798"/>
                <a:gd name="connsiteY15-1124" fmla="*/ 480712 h 874936"/>
                <a:gd name="connsiteX16-1125" fmla="*/ 691730 w 1263798"/>
                <a:gd name="connsiteY16-1126" fmla="*/ 595012 h 874936"/>
                <a:gd name="connsiteX17-1127" fmla="*/ 782217 w 1263798"/>
                <a:gd name="connsiteY17-1128" fmla="*/ 728362 h 874936"/>
                <a:gd name="connsiteX18-1129" fmla="*/ 548855 w 1263798"/>
                <a:gd name="connsiteY18-1130" fmla="*/ 609299 h 874936"/>
                <a:gd name="connsiteX19-1131" fmla="*/ 548855 w 1263798"/>
                <a:gd name="connsiteY19-1132" fmla="*/ 461662 h 874936"/>
                <a:gd name="connsiteX20-1133" fmla="*/ 486942 w 1263798"/>
                <a:gd name="connsiteY20-1134" fmla="*/ 504524 h 874936"/>
                <a:gd name="connsiteX21-1135" fmla="*/ 525042 w 1263798"/>
                <a:gd name="connsiteY21-1136" fmla="*/ 647399 h 874936"/>
                <a:gd name="connsiteX22-1137" fmla="*/ 320255 w 1263798"/>
                <a:gd name="connsiteY22-1138" fmla="*/ 528337 h 874936"/>
                <a:gd name="connsiteX23-1139" fmla="*/ 286917 w 1263798"/>
                <a:gd name="connsiteY23-1140" fmla="*/ 375937 h 874936"/>
                <a:gd name="connsiteX24-1141" fmla="*/ 210717 w 1263798"/>
                <a:gd name="connsiteY24-1142" fmla="*/ 385462 h 874936"/>
                <a:gd name="connsiteX25-1143" fmla="*/ 163092 w 1263798"/>
                <a:gd name="connsiteY25-1144" fmla="*/ 837899 h 874936"/>
                <a:gd name="connsiteX0-1145" fmla="*/ 163092 w 1263798"/>
                <a:gd name="connsiteY0-1146" fmla="*/ 831118 h 868155"/>
                <a:gd name="connsiteX1-1147" fmla="*/ 115467 w 1263798"/>
                <a:gd name="connsiteY1-1148" fmla="*/ 712056 h 868155"/>
                <a:gd name="connsiteX2-1149" fmla="*/ 29742 w 1263798"/>
                <a:gd name="connsiteY2-1150" fmla="*/ 712056 h 868155"/>
                <a:gd name="connsiteX3-1151" fmla="*/ 1167 w 1263798"/>
                <a:gd name="connsiteY3-1152" fmla="*/ 373918 h 868155"/>
                <a:gd name="connsiteX4-1153" fmla="*/ 210717 w 1263798"/>
                <a:gd name="connsiteY4-1154" fmla="*/ 69118 h 868155"/>
                <a:gd name="connsiteX5-1155" fmla="*/ 625055 w 1263798"/>
                <a:gd name="connsiteY5-1156" fmla="*/ 2443 h 868155"/>
                <a:gd name="connsiteX6-1157" fmla="*/ 1134642 w 1263798"/>
                <a:gd name="connsiteY6-1158" fmla="*/ 116743 h 868155"/>
                <a:gd name="connsiteX7-1159" fmla="*/ 1263230 w 1263798"/>
                <a:gd name="connsiteY7-1160" fmla="*/ 469168 h 868155"/>
                <a:gd name="connsiteX8-1161" fmla="*/ 1177505 w 1263798"/>
                <a:gd name="connsiteY8-1162" fmla="*/ 726343 h 868155"/>
                <a:gd name="connsiteX9-1163" fmla="*/ 1077492 w 1263798"/>
                <a:gd name="connsiteY9-1164" fmla="*/ 783493 h 868155"/>
                <a:gd name="connsiteX10-1165" fmla="*/ 1077492 w 1263798"/>
                <a:gd name="connsiteY10-1166" fmla="*/ 850168 h 868155"/>
                <a:gd name="connsiteX11-1167" fmla="*/ 920330 w 1263798"/>
                <a:gd name="connsiteY11-1168" fmla="*/ 426306 h 868155"/>
                <a:gd name="connsiteX12-1169" fmla="*/ 886992 w 1263798"/>
                <a:gd name="connsiteY12-1170" fmla="*/ 512031 h 868155"/>
                <a:gd name="connsiteX13-1171" fmla="*/ 987005 w 1263798"/>
                <a:gd name="connsiteY13-1172" fmla="*/ 745393 h 868155"/>
                <a:gd name="connsiteX14-1173" fmla="*/ 796505 w 1263798"/>
                <a:gd name="connsiteY14-1174" fmla="*/ 635856 h 868155"/>
                <a:gd name="connsiteX15-1175" fmla="*/ 753642 w 1263798"/>
                <a:gd name="connsiteY15-1176" fmla="*/ 473931 h 868155"/>
                <a:gd name="connsiteX16-1177" fmla="*/ 691730 w 1263798"/>
                <a:gd name="connsiteY16-1178" fmla="*/ 588231 h 868155"/>
                <a:gd name="connsiteX17-1179" fmla="*/ 782217 w 1263798"/>
                <a:gd name="connsiteY17-1180" fmla="*/ 721581 h 868155"/>
                <a:gd name="connsiteX18-1181" fmla="*/ 548855 w 1263798"/>
                <a:gd name="connsiteY18-1182" fmla="*/ 602518 h 868155"/>
                <a:gd name="connsiteX19-1183" fmla="*/ 548855 w 1263798"/>
                <a:gd name="connsiteY19-1184" fmla="*/ 454881 h 868155"/>
                <a:gd name="connsiteX20-1185" fmla="*/ 486942 w 1263798"/>
                <a:gd name="connsiteY20-1186" fmla="*/ 497743 h 868155"/>
                <a:gd name="connsiteX21-1187" fmla="*/ 525042 w 1263798"/>
                <a:gd name="connsiteY21-1188" fmla="*/ 640618 h 868155"/>
                <a:gd name="connsiteX22-1189" fmla="*/ 320255 w 1263798"/>
                <a:gd name="connsiteY22-1190" fmla="*/ 521556 h 868155"/>
                <a:gd name="connsiteX23-1191" fmla="*/ 286917 w 1263798"/>
                <a:gd name="connsiteY23-1192" fmla="*/ 369156 h 868155"/>
                <a:gd name="connsiteX24-1193" fmla="*/ 210717 w 1263798"/>
                <a:gd name="connsiteY24-1194" fmla="*/ 378681 h 868155"/>
                <a:gd name="connsiteX25-1195" fmla="*/ 163092 w 1263798"/>
                <a:gd name="connsiteY25-1196" fmla="*/ 831118 h 868155"/>
                <a:gd name="connsiteX0-1197" fmla="*/ 163092 w 1263798"/>
                <a:gd name="connsiteY0-1198" fmla="*/ 817930 h 854967"/>
                <a:gd name="connsiteX1-1199" fmla="*/ 115467 w 1263798"/>
                <a:gd name="connsiteY1-1200" fmla="*/ 698868 h 854967"/>
                <a:gd name="connsiteX2-1201" fmla="*/ 29742 w 1263798"/>
                <a:gd name="connsiteY2-1202" fmla="*/ 698868 h 854967"/>
                <a:gd name="connsiteX3-1203" fmla="*/ 1167 w 1263798"/>
                <a:gd name="connsiteY3-1204" fmla="*/ 360730 h 854967"/>
                <a:gd name="connsiteX4-1205" fmla="*/ 210717 w 1263798"/>
                <a:gd name="connsiteY4-1206" fmla="*/ 55930 h 854967"/>
                <a:gd name="connsiteX5-1207" fmla="*/ 646486 w 1263798"/>
                <a:gd name="connsiteY5-1208" fmla="*/ 3542 h 854967"/>
                <a:gd name="connsiteX6-1209" fmla="*/ 1134642 w 1263798"/>
                <a:gd name="connsiteY6-1210" fmla="*/ 103555 h 854967"/>
                <a:gd name="connsiteX7-1211" fmla="*/ 1263230 w 1263798"/>
                <a:gd name="connsiteY7-1212" fmla="*/ 455980 h 854967"/>
                <a:gd name="connsiteX8-1213" fmla="*/ 1177505 w 1263798"/>
                <a:gd name="connsiteY8-1214" fmla="*/ 713155 h 854967"/>
                <a:gd name="connsiteX9-1215" fmla="*/ 1077492 w 1263798"/>
                <a:gd name="connsiteY9-1216" fmla="*/ 770305 h 854967"/>
                <a:gd name="connsiteX10-1217" fmla="*/ 1077492 w 1263798"/>
                <a:gd name="connsiteY10-1218" fmla="*/ 836980 h 854967"/>
                <a:gd name="connsiteX11-1219" fmla="*/ 920330 w 1263798"/>
                <a:gd name="connsiteY11-1220" fmla="*/ 413118 h 854967"/>
                <a:gd name="connsiteX12-1221" fmla="*/ 886992 w 1263798"/>
                <a:gd name="connsiteY12-1222" fmla="*/ 498843 h 854967"/>
                <a:gd name="connsiteX13-1223" fmla="*/ 987005 w 1263798"/>
                <a:gd name="connsiteY13-1224" fmla="*/ 732205 h 854967"/>
                <a:gd name="connsiteX14-1225" fmla="*/ 796505 w 1263798"/>
                <a:gd name="connsiteY14-1226" fmla="*/ 622668 h 854967"/>
                <a:gd name="connsiteX15-1227" fmla="*/ 753642 w 1263798"/>
                <a:gd name="connsiteY15-1228" fmla="*/ 460743 h 854967"/>
                <a:gd name="connsiteX16-1229" fmla="*/ 691730 w 1263798"/>
                <a:gd name="connsiteY16-1230" fmla="*/ 575043 h 854967"/>
                <a:gd name="connsiteX17-1231" fmla="*/ 782217 w 1263798"/>
                <a:gd name="connsiteY17-1232" fmla="*/ 708393 h 854967"/>
                <a:gd name="connsiteX18-1233" fmla="*/ 548855 w 1263798"/>
                <a:gd name="connsiteY18-1234" fmla="*/ 589330 h 854967"/>
                <a:gd name="connsiteX19-1235" fmla="*/ 548855 w 1263798"/>
                <a:gd name="connsiteY19-1236" fmla="*/ 441693 h 854967"/>
                <a:gd name="connsiteX20-1237" fmla="*/ 486942 w 1263798"/>
                <a:gd name="connsiteY20-1238" fmla="*/ 484555 h 854967"/>
                <a:gd name="connsiteX21-1239" fmla="*/ 525042 w 1263798"/>
                <a:gd name="connsiteY21-1240" fmla="*/ 627430 h 854967"/>
                <a:gd name="connsiteX22-1241" fmla="*/ 320255 w 1263798"/>
                <a:gd name="connsiteY22-1242" fmla="*/ 508368 h 854967"/>
                <a:gd name="connsiteX23-1243" fmla="*/ 286917 w 1263798"/>
                <a:gd name="connsiteY23-1244" fmla="*/ 355968 h 854967"/>
                <a:gd name="connsiteX24-1245" fmla="*/ 210717 w 1263798"/>
                <a:gd name="connsiteY24-1246" fmla="*/ 365493 h 854967"/>
                <a:gd name="connsiteX25-1247" fmla="*/ 163092 w 1263798"/>
                <a:gd name="connsiteY25-1248" fmla="*/ 817930 h 854967"/>
                <a:gd name="connsiteX0-1249" fmla="*/ 173725 w 1274431"/>
                <a:gd name="connsiteY0-1250" fmla="*/ 816145 h 853182"/>
                <a:gd name="connsiteX1-1251" fmla="*/ 126100 w 1274431"/>
                <a:gd name="connsiteY1-1252" fmla="*/ 697083 h 853182"/>
                <a:gd name="connsiteX2-1253" fmla="*/ 40375 w 1274431"/>
                <a:gd name="connsiteY2-1254" fmla="*/ 697083 h 853182"/>
                <a:gd name="connsiteX3-1255" fmla="*/ 11800 w 1274431"/>
                <a:gd name="connsiteY3-1256" fmla="*/ 358945 h 853182"/>
                <a:gd name="connsiteX4-1257" fmla="*/ 233256 w 1274431"/>
                <a:gd name="connsiteY4-1258" fmla="*/ 63670 h 853182"/>
                <a:gd name="connsiteX5-1259" fmla="*/ 657119 w 1274431"/>
                <a:gd name="connsiteY5-1260" fmla="*/ 1757 h 853182"/>
                <a:gd name="connsiteX6-1261" fmla="*/ 1145275 w 1274431"/>
                <a:gd name="connsiteY6-1262" fmla="*/ 101770 h 853182"/>
                <a:gd name="connsiteX7-1263" fmla="*/ 1273863 w 1274431"/>
                <a:gd name="connsiteY7-1264" fmla="*/ 454195 h 853182"/>
                <a:gd name="connsiteX8-1265" fmla="*/ 1188138 w 1274431"/>
                <a:gd name="connsiteY8-1266" fmla="*/ 711370 h 853182"/>
                <a:gd name="connsiteX9-1267" fmla="*/ 1088125 w 1274431"/>
                <a:gd name="connsiteY9-1268" fmla="*/ 768520 h 853182"/>
                <a:gd name="connsiteX10-1269" fmla="*/ 1088125 w 1274431"/>
                <a:gd name="connsiteY10-1270" fmla="*/ 835195 h 853182"/>
                <a:gd name="connsiteX11-1271" fmla="*/ 930963 w 1274431"/>
                <a:gd name="connsiteY11-1272" fmla="*/ 411333 h 853182"/>
                <a:gd name="connsiteX12-1273" fmla="*/ 897625 w 1274431"/>
                <a:gd name="connsiteY12-1274" fmla="*/ 497058 h 853182"/>
                <a:gd name="connsiteX13-1275" fmla="*/ 997638 w 1274431"/>
                <a:gd name="connsiteY13-1276" fmla="*/ 730420 h 853182"/>
                <a:gd name="connsiteX14-1277" fmla="*/ 807138 w 1274431"/>
                <a:gd name="connsiteY14-1278" fmla="*/ 620883 h 853182"/>
                <a:gd name="connsiteX15-1279" fmla="*/ 764275 w 1274431"/>
                <a:gd name="connsiteY15-1280" fmla="*/ 458958 h 853182"/>
                <a:gd name="connsiteX16-1281" fmla="*/ 702363 w 1274431"/>
                <a:gd name="connsiteY16-1282" fmla="*/ 573258 h 853182"/>
                <a:gd name="connsiteX17-1283" fmla="*/ 792850 w 1274431"/>
                <a:gd name="connsiteY17-1284" fmla="*/ 706608 h 853182"/>
                <a:gd name="connsiteX18-1285" fmla="*/ 559488 w 1274431"/>
                <a:gd name="connsiteY18-1286" fmla="*/ 587545 h 853182"/>
                <a:gd name="connsiteX19-1287" fmla="*/ 559488 w 1274431"/>
                <a:gd name="connsiteY19-1288" fmla="*/ 439908 h 853182"/>
                <a:gd name="connsiteX20-1289" fmla="*/ 497575 w 1274431"/>
                <a:gd name="connsiteY20-1290" fmla="*/ 482770 h 853182"/>
                <a:gd name="connsiteX21-1291" fmla="*/ 535675 w 1274431"/>
                <a:gd name="connsiteY21-1292" fmla="*/ 625645 h 853182"/>
                <a:gd name="connsiteX22-1293" fmla="*/ 330888 w 1274431"/>
                <a:gd name="connsiteY22-1294" fmla="*/ 506583 h 853182"/>
                <a:gd name="connsiteX23-1295" fmla="*/ 297550 w 1274431"/>
                <a:gd name="connsiteY23-1296" fmla="*/ 354183 h 853182"/>
                <a:gd name="connsiteX24-1297" fmla="*/ 221350 w 1274431"/>
                <a:gd name="connsiteY24-1298" fmla="*/ 363708 h 853182"/>
                <a:gd name="connsiteX25-1299" fmla="*/ 173725 w 1274431"/>
                <a:gd name="connsiteY25-1300" fmla="*/ 816145 h 853182"/>
                <a:gd name="connsiteX0-1301" fmla="*/ 173725 w 1274431"/>
                <a:gd name="connsiteY0-1302" fmla="*/ 816145 h 853182"/>
                <a:gd name="connsiteX1-1303" fmla="*/ 126100 w 1274431"/>
                <a:gd name="connsiteY1-1304" fmla="*/ 730421 h 853182"/>
                <a:gd name="connsiteX2-1305" fmla="*/ 40375 w 1274431"/>
                <a:gd name="connsiteY2-1306" fmla="*/ 697083 h 853182"/>
                <a:gd name="connsiteX3-1307" fmla="*/ 11800 w 1274431"/>
                <a:gd name="connsiteY3-1308" fmla="*/ 358945 h 853182"/>
                <a:gd name="connsiteX4-1309" fmla="*/ 233256 w 1274431"/>
                <a:gd name="connsiteY4-1310" fmla="*/ 63670 h 853182"/>
                <a:gd name="connsiteX5-1311" fmla="*/ 657119 w 1274431"/>
                <a:gd name="connsiteY5-1312" fmla="*/ 1757 h 853182"/>
                <a:gd name="connsiteX6-1313" fmla="*/ 1145275 w 1274431"/>
                <a:gd name="connsiteY6-1314" fmla="*/ 101770 h 853182"/>
                <a:gd name="connsiteX7-1315" fmla="*/ 1273863 w 1274431"/>
                <a:gd name="connsiteY7-1316" fmla="*/ 454195 h 853182"/>
                <a:gd name="connsiteX8-1317" fmla="*/ 1188138 w 1274431"/>
                <a:gd name="connsiteY8-1318" fmla="*/ 711370 h 853182"/>
                <a:gd name="connsiteX9-1319" fmla="*/ 1088125 w 1274431"/>
                <a:gd name="connsiteY9-1320" fmla="*/ 768520 h 853182"/>
                <a:gd name="connsiteX10-1321" fmla="*/ 1088125 w 1274431"/>
                <a:gd name="connsiteY10-1322" fmla="*/ 835195 h 853182"/>
                <a:gd name="connsiteX11-1323" fmla="*/ 930963 w 1274431"/>
                <a:gd name="connsiteY11-1324" fmla="*/ 411333 h 853182"/>
                <a:gd name="connsiteX12-1325" fmla="*/ 897625 w 1274431"/>
                <a:gd name="connsiteY12-1326" fmla="*/ 497058 h 853182"/>
                <a:gd name="connsiteX13-1327" fmla="*/ 997638 w 1274431"/>
                <a:gd name="connsiteY13-1328" fmla="*/ 730420 h 853182"/>
                <a:gd name="connsiteX14-1329" fmla="*/ 807138 w 1274431"/>
                <a:gd name="connsiteY14-1330" fmla="*/ 620883 h 853182"/>
                <a:gd name="connsiteX15-1331" fmla="*/ 764275 w 1274431"/>
                <a:gd name="connsiteY15-1332" fmla="*/ 458958 h 853182"/>
                <a:gd name="connsiteX16-1333" fmla="*/ 702363 w 1274431"/>
                <a:gd name="connsiteY16-1334" fmla="*/ 573258 h 853182"/>
                <a:gd name="connsiteX17-1335" fmla="*/ 792850 w 1274431"/>
                <a:gd name="connsiteY17-1336" fmla="*/ 706608 h 853182"/>
                <a:gd name="connsiteX18-1337" fmla="*/ 559488 w 1274431"/>
                <a:gd name="connsiteY18-1338" fmla="*/ 587545 h 853182"/>
                <a:gd name="connsiteX19-1339" fmla="*/ 559488 w 1274431"/>
                <a:gd name="connsiteY19-1340" fmla="*/ 439908 h 853182"/>
                <a:gd name="connsiteX20-1341" fmla="*/ 497575 w 1274431"/>
                <a:gd name="connsiteY20-1342" fmla="*/ 482770 h 853182"/>
                <a:gd name="connsiteX21-1343" fmla="*/ 535675 w 1274431"/>
                <a:gd name="connsiteY21-1344" fmla="*/ 625645 h 853182"/>
                <a:gd name="connsiteX22-1345" fmla="*/ 330888 w 1274431"/>
                <a:gd name="connsiteY22-1346" fmla="*/ 506583 h 853182"/>
                <a:gd name="connsiteX23-1347" fmla="*/ 297550 w 1274431"/>
                <a:gd name="connsiteY23-1348" fmla="*/ 354183 h 853182"/>
                <a:gd name="connsiteX24-1349" fmla="*/ 221350 w 1274431"/>
                <a:gd name="connsiteY24-1350" fmla="*/ 363708 h 853182"/>
                <a:gd name="connsiteX25-1351" fmla="*/ 173725 w 1274431"/>
                <a:gd name="connsiteY25-1352" fmla="*/ 816145 h 853182"/>
                <a:gd name="connsiteX0-1353" fmla="*/ 180869 w 1274431"/>
                <a:gd name="connsiteY0-1354" fmla="*/ 797095 h 853182"/>
                <a:gd name="connsiteX1-1355" fmla="*/ 126100 w 1274431"/>
                <a:gd name="connsiteY1-1356" fmla="*/ 730421 h 853182"/>
                <a:gd name="connsiteX2-1357" fmla="*/ 40375 w 1274431"/>
                <a:gd name="connsiteY2-1358" fmla="*/ 697083 h 853182"/>
                <a:gd name="connsiteX3-1359" fmla="*/ 11800 w 1274431"/>
                <a:gd name="connsiteY3-1360" fmla="*/ 358945 h 853182"/>
                <a:gd name="connsiteX4-1361" fmla="*/ 233256 w 1274431"/>
                <a:gd name="connsiteY4-1362" fmla="*/ 63670 h 853182"/>
                <a:gd name="connsiteX5-1363" fmla="*/ 657119 w 1274431"/>
                <a:gd name="connsiteY5-1364" fmla="*/ 1757 h 853182"/>
                <a:gd name="connsiteX6-1365" fmla="*/ 1145275 w 1274431"/>
                <a:gd name="connsiteY6-1366" fmla="*/ 101770 h 853182"/>
                <a:gd name="connsiteX7-1367" fmla="*/ 1273863 w 1274431"/>
                <a:gd name="connsiteY7-1368" fmla="*/ 454195 h 853182"/>
                <a:gd name="connsiteX8-1369" fmla="*/ 1188138 w 1274431"/>
                <a:gd name="connsiteY8-1370" fmla="*/ 711370 h 853182"/>
                <a:gd name="connsiteX9-1371" fmla="*/ 1088125 w 1274431"/>
                <a:gd name="connsiteY9-1372" fmla="*/ 768520 h 853182"/>
                <a:gd name="connsiteX10-1373" fmla="*/ 1088125 w 1274431"/>
                <a:gd name="connsiteY10-1374" fmla="*/ 835195 h 853182"/>
                <a:gd name="connsiteX11-1375" fmla="*/ 930963 w 1274431"/>
                <a:gd name="connsiteY11-1376" fmla="*/ 411333 h 853182"/>
                <a:gd name="connsiteX12-1377" fmla="*/ 897625 w 1274431"/>
                <a:gd name="connsiteY12-1378" fmla="*/ 497058 h 853182"/>
                <a:gd name="connsiteX13-1379" fmla="*/ 997638 w 1274431"/>
                <a:gd name="connsiteY13-1380" fmla="*/ 730420 h 853182"/>
                <a:gd name="connsiteX14-1381" fmla="*/ 807138 w 1274431"/>
                <a:gd name="connsiteY14-1382" fmla="*/ 620883 h 853182"/>
                <a:gd name="connsiteX15-1383" fmla="*/ 764275 w 1274431"/>
                <a:gd name="connsiteY15-1384" fmla="*/ 458958 h 853182"/>
                <a:gd name="connsiteX16-1385" fmla="*/ 702363 w 1274431"/>
                <a:gd name="connsiteY16-1386" fmla="*/ 573258 h 853182"/>
                <a:gd name="connsiteX17-1387" fmla="*/ 792850 w 1274431"/>
                <a:gd name="connsiteY17-1388" fmla="*/ 706608 h 853182"/>
                <a:gd name="connsiteX18-1389" fmla="*/ 559488 w 1274431"/>
                <a:gd name="connsiteY18-1390" fmla="*/ 587545 h 853182"/>
                <a:gd name="connsiteX19-1391" fmla="*/ 559488 w 1274431"/>
                <a:gd name="connsiteY19-1392" fmla="*/ 439908 h 853182"/>
                <a:gd name="connsiteX20-1393" fmla="*/ 497575 w 1274431"/>
                <a:gd name="connsiteY20-1394" fmla="*/ 482770 h 853182"/>
                <a:gd name="connsiteX21-1395" fmla="*/ 535675 w 1274431"/>
                <a:gd name="connsiteY21-1396" fmla="*/ 625645 h 853182"/>
                <a:gd name="connsiteX22-1397" fmla="*/ 330888 w 1274431"/>
                <a:gd name="connsiteY22-1398" fmla="*/ 506583 h 853182"/>
                <a:gd name="connsiteX23-1399" fmla="*/ 297550 w 1274431"/>
                <a:gd name="connsiteY23-1400" fmla="*/ 354183 h 853182"/>
                <a:gd name="connsiteX24-1401" fmla="*/ 221350 w 1274431"/>
                <a:gd name="connsiteY24-1402" fmla="*/ 363708 h 853182"/>
                <a:gd name="connsiteX25-1403" fmla="*/ 180869 w 1274431"/>
                <a:gd name="connsiteY25-1404" fmla="*/ 797095 h 853182"/>
                <a:gd name="connsiteX0-1405" fmla="*/ 180869 w 1274431"/>
                <a:gd name="connsiteY0-1406" fmla="*/ 797095 h 853182"/>
                <a:gd name="connsiteX1-1407" fmla="*/ 126100 w 1274431"/>
                <a:gd name="connsiteY1-1408" fmla="*/ 730421 h 853182"/>
                <a:gd name="connsiteX2-1409" fmla="*/ 40375 w 1274431"/>
                <a:gd name="connsiteY2-1410" fmla="*/ 697083 h 853182"/>
                <a:gd name="connsiteX3-1411" fmla="*/ 11800 w 1274431"/>
                <a:gd name="connsiteY3-1412" fmla="*/ 358945 h 853182"/>
                <a:gd name="connsiteX4-1413" fmla="*/ 233256 w 1274431"/>
                <a:gd name="connsiteY4-1414" fmla="*/ 63670 h 853182"/>
                <a:gd name="connsiteX5-1415" fmla="*/ 657119 w 1274431"/>
                <a:gd name="connsiteY5-1416" fmla="*/ 1757 h 853182"/>
                <a:gd name="connsiteX6-1417" fmla="*/ 1145275 w 1274431"/>
                <a:gd name="connsiteY6-1418" fmla="*/ 101770 h 853182"/>
                <a:gd name="connsiteX7-1419" fmla="*/ 1273863 w 1274431"/>
                <a:gd name="connsiteY7-1420" fmla="*/ 454195 h 853182"/>
                <a:gd name="connsiteX8-1421" fmla="*/ 1188138 w 1274431"/>
                <a:gd name="connsiteY8-1422" fmla="*/ 711370 h 853182"/>
                <a:gd name="connsiteX9-1423" fmla="*/ 1088125 w 1274431"/>
                <a:gd name="connsiteY9-1424" fmla="*/ 768520 h 853182"/>
                <a:gd name="connsiteX10-1425" fmla="*/ 1088125 w 1274431"/>
                <a:gd name="connsiteY10-1426" fmla="*/ 835195 h 853182"/>
                <a:gd name="connsiteX11-1427" fmla="*/ 930963 w 1274431"/>
                <a:gd name="connsiteY11-1428" fmla="*/ 411333 h 853182"/>
                <a:gd name="connsiteX12-1429" fmla="*/ 897625 w 1274431"/>
                <a:gd name="connsiteY12-1430" fmla="*/ 497058 h 853182"/>
                <a:gd name="connsiteX13-1431" fmla="*/ 997638 w 1274431"/>
                <a:gd name="connsiteY13-1432" fmla="*/ 730420 h 853182"/>
                <a:gd name="connsiteX14-1433" fmla="*/ 807138 w 1274431"/>
                <a:gd name="connsiteY14-1434" fmla="*/ 620883 h 853182"/>
                <a:gd name="connsiteX15-1435" fmla="*/ 764275 w 1274431"/>
                <a:gd name="connsiteY15-1436" fmla="*/ 458958 h 853182"/>
                <a:gd name="connsiteX16-1437" fmla="*/ 702363 w 1274431"/>
                <a:gd name="connsiteY16-1438" fmla="*/ 573258 h 853182"/>
                <a:gd name="connsiteX17-1439" fmla="*/ 792850 w 1274431"/>
                <a:gd name="connsiteY17-1440" fmla="*/ 706608 h 853182"/>
                <a:gd name="connsiteX18-1441" fmla="*/ 559488 w 1274431"/>
                <a:gd name="connsiteY18-1442" fmla="*/ 587545 h 853182"/>
                <a:gd name="connsiteX19-1443" fmla="*/ 559488 w 1274431"/>
                <a:gd name="connsiteY19-1444" fmla="*/ 439908 h 853182"/>
                <a:gd name="connsiteX20-1445" fmla="*/ 497575 w 1274431"/>
                <a:gd name="connsiteY20-1446" fmla="*/ 482770 h 853182"/>
                <a:gd name="connsiteX21-1447" fmla="*/ 535675 w 1274431"/>
                <a:gd name="connsiteY21-1448" fmla="*/ 625645 h 853182"/>
                <a:gd name="connsiteX22-1449" fmla="*/ 330888 w 1274431"/>
                <a:gd name="connsiteY22-1450" fmla="*/ 506583 h 853182"/>
                <a:gd name="connsiteX23-1451" fmla="*/ 297550 w 1274431"/>
                <a:gd name="connsiteY23-1452" fmla="*/ 354183 h 853182"/>
                <a:gd name="connsiteX24-1453" fmla="*/ 221350 w 1274431"/>
                <a:gd name="connsiteY24-1454" fmla="*/ 363708 h 853182"/>
                <a:gd name="connsiteX25-1455" fmla="*/ 180869 w 1274431"/>
                <a:gd name="connsiteY25-1456" fmla="*/ 797095 h 853182"/>
                <a:gd name="connsiteX0-1457" fmla="*/ 180869 w 1274431"/>
                <a:gd name="connsiteY0-1458" fmla="*/ 797095 h 853182"/>
                <a:gd name="connsiteX1-1459" fmla="*/ 126100 w 1274431"/>
                <a:gd name="connsiteY1-1460" fmla="*/ 730421 h 853182"/>
                <a:gd name="connsiteX2-1461" fmla="*/ 40375 w 1274431"/>
                <a:gd name="connsiteY2-1462" fmla="*/ 697083 h 853182"/>
                <a:gd name="connsiteX3-1463" fmla="*/ 11800 w 1274431"/>
                <a:gd name="connsiteY3-1464" fmla="*/ 358945 h 853182"/>
                <a:gd name="connsiteX4-1465" fmla="*/ 233256 w 1274431"/>
                <a:gd name="connsiteY4-1466" fmla="*/ 63670 h 853182"/>
                <a:gd name="connsiteX5-1467" fmla="*/ 657119 w 1274431"/>
                <a:gd name="connsiteY5-1468" fmla="*/ 1757 h 853182"/>
                <a:gd name="connsiteX6-1469" fmla="*/ 1145275 w 1274431"/>
                <a:gd name="connsiteY6-1470" fmla="*/ 101770 h 853182"/>
                <a:gd name="connsiteX7-1471" fmla="*/ 1273863 w 1274431"/>
                <a:gd name="connsiteY7-1472" fmla="*/ 454195 h 853182"/>
                <a:gd name="connsiteX8-1473" fmla="*/ 1188138 w 1274431"/>
                <a:gd name="connsiteY8-1474" fmla="*/ 711370 h 853182"/>
                <a:gd name="connsiteX9-1475" fmla="*/ 1088125 w 1274431"/>
                <a:gd name="connsiteY9-1476" fmla="*/ 768520 h 853182"/>
                <a:gd name="connsiteX10-1477" fmla="*/ 1088125 w 1274431"/>
                <a:gd name="connsiteY10-1478" fmla="*/ 835195 h 853182"/>
                <a:gd name="connsiteX11-1479" fmla="*/ 930963 w 1274431"/>
                <a:gd name="connsiteY11-1480" fmla="*/ 411333 h 853182"/>
                <a:gd name="connsiteX12-1481" fmla="*/ 897625 w 1274431"/>
                <a:gd name="connsiteY12-1482" fmla="*/ 497058 h 853182"/>
                <a:gd name="connsiteX13-1483" fmla="*/ 997638 w 1274431"/>
                <a:gd name="connsiteY13-1484" fmla="*/ 730420 h 853182"/>
                <a:gd name="connsiteX14-1485" fmla="*/ 807138 w 1274431"/>
                <a:gd name="connsiteY14-1486" fmla="*/ 620883 h 853182"/>
                <a:gd name="connsiteX15-1487" fmla="*/ 764275 w 1274431"/>
                <a:gd name="connsiteY15-1488" fmla="*/ 458958 h 853182"/>
                <a:gd name="connsiteX16-1489" fmla="*/ 702363 w 1274431"/>
                <a:gd name="connsiteY16-1490" fmla="*/ 573258 h 853182"/>
                <a:gd name="connsiteX17-1491" fmla="*/ 792850 w 1274431"/>
                <a:gd name="connsiteY17-1492" fmla="*/ 706608 h 853182"/>
                <a:gd name="connsiteX18-1493" fmla="*/ 559488 w 1274431"/>
                <a:gd name="connsiteY18-1494" fmla="*/ 587545 h 853182"/>
                <a:gd name="connsiteX19-1495" fmla="*/ 559488 w 1274431"/>
                <a:gd name="connsiteY19-1496" fmla="*/ 439908 h 853182"/>
                <a:gd name="connsiteX20-1497" fmla="*/ 497575 w 1274431"/>
                <a:gd name="connsiteY20-1498" fmla="*/ 482770 h 853182"/>
                <a:gd name="connsiteX21-1499" fmla="*/ 535675 w 1274431"/>
                <a:gd name="connsiteY21-1500" fmla="*/ 625645 h 853182"/>
                <a:gd name="connsiteX22-1501" fmla="*/ 330888 w 1274431"/>
                <a:gd name="connsiteY22-1502" fmla="*/ 506583 h 853182"/>
                <a:gd name="connsiteX23-1503" fmla="*/ 297550 w 1274431"/>
                <a:gd name="connsiteY23-1504" fmla="*/ 354183 h 853182"/>
                <a:gd name="connsiteX24-1505" fmla="*/ 252307 w 1274431"/>
                <a:gd name="connsiteY24-1506" fmla="*/ 399427 h 853182"/>
                <a:gd name="connsiteX25-1507" fmla="*/ 180869 w 1274431"/>
                <a:gd name="connsiteY25-1508" fmla="*/ 797095 h 853182"/>
                <a:gd name="connsiteX0-1509" fmla="*/ 180869 w 1274431"/>
                <a:gd name="connsiteY0-1510" fmla="*/ 797095 h 853182"/>
                <a:gd name="connsiteX1-1511" fmla="*/ 126100 w 1274431"/>
                <a:gd name="connsiteY1-1512" fmla="*/ 730421 h 853182"/>
                <a:gd name="connsiteX2-1513" fmla="*/ 40375 w 1274431"/>
                <a:gd name="connsiteY2-1514" fmla="*/ 697083 h 853182"/>
                <a:gd name="connsiteX3-1515" fmla="*/ 11800 w 1274431"/>
                <a:gd name="connsiteY3-1516" fmla="*/ 358945 h 853182"/>
                <a:gd name="connsiteX4-1517" fmla="*/ 233256 w 1274431"/>
                <a:gd name="connsiteY4-1518" fmla="*/ 63670 h 853182"/>
                <a:gd name="connsiteX5-1519" fmla="*/ 657119 w 1274431"/>
                <a:gd name="connsiteY5-1520" fmla="*/ 1757 h 853182"/>
                <a:gd name="connsiteX6-1521" fmla="*/ 1145275 w 1274431"/>
                <a:gd name="connsiteY6-1522" fmla="*/ 101770 h 853182"/>
                <a:gd name="connsiteX7-1523" fmla="*/ 1273863 w 1274431"/>
                <a:gd name="connsiteY7-1524" fmla="*/ 454195 h 853182"/>
                <a:gd name="connsiteX8-1525" fmla="*/ 1188138 w 1274431"/>
                <a:gd name="connsiteY8-1526" fmla="*/ 711370 h 853182"/>
                <a:gd name="connsiteX9-1527" fmla="*/ 1088125 w 1274431"/>
                <a:gd name="connsiteY9-1528" fmla="*/ 768520 h 853182"/>
                <a:gd name="connsiteX10-1529" fmla="*/ 1088125 w 1274431"/>
                <a:gd name="connsiteY10-1530" fmla="*/ 835195 h 853182"/>
                <a:gd name="connsiteX11-1531" fmla="*/ 930963 w 1274431"/>
                <a:gd name="connsiteY11-1532" fmla="*/ 411333 h 853182"/>
                <a:gd name="connsiteX12-1533" fmla="*/ 897625 w 1274431"/>
                <a:gd name="connsiteY12-1534" fmla="*/ 497058 h 853182"/>
                <a:gd name="connsiteX13-1535" fmla="*/ 997638 w 1274431"/>
                <a:gd name="connsiteY13-1536" fmla="*/ 730420 h 853182"/>
                <a:gd name="connsiteX14-1537" fmla="*/ 807138 w 1274431"/>
                <a:gd name="connsiteY14-1538" fmla="*/ 620883 h 853182"/>
                <a:gd name="connsiteX15-1539" fmla="*/ 764275 w 1274431"/>
                <a:gd name="connsiteY15-1540" fmla="*/ 458958 h 853182"/>
                <a:gd name="connsiteX16-1541" fmla="*/ 702363 w 1274431"/>
                <a:gd name="connsiteY16-1542" fmla="*/ 573258 h 853182"/>
                <a:gd name="connsiteX17-1543" fmla="*/ 792850 w 1274431"/>
                <a:gd name="connsiteY17-1544" fmla="*/ 706608 h 853182"/>
                <a:gd name="connsiteX18-1545" fmla="*/ 559488 w 1274431"/>
                <a:gd name="connsiteY18-1546" fmla="*/ 587545 h 853182"/>
                <a:gd name="connsiteX19-1547" fmla="*/ 559488 w 1274431"/>
                <a:gd name="connsiteY19-1548" fmla="*/ 439908 h 853182"/>
                <a:gd name="connsiteX20-1549" fmla="*/ 497575 w 1274431"/>
                <a:gd name="connsiteY20-1550" fmla="*/ 482770 h 853182"/>
                <a:gd name="connsiteX21-1551" fmla="*/ 535675 w 1274431"/>
                <a:gd name="connsiteY21-1552" fmla="*/ 625645 h 853182"/>
                <a:gd name="connsiteX22-1553" fmla="*/ 330888 w 1274431"/>
                <a:gd name="connsiteY22-1554" fmla="*/ 506583 h 853182"/>
                <a:gd name="connsiteX23-1555" fmla="*/ 316600 w 1274431"/>
                <a:gd name="connsiteY23-1556" fmla="*/ 394664 h 853182"/>
                <a:gd name="connsiteX24-1557" fmla="*/ 252307 w 1274431"/>
                <a:gd name="connsiteY24-1558" fmla="*/ 399427 h 853182"/>
                <a:gd name="connsiteX25-1559" fmla="*/ 180869 w 1274431"/>
                <a:gd name="connsiteY25-1560" fmla="*/ 797095 h 853182"/>
                <a:gd name="connsiteX0-1561" fmla="*/ 180869 w 1275111"/>
                <a:gd name="connsiteY0-1562" fmla="*/ 798120 h 854207"/>
                <a:gd name="connsiteX1-1563" fmla="*/ 126100 w 1275111"/>
                <a:gd name="connsiteY1-1564" fmla="*/ 731446 h 854207"/>
                <a:gd name="connsiteX2-1565" fmla="*/ 40375 w 1275111"/>
                <a:gd name="connsiteY2-1566" fmla="*/ 698108 h 854207"/>
                <a:gd name="connsiteX3-1567" fmla="*/ 11800 w 1275111"/>
                <a:gd name="connsiteY3-1568" fmla="*/ 359970 h 854207"/>
                <a:gd name="connsiteX4-1569" fmla="*/ 233256 w 1275111"/>
                <a:gd name="connsiteY4-1570" fmla="*/ 64695 h 854207"/>
                <a:gd name="connsiteX5-1571" fmla="*/ 657119 w 1275111"/>
                <a:gd name="connsiteY5-1572" fmla="*/ 2782 h 854207"/>
                <a:gd name="connsiteX6-1573" fmla="*/ 1121462 w 1275111"/>
                <a:gd name="connsiteY6-1574" fmla="*/ 119464 h 854207"/>
                <a:gd name="connsiteX7-1575" fmla="*/ 1273863 w 1275111"/>
                <a:gd name="connsiteY7-1576" fmla="*/ 455220 h 854207"/>
                <a:gd name="connsiteX8-1577" fmla="*/ 1188138 w 1275111"/>
                <a:gd name="connsiteY8-1578" fmla="*/ 712395 h 854207"/>
                <a:gd name="connsiteX9-1579" fmla="*/ 1088125 w 1275111"/>
                <a:gd name="connsiteY9-1580" fmla="*/ 769545 h 854207"/>
                <a:gd name="connsiteX10-1581" fmla="*/ 1088125 w 1275111"/>
                <a:gd name="connsiteY10-1582" fmla="*/ 836220 h 854207"/>
                <a:gd name="connsiteX11-1583" fmla="*/ 930963 w 1275111"/>
                <a:gd name="connsiteY11-1584" fmla="*/ 412358 h 854207"/>
                <a:gd name="connsiteX12-1585" fmla="*/ 897625 w 1275111"/>
                <a:gd name="connsiteY12-1586" fmla="*/ 498083 h 854207"/>
                <a:gd name="connsiteX13-1587" fmla="*/ 997638 w 1275111"/>
                <a:gd name="connsiteY13-1588" fmla="*/ 731445 h 854207"/>
                <a:gd name="connsiteX14-1589" fmla="*/ 807138 w 1275111"/>
                <a:gd name="connsiteY14-1590" fmla="*/ 621908 h 854207"/>
                <a:gd name="connsiteX15-1591" fmla="*/ 764275 w 1275111"/>
                <a:gd name="connsiteY15-1592" fmla="*/ 459983 h 854207"/>
                <a:gd name="connsiteX16-1593" fmla="*/ 702363 w 1275111"/>
                <a:gd name="connsiteY16-1594" fmla="*/ 574283 h 854207"/>
                <a:gd name="connsiteX17-1595" fmla="*/ 792850 w 1275111"/>
                <a:gd name="connsiteY17-1596" fmla="*/ 707633 h 854207"/>
                <a:gd name="connsiteX18-1597" fmla="*/ 559488 w 1275111"/>
                <a:gd name="connsiteY18-1598" fmla="*/ 588570 h 854207"/>
                <a:gd name="connsiteX19-1599" fmla="*/ 559488 w 1275111"/>
                <a:gd name="connsiteY19-1600" fmla="*/ 440933 h 854207"/>
                <a:gd name="connsiteX20-1601" fmla="*/ 497575 w 1275111"/>
                <a:gd name="connsiteY20-1602" fmla="*/ 483795 h 854207"/>
                <a:gd name="connsiteX21-1603" fmla="*/ 535675 w 1275111"/>
                <a:gd name="connsiteY21-1604" fmla="*/ 626670 h 854207"/>
                <a:gd name="connsiteX22-1605" fmla="*/ 330888 w 1275111"/>
                <a:gd name="connsiteY22-1606" fmla="*/ 507608 h 854207"/>
                <a:gd name="connsiteX23-1607" fmla="*/ 316600 w 1275111"/>
                <a:gd name="connsiteY23-1608" fmla="*/ 395689 h 854207"/>
                <a:gd name="connsiteX24-1609" fmla="*/ 252307 w 1275111"/>
                <a:gd name="connsiteY24-1610" fmla="*/ 400452 h 854207"/>
                <a:gd name="connsiteX25-1611" fmla="*/ 180869 w 1275111"/>
                <a:gd name="connsiteY25-1612" fmla="*/ 798120 h 854207"/>
                <a:gd name="connsiteX0-1613" fmla="*/ 180869 w 1275111"/>
                <a:gd name="connsiteY0-1614" fmla="*/ 797238 h 853325"/>
                <a:gd name="connsiteX1-1615" fmla="*/ 126100 w 1275111"/>
                <a:gd name="connsiteY1-1616" fmla="*/ 730564 h 853325"/>
                <a:gd name="connsiteX2-1617" fmla="*/ 40375 w 1275111"/>
                <a:gd name="connsiteY2-1618" fmla="*/ 697226 h 853325"/>
                <a:gd name="connsiteX3-1619" fmla="*/ 11800 w 1275111"/>
                <a:gd name="connsiteY3-1620" fmla="*/ 359088 h 853325"/>
                <a:gd name="connsiteX4-1621" fmla="*/ 233256 w 1275111"/>
                <a:gd name="connsiteY4-1622" fmla="*/ 63813 h 853325"/>
                <a:gd name="connsiteX5-1623" fmla="*/ 657119 w 1275111"/>
                <a:gd name="connsiteY5-1624" fmla="*/ 1900 h 853325"/>
                <a:gd name="connsiteX6-1625" fmla="*/ 1121462 w 1275111"/>
                <a:gd name="connsiteY6-1626" fmla="*/ 104294 h 853325"/>
                <a:gd name="connsiteX7-1627" fmla="*/ 1273863 w 1275111"/>
                <a:gd name="connsiteY7-1628" fmla="*/ 454338 h 853325"/>
                <a:gd name="connsiteX8-1629" fmla="*/ 1188138 w 1275111"/>
                <a:gd name="connsiteY8-1630" fmla="*/ 711513 h 853325"/>
                <a:gd name="connsiteX9-1631" fmla="*/ 1088125 w 1275111"/>
                <a:gd name="connsiteY9-1632" fmla="*/ 768663 h 853325"/>
                <a:gd name="connsiteX10-1633" fmla="*/ 1088125 w 1275111"/>
                <a:gd name="connsiteY10-1634" fmla="*/ 835338 h 853325"/>
                <a:gd name="connsiteX11-1635" fmla="*/ 930963 w 1275111"/>
                <a:gd name="connsiteY11-1636" fmla="*/ 411476 h 853325"/>
                <a:gd name="connsiteX12-1637" fmla="*/ 897625 w 1275111"/>
                <a:gd name="connsiteY12-1638" fmla="*/ 497201 h 853325"/>
                <a:gd name="connsiteX13-1639" fmla="*/ 997638 w 1275111"/>
                <a:gd name="connsiteY13-1640" fmla="*/ 730563 h 853325"/>
                <a:gd name="connsiteX14-1641" fmla="*/ 807138 w 1275111"/>
                <a:gd name="connsiteY14-1642" fmla="*/ 621026 h 853325"/>
                <a:gd name="connsiteX15-1643" fmla="*/ 764275 w 1275111"/>
                <a:gd name="connsiteY15-1644" fmla="*/ 459101 h 853325"/>
                <a:gd name="connsiteX16-1645" fmla="*/ 702363 w 1275111"/>
                <a:gd name="connsiteY16-1646" fmla="*/ 573401 h 853325"/>
                <a:gd name="connsiteX17-1647" fmla="*/ 792850 w 1275111"/>
                <a:gd name="connsiteY17-1648" fmla="*/ 706751 h 853325"/>
                <a:gd name="connsiteX18-1649" fmla="*/ 559488 w 1275111"/>
                <a:gd name="connsiteY18-1650" fmla="*/ 587688 h 853325"/>
                <a:gd name="connsiteX19-1651" fmla="*/ 559488 w 1275111"/>
                <a:gd name="connsiteY19-1652" fmla="*/ 440051 h 853325"/>
                <a:gd name="connsiteX20-1653" fmla="*/ 497575 w 1275111"/>
                <a:gd name="connsiteY20-1654" fmla="*/ 482913 h 853325"/>
                <a:gd name="connsiteX21-1655" fmla="*/ 535675 w 1275111"/>
                <a:gd name="connsiteY21-1656" fmla="*/ 625788 h 853325"/>
                <a:gd name="connsiteX22-1657" fmla="*/ 330888 w 1275111"/>
                <a:gd name="connsiteY22-1658" fmla="*/ 506726 h 853325"/>
                <a:gd name="connsiteX23-1659" fmla="*/ 316600 w 1275111"/>
                <a:gd name="connsiteY23-1660" fmla="*/ 394807 h 853325"/>
                <a:gd name="connsiteX24-1661" fmla="*/ 252307 w 1275111"/>
                <a:gd name="connsiteY24-1662" fmla="*/ 399570 h 853325"/>
                <a:gd name="connsiteX25-1663" fmla="*/ 180869 w 1275111"/>
                <a:gd name="connsiteY25-1664" fmla="*/ 797238 h 853325"/>
                <a:gd name="connsiteX0-1665" fmla="*/ 180869 w 1275111"/>
                <a:gd name="connsiteY0-1666" fmla="*/ 795698 h 851785"/>
                <a:gd name="connsiteX1-1667" fmla="*/ 126100 w 1275111"/>
                <a:gd name="connsiteY1-1668" fmla="*/ 729024 h 851785"/>
                <a:gd name="connsiteX2-1669" fmla="*/ 40375 w 1275111"/>
                <a:gd name="connsiteY2-1670" fmla="*/ 695686 h 851785"/>
                <a:gd name="connsiteX3-1671" fmla="*/ 11800 w 1275111"/>
                <a:gd name="connsiteY3-1672" fmla="*/ 357548 h 851785"/>
                <a:gd name="connsiteX4-1673" fmla="*/ 233256 w 1275111"/>
                <a:gd name="connsiteY4-1674" fmla="*/ 62273 h 851785"/>
                <a:gd name="connsiteX5-1675" fmla="*/ 657119 w 1275111"/>
                <a:gd name="connsiteY5-1676" fmla="*/ 360 h 851785"/>
                <a:gd name="connsiteX6-1677" fmla="*/ 1121462 w 1275111"/>
                <a:gd name="connsiteY6-1678" fmla="*/ 102754 h 851785"/>
                <a:gd name="connsiteX7-1679" fmla="*/ 1273863 w 1275111"/>
                <a:gd name="connsiteY7-1680" fmla="*/ 452798 h 851785"/>
                <a:gd name="connsiteX8-1681" fmla="*/ 1188138 w 1275111"/>
                <a:gd name="connsiteY8-1682" fmla="*/ 709973 h 851785"/>
                <a:gd name="connsiteX9-1683" fmla="*/ 1088125 w 1275111"/>
                <a:gd name="connsiteY9-1684" fmla="*/ 767123 h 851785"/>
                <a:gd name="connsiteX10-1685" fmla="*/ 1088125 w 1275111"/>
                <a:gd name="connsiteY10-1686" fmla="*/ 833798 h 851785"/>
                <a:gd name="connsiteX11-1687" fmla="*/ 930963 w 1275111"/>
                <a:gd name="connsiteY11-1688" fmla="*/ 409936 h 851785"/>
                <a:gd name="connsiteX12-1689" fmla="*/ 897625 w 1275111"/>
                <a:gd name="connsiteY12-1690" fmla="*/ 495661 h 851785"/>
                <a:gd name="connsiteX13-1691" fmla="*/ 997638 w 1275111"/>
                <a:gd name="connsiteY13-1692" fmla="*/ 729023 h 851785"/>
                <a:gd name="connsiteX14-1693" fmla="*/ 807138 w 1275111"/>
                <a:gd name="connsiteY14-1694" fmla="*/ 619486 h 851785"/>
                <a:gd name="connsiteX15-1695" fmla="*/ 764275 w 1275111"/>
                <a:gd name="connsiteY15-1696" fmla="*/ 457561 h 851785"/>
                <a:gd name="connsiteX16-1697" fmla="*/ 702363 w 1275111"/>
                <a:gd name="connsiteY16-1698" fmla="*/ 571861 h 851785"/>
                <a:gd name="connsiteX17-1699" fmla="*/ 792850 w 1275111"/>
                <a:gd name="connsiteY17-1700" fmla="*/ 705211 h 851785"/>
                <a:gd name="connsiteX18-1701" fmla="*/ 559488 w 1275111"/>
                <a:gd name="connsiteY18-1702" fmla="*/ 586148 h 851785"/>
                <a:gd name="connsiteX19-1703" fmla="*/ 559488 w 1275111"/>
                <a:gd name="connsiteY19-1704" fmla="*/ 438511 h 851785"/>
                <a:gd name="connsiteX20-1705" fmla="*/ 497575 w 1275111"/>
                <a:gd name="connsiteY20-1706" fmla="*/ 481373 h 851785"/>
                <a:gd name="connsiteX21-1707" fmla="*/ 535675 w 1275111"/>
                <a:gd name="connsiteY21-1708" fmla="*/ 624248 h 851785"/>
                <a:gd name="connsiteX22-1709" fmla="*/ 330888 w 1275111"/>
                <a:gd name="connsiteY22-1710" fmla="*/ 505186 h 851785"/>
                <a:gd name="connsiteX23-1711" fmla="*/ 316600 w 1275111"/>
                <a:gd name="connsiteY23-1712" fmla="*/ 393267 h 851785"/>
                <a:gd name="connsiteX24-1713" fmla="*/ 252307 w 1275111"/>
                <a:gd name="connsiteY24-1714" fmla="*/ 398030 h 851785"/>
                <a:gd name="connsiteX25-1715" fmla="*/ 180869 w 1275111"/>
                <a:gd name="connsiteY25-1716" fmla="*/ 795698 h 851785"/>
                <a:gd name="connsiteX0-1717" fmla="*/ 180869 w 1275435"/>
                <a:gd name="connsiteY0-1718" fmla="*/ 797526 h 853613"/>
                <a:gd name="connsiteX1-1719" fmla="*/ 126100 w 1275435"/>
                <a:gd name="connsiteY1-1720" fmla="*/ 730852 h 853613"/>
                <a:gd name="connsiteX2-1721" fmla="*/ 40375 w 1275435"/>
                <a:gd name="connsiteY2-1722" fmla="*/ 697514 h 853613"/>
                <a:gd name="connsiteX3-1723" fmla="*/ 11800 w 1275435"/>
                <a:gd name="connsiteY3-1724" fmla="*/ 359376 h 853613"/>
                <a:gd name="connsiteX4-1725" fmla="*/ 233256 w 1275435"/>
                <a:gd name="connsiteY4-1726" fmla="*/ 64101 h 853613"/>
                <a:gd name="connsiteX5-1727" fmla="*/ 657119 w 1275435"/>
                <a:gd name="connsiteY5-1728" fmla="*/ 2188 h 853613"/>
                <a:gd name="connsiteX6-1729" fmla="*/ 1111937 w 1275435"/>
                <a:gd name="connsiteY6-1730" fmla="*/ 109344 h 853613"/>
                <a:gd name="connsiteX7-1731" fmla="*/ 1273863 w 1275435"/>
                <a:gd name="connsiteY7-1732" fmla="*/ 454626 h 853613"/>
                <a:gd name="connsiteX8-1733" fmla="*/ 1188138 w 1275435"/>
                <a:gd name="connsiteY8-1734" fmla="*/ 711801 h 853613"/>
                <a:gd name="connsiteX9-1735" fmla="*/ 1088125 w 1275435"/>
                <a:gd name="connsiteY9-1736" fmla="*/ 768951 h 853613"/>
                <a:gd name="connsiteX10-1737" fmla="*/ 1088125 w 1275435"/>
                <a:gd name="connsiteY10-1738" fmla="*/ 835626 h 853613"/>
                <a:gd name="connsiteX11-1739" fmla="*/ 930963 w 1275435"/>
                <a:gd name="connsiteY11-1740" fmla="*/ 411764 h 853613"/>
                <a:gd name="connsiteX12-1741" fmla="*/ 897625 w 1275435"/>
                <a:gd name="connsiteY12-1742" fmla="*/ 497489 h 853613"/>
                <a:gd name="connsiteX13-1743" fmla="*/ 997638 w 1275435"/>
                <a:gd name="connsiteY13-1744" fmla="*/ 730851 h 853613"/>
                <a:gd name="connsiteX14-1745" fmla="*/ 807138 w 1275435"/>
                <a:gd name="connsiteY14-1746" fmla="*/ 621314 h 853613"/>
                <a:gd name="connsiteX15-1747" fmla="*/ 764275 w 1275435"/>
                <a:gd name="connsiteY15-1748" fmla="*/ 459389 h 853613"/>
                <a:gd name="connsiteX16-1749" fmla="*/ 702363 w 1275435"/>
                <a:gd name="connsiteY16-1750" fmla="*/ 573689 h 853613"/>
                <a:gd name="connsiteX17-1751" fmla="*/ 792850 w 1275435"/>
                <a:gd name="connsiteY17-1752" fmla="*/ 707039 h 853613"/>
                <a:gd name="connsiteX18-1753" fmla="*/ 559488 w 1275435"/>
                <a:gd name="connsiteY18-1754" fmla="*/ 587976 h 853613"/>
                <a:gd name="connsiteX19-1755" fmla="*/ 559488 w 1275435"/>
                <a:gd name="connsiteY19-1756" fmla="*/ 440339 h 853613"/>
                <a:gd name="connsiteX20-1757" fmla="*/ 497575 w 1275435"/>
                <a:gd name="connsiteY20-1758" fmla="*/ 483201 h 853613"/>
                <a:gd name="connsiteX21-1759" fmla="*/ 535675 w 1275435"/>
                <a:gd name="connsiteY21-1760" fmla="*/ 626076 h 853613"/>
                <a:gd name="connsiteX22-1761" fmla="*/ 330888 w 1275435"/>
                <a:gd name="connsiteY22-1762" fmla="*/ 507014 h 853613"/>
                <a:gd name="connsiteX23-1763" fmla="*/ 316600 w 1275435"/>
                <a:gd name="connsiteY23-1764" fmla="*/ 395095 h 853613"/>
                <a:gd name="connsiteX24-1765" fmla="*/ 252307 w 1275435"/>
                <a:gd name="connsiteY24-1766" fmla="*/ 399858 h 853613"/>
                <a:gd name="connsiteX25-1767" fmla="*/ 180869 w 1275435"/>
                <a:gd name="connsiteY25-1768" fmla="*/ 797526 h 853613"/>
                <a:gd name="connsiteX0-1769" fmla="*/ 180869 w 1263759"/>
                <a:gd name="connsiteY0-1770" fmla="*/ 797526 h 853613"/>
                <a:gd name="connsiteX1-1771" fmla="*/ 126100 w 1263759"/>
                <a:gd name="connsiteY1-1772" fmla="*/ 730852 h 853613"/>
                <a:gd name="connsiteX2-1773" fmla="*/ 40375 w 1263759"/>
                <a:gd name="connsiteY2-1774" fmla="*/ 697514 h 853613"/>
                <a:gd name="connsiteX3-1775" fmla="*/ 11800 w 1263759"/>
                <a:gd name="connsiteY3-1776" fmla="*/ 359376 h 853613"/>
                <a:gd name="connsiteX4-1777" fmla="*/ 233256 w 1263759"/>
                <a:gd name="connsiteY4-1778" fmla="*/ 64101 h 853613"/>
                <a:gd name="connsiteX5-1779" fmla="*/ 657119 w 1263759"/>
                <a:gd name="connsiteY5-1780" fmla="*/ 2188 h 853613"/>
                <a:gd name="connsiteX6-1781" fmla="*/ 1111937 w 1263759"/>
                <a:gd name="connsiteY6-1782" fmla="*/ 109344 h 853613"/>
                <a:gd name="connsiteX7-1783" fmla="*/ 1261956 w 1263759"/>
                <a:gd name="connsiteY7-1784" fmla="*/ 445101 h 853613"/>
                <a:gd name="connsiteX8-1785" fmla="*/ 1188138 w 1263759"/>
                <a:gd name="connsiteY8-1786" fmla="*/ 711801 h 853613"/>
                <a:gd name="connsiteX9-1787" fmla="*/ 1088125 w 1263759"/>
                <a:gd name="connsiteY9-1788" fmla="*/ 768951 h 853613"/>
                <a:gd name="connsiteX10-1789" fmla="*/ 1088125 w 1263759"/>
                <a:gd name="connsiteY10-1790" fmla="*/ 835626 h 853613"/>
                <a:gd name="connsiteX11-1791" fmla="*/ 930963 w 1263759"/>
                <a:gd name="connsiteY11-1792" fmla="*/ 411764 h 853613"/>
                <a:gd name="connsiteX12-1793" fmla="*/ 897625 w 1263759"/>
                <a:gd name="connsiteY12-1794" fmla="*/ 497489 h 853613"/>
                <a:gd name="connsiteX13-1795" fmla="*/ 997638 w 1263759"/>
                <a:gd name="connsiteY13-1796" fmla="*/ 730851 h 853613"/>
                <a:gd name="connsiteX14-1797" fmla="*/ 807138 w 1263759"/>
                <a:gd name="connsiteY14-1798" fmla="*/ 621314 h 853613"/>
                <a:gd name="connsiteX15-1799" fmla="*/ 764275 w 1263759"/>
                <a:gd name="connsiteY15-1800" fmla="*/ 459389 h 853613"/>
                <a:gd name="connsiteX16-1801" fmla="*/ 702363 w 1263759"/>
                <a:gd name="connsiteY16-1802" fmla="*/ 573689 h 853613"/>
                <a:gd name="connsiteX17-1803" fmla="*/ 792850 w 1263759"/>
                <a:gd name="connsiteY17-1804" fmla="*/ 707039 h 853613"/>
                <a:gd name="connsiteX18-1805" fmla="*/ 559488 w 1263759"/>
                <a:gd name="connsiteY18-1806" fmla="*/ 587976 h 853613"/>
                <a:gd name="connsiteX19-1807" fmla="*/ 559488 w 1263759"/>
                <a:gd name="connsiteY19-1808" fmla="*/ 440339 h 853613"/>
                <a:gd name="connsiteX20-1809" fmla="*/ 497575 w 1263759"/>
                <a:gd name="connsiteY20-1810" fmla="*/ 483201 h 853613"/>
                <a:gd name="connsiteX21-1811" fmla="*/ 535675 w 1263759"/>
                <a:gd name="connsiteY21-1812" fmla="*/ 626076 h 853613"/>
                <a:gd name="connsiteX22-1813" fmla="*/ 330888 w 1263759"/>
                <a:gd name="connsiteY22-1814" fmla="*/ 507014 h 853613"/>
                <a:gd name="connsiteX23-1815" fmla="*/ 316600 w 1263759"/>
                <a:gd name="connsiteY23-1816" fmla="*/ 395095 h 853613"/>
                <a:gd name="connsiteX24-1817" fmla="*/ 252307 w 1263759"/>
                <a:gd name="connsiteY24-1818" fmla="*/ 399858 h 853613"/>
                <a:gd name="connsiteX25-1819" fmla="*/ 180869 w 1263759"/>
                <a:gd name="connsiteY25-1820" fmla="*/ 797526 h 853613"/>
                <a:gd name="connsiteX0-1821" fmla="*/ 180869 w 1262163"/>
                <a:gd name="connsiteY0-1822" fmla="*/ 797526 h 853613"/>
                <a:gd name="connsiteX1-1823" fmla="*/ 126100 w 1262163"/>
                <a:gd name="connsiteY1-1824" fmla="*/ 730852 h 853613"/>
                <a:gd name="connsiteX2-1825" fmla="*/ 40375 w 1262163"/>
                <a:gd name="connsiteY2-1826" fmla="*/ 697514 h 853613"/>
                <a:gd name="connsiteX3-1827" fmla="*/ 11800 w 1262163"/>
                <a:gd name="connsiteY3-1828" fmla="*/ 359376 h 853613"/>
                <a:gd name="connsiteX4-1829" fmla="*/ 233256 w 1262163"/>
                <a:gd name="connsiteY4-1830" fmla="*/ 64101 h 853613"/>
                <a:gd name="connsiteX5-1831" fmla="*/ 657119 w 1262163"/>
                <a:gd name="connsiteY5-1832" fmla="*/ 2188 h 853613"/>
                <a:gd name="connsiteX6-1833" fmla="*/ 1111937 w 1262163"/>
                <a:gd name="connsiteY6-1834" fmla="*/ 109344 h 853613"/>
                <a:gd name="connsiteX7-1835" fmla="*/ 1261956 w 1262163"/>
                <a:gd name="connsiteY7-1836" fmla="*/ 445101 h 853613"/>
                <a:gd name="connsiteX8-1837" fmla="*/ 1188138 w 1262163"/>
                <a:gd name="connsiteY8-1838" fmla="*/ 711801 h 853613"/>
                <a:gd name="connsiteX9-1839" fmla="*/ 1088125 w 1262163"/>
                <a:gd name="connsiteY9-1840" fmla="*/ 768951 h 853613"/>
                <a:gd name="connsiteX10-1841" fmla="*/ 1088125 w 1262163"/>
                <a:gd name="connsiteY10-1842" fmla="*/ 835626 h 853613"/>
                <a:gd name="connsiteX11-1843" fmla="*/ 930963 w 1262163"/>
                <a:gd name="connsiteY11-1844" fmla="*/ 411764 h 853613"/>
                <a:gd name="connsiteX12-1845" fmla="*/ 897625 w 1262163"/>
                <a:gd name="connsiteY12-1846" fmla="*/ 497489 h 853613"/>
                <a:gd name="connsiteX13-1847" fmla="*/ 997638 w 1262163"/>
                <a:gd name="connsiteY13-1848" fmla="*/ 730851 h 853613"/>
                <a:gd name="connsiteX14-1849" fmla="*/ 807138 w 1262163"/>
                <a:gd name="connsiteY14-1850" fmla="*/ 621314 h 853613"/>
                <a:gd name="connsiteX15-1851" fmla="*/ 764275 w 1262163"/>
                <a:gd name="connsiteY15-1852" fmla="*/ 459389 h 853613"/>
                <a:gd name="connsiteX16-1853" fmla="*/ 702363 w 1262163"/>
                <a:gd name="connsiteY16-1854" fmla="*/ 573689 h 853613"/>
                <a:gd name="connsiteX17-1855" fmla="*/ 792850 w 1262163"/>
                <a:gd name="connsiteY17-1856" fmla="*/ 707039 h 853613"/>
                <a:gd name="connsiteX18-1857" fmla="*/ 559488 w 1262163"/>
                <a:gd name="connsiteY18-1858" fmla="*/ 587976 h 853613"/>
                <a:gd name="connsiteX19-1859" fmla="*/ 559488 w 1262163"/>
                <a:gd name="connsiteY19-1860" fmla="*/ 440339 h 853613"/>
                <a:gd name="connsiteX20-1861" fmla="*/ 497575 w 1262163"/>
                <a:gd name="connsiteY20-1862" fmla="*/ 483201 h 853613"/>
                <a:gd name="connsiteX21-1863" fmla="*/ 535675 w 1262163"/>
                <a:gd name="connsiteY21-1864" fmla="*/ 626076 h 853613"/>
                <a:gd name="connsiteX22-1865" fmla="*/ 330888 w 1262163"/>
                <a:gd name="connsiteY22-1866" fmla="*/ 507014 h 853613"/>
                <a:gd name="connsiteX23-1867" fmla="*/ 316600 w 1262163"/>
                <a:gd name="connsiteY23-1868" fmla="*/ 395095 h 853613"/>
                <a:gd name="connsiteX24-1869" fmla="*/ 252307 w 1262163"/>
                <a:gd name="connsiteY24-1870" fmla="*/ 399858 h 853613"/>
                <a:gd name="connsiteX25-1871" fmla="*/ 180869 w 1262163"/>
                <a:gd name="connsiteY25-1872" fmla="*/ 797526 h 853613"/>
                <a:gd name="connsiteX0-1873" fmla="*/ 180869 w 1263141"/>
                <a:gd name="connsiteY0-1874" fmla="*/ 797970 h 854057"/>
                <a:gd name="connsiteX1-1875" fmla="*/ 126100 w 1263141"/>
                <a:gd name="connsiteY1-1876" fmla="*/ 731296 h 854057"/>
                <a:gd name="connsiteX2-1877" fmla="*/ 40375 w 1263141"/>
                <a:gd name="connsiteY2-1878" fmla="*/ 697958 h 854057"/>
                <a:gd name="connsiteX3-1879" fmla="*/ 11800 w 1263141"/>
                <a:gd name="connsiteY3-1880" fmla="*/ 359820 h 854057"/>
                <a:gd name="connsiteX4-1881" fmla="*/ 233256 w 1263141"/>
                <a:gd name="connsiteY4-1882" fmla="*/ 64545 h 854057"/>
                <a:gd name="connsiteX5-1883" fmla="*/ 657119 w 1263141"/>
                <a:gd name="connsiteY5-1884" fmla="*/ 2632 h 854057"/>
                <a:gd name="connsiteX6-1885" fmla="*/ 1128605 w 1263141"/>
                <a:gd name="connsiteY6-1886" fmla="*/ 116931 h 854057"/>
                <a:gd name="connsiteX7-1887" fmla="*/ 1261956 w 1263141"/>
                <a:gd name="connsiteY7-1888" fmla="*/ 445545 h 854057"/>
                <a:gd name="connsiteX8-1889" fmla="*/ 1188138 w 1263141"/>
                <a:gd name="connsiteY8-1890" fmla="*/ 712245 h 854057"/>
                <a:gd name="connsiteX9-1891" fmla="*/ 1088125 w 1263141"/>
                <a:gd name="connsiteY9-1892" fmla="*/ 769395 h 854057"/>
                <a:gd name="connsiteX10-1893" fmla="*/ 1088125 w 1263141"/>
                <a:gd name="connsiteY10-1894" fmla="*/ 836070 h 854057"/>
                <a:gd name="connsiteX11-1895" fmla="*/ 930963 w 1263141"/>
                <a:gd name="connsiteY11-1896" fmla="*/ 412208 h 854057"/>
                <a:gd name="connsiteX12-1897" fmla="*/ 897625 w 1263141"/>
                <a:gd name="connsiteY12-1898" fmla="*/ 497933 h 854057"/>
                <a:gd name="connsiteX13-1899" fmla="*/ 997638 w 1263141"/>
                <a:gd name="connsiteY13-1900" fmla="*/ 731295 h 854057"/>
                <a:gd name="connsiteX14-1901" fmla="*/ 807138 w 1263141"/>
                <a:gd name="connsiteY14-1902" fmla="*/ 621758 h 854057"/>
                <a:gd name="connsiteX15-1903" fmla="*/ 764275 w 1263141"/>
                <a:gd name="connsiteY15-1904" fmla="*/ 459833 h 854057"/>
                <a:gd name="connsiteX16-1905" fmla="*/ 702363 w 1263141"/>
                <a:gd name="connsiteY16-1906" fmla="*/ 574133 h 854057"/>
                <a:gd name="connsiteX17-1907" fmla="*/ 792850 w 1263141"/>
                <a:gd name="connsiteY17-1908" fmla="*/ 707483 h 854057"/>
                <a:gd name="connsiteX18-1909" fmla="*/ 559488 w 1263141"/>
                <a:gd name="connsiteY18-1910" fmla="*/ 588420 h 854057"/>
                <a:gd name="connsiteX19-1911" fmla="*/ 559488 w 1263141"/>
                <a:gd name="connsiteY19-1912" fmla="*/ 440783 h 854057"/>
                <a:gd name="connsiteX20-1913" fmla="*/ 497575 w 1263141"/>
                <a:gd name="connsiteY20-1914" fmla="*/ 483645 h 854057"/>
                <a:gd name="connsiteX21-1915" fmla="*/ 535675 w 1263141"/>
                <a:gd name="connsiteY21-1916" fmla="*/ 626520 h 854057"/>
                <a:gd name="connsiteX22-1917" fmla="*/ 330888 w 1263141"/>
                <a:gd name="connsiteY22-1918" fmla="*/ 507458 h 854057"/>
                <a:gd name="connsiteX23-1919" fmla="*/ 316600 w 1263141"/>
                <a:gd name="connsiteY23-1920" fmla="*/ 395539 h 854057"/>
                <a:gd name="connsiteX24-1921" fmla="*/ 252307 w 1263141"/>
                <a:gd name="connsiteY24-1922" fmla="*/ 400302 h 854057"/>
                <a:gd name="connsiteX25-1923" fmla="*/ 180869 w 1263141"/>
                <a:gd name="connsiteY25-1924" fmla="*/ 797970 h 854057"/>
                <a:gd name="connsiteX0-1925" fmla="*/ 180869 w 1264978"/>
                <a:gd name="connsiteY0-1926" fmla="*/ 797970 h 854057"/>
                <a:gd name="connsiteX1-1927" fmla="*/ 126100 w 1264978"/>
                <a:gd name="connsiteY1-1928" fmla="*/ 731296 h 854057"/>
                <a:gd name="connsiteX2-1929" fmla="*/ 40375 w 1264978"/>
                <a:gd name="connsiteY2-1930" fmla="*/ 697958 h 854057"/>
                <a:gd name="connsiteX3-1931" fmla="*/ 11800 w 1264978"/>
                <a:gd name="connsiteY3-1932" fmla="*/ 359820 h 854057"/>
                <a:gd name="connsiteX4-1933" fmla="*/ 233256 w 1264978"/>
                <a:gd name="connsiteY4-1934" fmla="*/ 64545 h 854057"/>
                <a:gd name="connsiteX5-1935" fmla="*/ 657119 w 1264978"/>
                <a:gd name="connsiteY5-1936" fmla="*/ 2632 h 854057"/>
                <a:gd name="connsiteX6-1937" fmla="*/ 1128605 w 1264978"/>
                <a:gd name="connsiteY6-1938" fmla="*/ 116931 h 854057"/>
                <a:gd name="connsiteX7-1939" fmla="*/ 1261956 w 1264978"/>
                <a:gd name="connsiteY7-1940" fmla="*/ 445545 h 854057"/>
                <a:gd name="connsiteX8-1941" fmla="*/ 1219095 w 1264978"/>
                <a:gd name="connsiteY8-1942" fmla="*/ 686051 h 854057"/>
                <a:gd name="connsiteX9-1943" fmla="*/ 1188138 w 1264978"/>
                <a:gd name="connsiteY9-1944" fmla="*/ 712245 h 854057"/>
                <a:gd name="connsiteX10-1945" fmla="*/ 1088125 w 1264978"/>
                <a:gd name="connsiteY10-1946" fmla="*/ 769395 h 854057"/>
                <a:gd name="connsiteX11-1947" fmla="*/ 1088125 w 1264978"/>
                <a:gd name="connsiteY11-1948" fmla="*/ 836070 h 854057"/>
                <a:gd name="connsiteX12-1949" fmla="*/ 930963 w 1264978"/>
                <a:gd name="connsiteY12-1950" fmla="*/ 412208 h 854057"/>
                <a:gd name="connsiteX13-1951" fmla="*/ 897625 w 1264978"/>
                <a:gd name="connsiteY13-1952" fmla="*/ 497933 h 854057"/>
                <a:gd name="connsiteX14-1953" fmla="*/ 997638 w 1264978"/>
                <a:gd name="connsiteY14-1954" fmla="*/ 731295 h 854057"/>
                <a:gd name="connsiteX15-1955" fmla="*/ 807138 w 1264978"/>
                <a:gd name="connsiteY15-1956" fmla="*/ 621758 h 854057"/>
                <a:gd name="connsiteX16-1957" fmla="*/ 764275 w 1264978"/>
                <a:gd name="connsiteY16-1958" fmla="*/ 459833 h 854057"/>
                <a:gd name="connsiteX17-1959" fmla="*/ 702363 w 1264978"/>
                <a:gd name="connsiteY17-1960" fmla="*/ 574133 h 854057"/>
                <a:gd name="connsiteX18-1961" fmla="*/ 792850 w 1264978"/>
                <a:gd name="connsiteY18-1962" fmla="*/ 707483 h 854057"/>
                <a:gd name="connsiteX19-1963" fmla="*/ 559488 w 1264978"/>
                <a:gd name="connsiteY19-1964" fmla="*/ 588420 h 854057"/>
                <a:gd name="connsiteX20-1965" fmla="*/ 559488 w 1264978"/>
                <a:gd name="connsiteY20-1966" fmla="*/ 440783 h 854057"/>
                <a:gd name="connsiteX21-1967" fmla="*/ 497575 w 1264978"/>
                <a:gd name="connsiteY21-1968" fmla="*/ 483645 h 854057"/>
                <a:gd name="connsiteX22-1969" fmla="*/ 535675 w 1264978"/>
                <a:gd name="connsiteY22-1970" fmla="*/ 626520 h 854057"/>
                <a:gd name="connsiteX23-1971" fmla="*/ 330888 w 1264978"/>
                <a:gd name="connsiteY23-1972" fmla="*/ 507458 h 854057"/>
                <a:gd name="connsiteX24-1973" fmla="*/ 316600 w 1264978"/>
                <a:gd name="connsiteY24-1974" fmla="*/ 395539 h 854057"/>
                <a:gd name="connsiteX25-1975" fmla="*/ 252307 w 1264978"/>
                <a:gd name="connsiteY25-1976" fmla="*/ 400302 h 854057"/>
                <a:gd name="connsiteX26" fmla="*/ 180869 w 1264978"/>
                <a:gd name="connsiteY26" fmla="*/ 797970 h 854057"/>
                <a:gd name="connsiteX0-1977" fmla="*/ 180869 w 1264978"/>
                <a:gd name="connsiteY0-1978" fmla="*/ 797970 h 854057"/>
                <a:gd name="connsiteX1-1979" fmla="*/ 126100 w 1264978"/>
                <a:gd name="connsiteY1-1980" fmla="*/ 731296 h 854057"/>
                <a:gd name="connsiteX2-1981" fmla="*/ 40375 w 1264978"/>
                <a:gd name="connsiteY2-1982" fmla="*/ 697958 h 854057"/>
                <a:gd name="connsiteX3-1983" fmla="*/ 11800 w 1264978"/>
                <a:gd name="connsiteY3-1984" fmla="*/ 359820 h 854057"/>
                <a:gd name="connsiteX4-1985" fmla="*/ 233256 w 1264978"/>
                <a:gd name="connsiteY4-1986" fmla="*/ 64545 h 854057"/>
                <a:gd name="connsiteX5-1987" fmla="*/ 657119 w 1264978"/>
                <a:gd name="connsiteY5-1988" fmla="*/ 2632 h 854057"/>
                <a:gd name="connsiteX6-1989" fmla="*/ 1128605 w 1264978"/>
                <a:gd name="connsiteY6-1990" fmla="*/ 116931 h 854057"/>
                <a:gd name="connsiteX7-1991" fmla="*/ 1261956 w 1264978"/>
                <a:gd name="connsiteY7-1992" fmla="*/ 445545 h 854057"/>
                <a:gd name="connsiteX8-1993" fmla="*/ 1219095 w 1264978"/>
                <a:gd name="connsiteY8-1994" fmla="*/ 686051 h 854057"/>
                <a:gd name="connsiteX9-1995" fmla="*/ 1188138 w 1264978"/>
                <a:gd name="connsiteY9-1996" fmla="*/ 712245 h 854057"/>
                <a:gd name="connsiteX10-1997" fmla="*/ 1114319 w 1264978"/>
                <a:gd name="connsiteY10-1998" fmla="*/ 769395 h 854057"/>
                <a:gd name="connsiteX11-1999" fmla="*/ 1088125 w 1264978"/>
                <a:gd name="connsiteY11-2000" fmla="*/ 836070 h 854057"/>
                <a:gd name="connsiteX12-2001" fmla="*/ 930963 w 1264978"/>
                <a:gd name="connsiteY12-2002" fmla="*/ 412208 h 854057"/>
                <a:gd name="connsiteX13-2003" fmla="*/ 897625 w 1264978"/>
                <a:gd name="connsiteY13-2004" fmla="*/ 497933 h 854057"/>
                <a:gd name="connsiteX14-2005" fmla="*/ 997638 w 1264978"/>
                <a:gd name="connsiteY14-2006" fmla="*/ 731295 h 854057"/>
                <a:gd name="connsiteX15-2007" fmla="*/ 807138 w 1264978"/>
                <a:gd name="connsiteY15-2008" fmla="*/ 621758 h 854057"/>
                <a:gd name="connsiteX16-2009" fmla="*/ 764275 w 1264978"/>
                <a:gd name="connsiteY16-2010" fmla="*/ 459833 h 854057"/>
                <a:gd name="connsiteX17-2011" fmla="*/ 702363 w 1264978"/>
                <a:gd name="connsiteY17-2012" fmla="*/ 574133 h 854057"/>
                <a:gd name="connsiteX18-2013" fmla="*/ 792850 w 1264978"/>
                <a:gd name="connsiteY18-2014" fmla="*/ 707483 h 854057"/>
                <a:gd name="connsiteX19-2015" fmla="*/ 559488 w 1264978"/>
                <a:gd name="connsiteY19-2016" fmla="*/ 588420 h 854057"/>
                <a:gd name="connsiteX20-2017" fmla="*/ 559488 w 1264978"/>
                <a:gd name="connsiteY20-2018" fmla="*/ 440783 h 854057"/>
                <a:gd name="connsiteX21-2019" fmla="*/ 497575 w 1264978"/>
                <a:gd name="connsiteY21-2020" fmla="*/ 483645 h 854057"/>
                <a:gd name="connsiteX22-2021" fmla="*/ 535675 w 1264978"/>
                <a:gd name="connsiteY22-2022" fmla="*/ 626520 h 854057"/>
                <a:gd name="connsiteX23-2023" fmla="*/ 330888 w 1264978"/>
                <a:gd name="connsiteY23-2024" fmla="*/ 507458 h 854057"/>
                <a:gd name="connsiteX24-2025" fmla="*/ 316600 w 1264978"/>
                <a:gd name="connsiteY24-2026" fmla="*/ 395539 h 854057"/>
                <a:gd name="connsiteX25-2027" fmla="*/ 252307 w 1264978"/>
                <a:gd name="connsiteY25-2028" fmla="*/ 400302 h 854057"/>
                <a:gd name="connsiteX26-2029" fmla="*/ 180869 w 1264978"/>
                <a:gd name="connsiteY26-2030" fmla="*/ 797970 h 854057"/>
                <a:gd name="connsiteX0-2031" fmla="*/ 180869 w 1264978"/>
                <a:gd name="connsiteY0-2032" fmla="*/ 797970 h 814148"/>
                <a:gd name="connsiteX1-2033" fmla="*/ 126100 w 1264978"/>
                <a:gd name="connsiteY1-2034" fmla="*/ 731296 h 814148"/>
                <a:gd name="connsiteX2-2035" fmla="*/ 40375 w 1264978"/>
                <a:gd name="connsiteY2-2036" fmla="*/ 697958 h 814148"/>
                <a:gd name="connsiteX3-2037" fmla="*/ 11800 w 1264978"/>
                <a:gd name="connsiteY3-2038" fmla="*/ 359820 h 814148"/>
                <a:gd name="connsiteX4-2039" fmla="*/ 233256 w 1264978"/>
                <a:gd name="connsiteY4-2040" fmla="*/ 64545 h 814148"/>
                <a:gd name="connsiteX5-2041" fmla="*/ 657119 w 1264978"/>
                <a:gd name="connsiteY5-2042" fmla="*/ 2632 h 814148"/>
                <a:gd name="connsiteX6-2043" fmla="*/ 1128605 w 1264978"/>
                <a:gd name="connsiteY6-2044" fmla="*/ 116931 h 814148"/>
                <a:gd name="connsiteX7-2045" fmla="*/ 1261956 w 1264978"/>
                <a:gd name="connsiteY7-2046" fmla="*/ 445545 h 814148"/>
                <a:gd name="connsiteX8-2047" fmla="*/ 1219095 w 1264978"/>
                <a:gd name="connsiteY8-2048" fmla="*/ 686051 h 814148"/>
                <a:gd name="connsiteX9-2049" fmla="*/ 1188138 w 1264978"/>
                <a:gd name="connsiteY9-2050" fmla="*/ 712245 h 814148"/>
                <a:gd name="connsiteX10-2051" fmla="*/ 1114319 w 1264978"/>
                <a:gd name="connsiteY10-2052" fmla="*/ 769395 h 814148"/>
                <a:gd name="connsiteX11-2053" fmla="*/ 1057168 w 1264978"/>
                <a:gd name="connsiteY11-2054" fmla="*/ 752727 h 814148"/>
                <a:gd name="connsiteX12-2055" fmla="*/ 930963 w 1264978"/>
                <a:gd name="connsiteY12-2056" fmla="*/ 412208 h 814148"/>
                <a:gd name="connsiteX13-2057" fmla="*/ 897625 w 1264978"/>
                <a:gd name="connsiteY13-2058" fmla="*/ 497933 h 814148"/>
                <a:gd name="connsiteX14-2059" fmla="*/ 997638 w 1264978"/>
                <a:gd name="connsiteY14-2060" fmla="*/ 731295 h 814148"/>
                <a:gd name="connsiteX15-2061" fmla="*/ 807138 w 1264978"/>
                <a:gd name="connsiteY15-2062" fmla="*/ 621758 h 814148"/>
                <a:gd name="connsiteX16-2063" fmla="*/ 764275 w 1264978"/>
                <a:gd name="connsiteY16-2064" fmla="*/ 459833 h 814148"/>
                <a:gd name="connsiteX17-2065" fmla="*/ 702363 w 1264978"/>
                <a:gd name="connsiteY17-2066" fmla="*/ 574133 h 814148"/>
                <a:gd name="connsiteX18-2067" fmla="*/ 792850 w 1264978"/>
                <a:gd name="connsiteY18-2068" fmla="*/ 707483 h 814148"/>
                <a:gd name="connsiteX19-2069" fmla="*/ 559488 w 1264978"/>
                <a:gd name="connsiteY19-2070" fmla="*/ 588420 h 814148"/>
                <a:gd name="connsiteX20-2071" fmla="*/ 559488 w 1264978"/>
                <a:gd name="connsiteY20-2072" fmla="*/ 440783 h 814148"/>
                <a:gd name="connsiteX21-2073" fmla="*/ 497575 w 1264978"/>
                <a:gd name="connsiteY21-2074" fmla="*/ 483645 h 814148"/>
                <a:gd name="connsiteX22-2075" fmla="*/ 535675 w 1264978"/>
                <a:gd name="connsiteY22-2076" fmla="*/ 626520 h 814148"/>
                <a:gd name="connsiteX23-2077" fmla="*/ 330888 w 1264978"/>
                <a:gd name="connsiteY23-2078" fmla="*/ 507458 h 814148"/>
                <a:gd name="connsiteX24-2079" fmla="*/ 316600 w 1264978"/>
                <a:gd name="connsiteY24-2080" fmla="*/ 395539 h 814148"/>
                <a:gd name="connsiteX25-2081" fmla="*/ 252307 w 1264978"/>
                <a:gd name="connsiteY25-2082" fmla="*/ 400302 h 814148"/>
                <a:gd name="connsiteX26-2083" fmla="*/ 180869 w 1264978"/>
                <a:gd name="connsiteY26-2084" fmla="*/ 797970 h 814148"/>
                <a:gd name="connsiteX0-2085" fmla="*/ 180869 w 1264978"/>
                <a:gd name="connsiteY0-2086" fmla="*/ 797970 h 814148"/>
                <a:gd name="connsiteX1-2087" fmla="*/ 126100 w 1264978"/>
                <a:gd name="connsiteY1-2088" fmla="*/ 731296 h 814148"/>
                <a:gd name="connsiteX2-2089" fmla="*/ 40375 w 1264978"/>
                <a:gd name="connsiteY2-2090" fmla="*/ 697958 h 814148"/>
                <a:gd name="connsiteX3-2091" fmla="*/ 11800 w 1264978"/>
                <a:gd name="connsiteY3-2092" fmla="*/ 359820 h 814148"/>
                <a:gd name="connsiteX4-2093" fmla="*/ 233256 w 1264978"/>
                <a:gd name="connsiteY4-2094" fmla="*/ 64545 h 814148"/>
                <a:gd name="connsiteX5-2095" fmla="*/ 657119 w 1264978"/>
                <a:gd name="connsiteY5-2096" fmla="*/ 2632 h 814148"/>
                <a:gd name="connsiteX6-2097" fmla="*/ 1128605 w 1264978"/>
                <a:gd name="connsiteY6-2098" fmla="*/ 116931 h 814148"/>
                <a:gd name="connsiteX7-2099" fmla="*/ 1261956 w 1264978"/>
                <a:gd name="connsiteY7-2100" fmla="*/ 445545 h 814148"/>
                <a:gd name="connsiteX8-2101" fmla="*/ 1219095 w 1264978"/>
                <a:gd name="connsiteY8-2102" fmla="*/ 686051 h 814148"/>
                <a:gd name="connsiteX9-2103" fmla="*/ 1166707 w 1264978"/>
                <a:gd name="connsiteY9-2104" fmla="*/ 712245 h 814148"/>
                <a:gd name="connsiteX10-2105" fmla="*/ 1114319 w 1264978"/>
                <a:gd name="connsiteY10-2106" fmla="*/ 769395 h 814148"/>
                <a:gd name="connsiteX11-2107" fmla="*/ 1057168 w 1264978"/>
                <a:gd name="connsiteY11-2108" fmla="*/ 752727 h 814148"/>
                <a:gd name="connsiteX12-2109" fmla="*/ 930963 w 1264978"/>
                <a:gd name="connsiteY12-2110" fmla="*/ 412208 h 814148"/>
                <a:gd name="connsiteX13-2111" fmla="*/ 897625 w 1264978"/>
                <a:gd name="connsiteY13-2112" fmla="*/ 497933 h 814148"/>
                <a:gd name="connsiteX14-2113" fmla="*/ 997638 w 1264978"/>
                <a:gd name="connsiteY14-2114" fmla="*/ 731295 h 814148"/>
                <a:gd name="connsiteX15-2115" fmla="*/ 807138 w 1264978"/>
                <a:gd name="connsiteY15-2116" fmla="*/ 621758 h 814148"/>
                <a:gd name="connsiteX16-2117" fmla="*/ 764275 w 1264978"/>
                <a:gd name="connsiteY16-2118" fmla="*/ 459833 h 814148"/>
                <a:gd name="connsiteX17-2119" fmla="*/ 702363 w 1264978"/>
                <a:gd name="connsiteY17-2120" fmla="*/ 574133 h 814148"/>
                <a:gd name="connsiteX18-2121" fmla="*/ 792850 w 1264978"/>
                <a:gd name="connsiteY18-2122" fmla="*/ 707483 h 814148"/>
                <a:gd name="connsiteX19-2123" fmla="*/ 559488 w 1264978"/>
                <a:gd name="connsiteY19-2124" fmla="*/ 588420 h 814148"/>
                <a:gd name="connsiteX20-2125" fmla="*/ 559488 w 1264978"/>
                <a:gd name="connsiteY20-2126" fmla="*/ 440783 h 814148"/>
                <a:gd name="connsiteX21-2127" fmla="*/ 497575 w 1264978"/>
                <a:gd name="connsiteY21-2128" fmla="*/ 483645 h 814148"/>
                <a:gd name="connsiteX22-2129" fmla="*/ 535675 w 1264978"/>
                <a:gd name="connsiteY22-2130" fmla="*/ 626520 h 814148"/>
                <a:gd name="connsiteX23-2131" fmla="*/ 330888 w 1264978"/>
                <a:gd name="connsiteY23-2132" fmla="*/ 507458 h 814148"/>
                <a:gd name="connsiteX24-2133" fmla="*/ 316600 w 1264978"/>
                <a:gd name="connsiteY24-2134" fmla="*/ 395539 h 814148"/>
                <a:gd name="connsiteX25-2135" fmla="*/ 252307 w 1264978"/>
                <a:gd name="connsiteY25-2136" fmla="*/ 400302 h 814148"/>
                <a:gd name="connsiteX26-2137" fmla="*/ 180869 w 1264978"/>
                <a:gd name="connsiteY26-2138" fmla="*/ 797970 h 814148"/>
                <a:gd name="connsiteX0-2139" fmla="*/ 180869 w 1266490"/>
                <a:gd name="connsiteY0-2140" fmla="*/ 797970 h 814148"/>
                <a:gd name="connsiteX1-2141" fmla="*/ 126100 w 1266490"/>
                <a:gd name="connsiteY1-2142" fmla="*/ 731296 h 814148"/>
                <a:gd name="connsiteX2-2143" fmla="*/ 40375 w 1266490"/>
                <a:gd name="connsiteY2-2144" fmla="*/ 697958 h 814148"/>
                <a:gd name="connsiteX3-2145" fmla="*/ 11800 w 1266490"/>
                <a:gd name="connsiteY3-2146" fmla="*/ 359820 h 814148"/>
                <a:gd name="connsiteX4-2147" fmla="*/ 233256 w 1266490"/>
                <a:gd name="connsiteY4-2148" fmla="*/ 64545 h 814148"/>
                <a:gd name="connsiteX5-2149" fmla="*/ 657119 w 1266490"/>
                <a:gd name="connsiteY5-2150" fmla="*/ 2632 h 814148"/>
                <a:gd name="connsiteX6-2151" fmla="*/ 1128605 w 1266490"/>
                <a:gd name="connsiteY6-2152" fmla="*/ 116931 h 814148"/>
                <a:gd name="connsiteX7-2153" fmla="*/ 1261956 w 1266490"/>
                <a:gd name="connsiteY7-2154" fmla="*/ 445545 h 814148"/>
                <a:gd name="connsiteX8-2155" fmla="*/ 1231001 w 1266490"/>
                <a:gd name="connsiteY8-2156" fmla="*/ 686051 h 814148"/>
                <a:gd name="connsiteX9-2157" fmla="*/ 1166707 w 1266490"/>
                <a:gd name="connsiteY9-2158" fmla="*/ 712245 h 814148"/>
                <a:gd name="connsiteX10-2159" fmla="*/ 1114319 w 1266490"/>
                <a:gd name="connsiteY10-2160" fmla="*/ 769395 h 814148"/>
                <a:gd name="connsiteX11-2161" fmla="*/ 1057168 w 1266490"/>
                <a:gd name="connsiteY11-2162" fmla="*/ 752727 h 814148"/>
                <a:gd name="connsiteX12-2163" fmla="*/ 930963 w 1266490"/>
                <a:gd name="connsiteY12-2164" fmla="*/ 412208 h 814148"/>
                <a:gd name="connsiteX13-2165" fmla="*/ 897625 w 1266490"/>
                <a:gd name="connsiteY13-2166" fmla="*/ 497933 h 814148"/>
                <a:gd name="connsiteX14-2167" fmla="*/ 997638 w 1266490"/>
                <a:gd name="connsiteY14-2168" fmla="*/ 731295 h 814148"/>
                <a:gd name="connsiteX15-2169" fmla="*/ 807138 w 1266490"/>
                <a:gd name="connsiteY15-2170" fmla="*/ 621758 h 814148"/>
                <a:gd name="connsiteX16-2171" fmla="*/ 764275 w 1266490"/>
                <a:gd name="connsiteY16-2172" fmla="*/ 459833 h 814148"/>
                <a:gd name="connsiteX17-2173" fmla="*/ 702363 w 1266490"/>
                <a:gd name="connsiteY17-2174" fmla="*/ 574133 h 814148"/>
                <a:gd name="connsiteX18-2175" fmla="*/ 792850 w 1266490"/>
                <a:gd name="connsiteY18-2176" fmla="*/ 707483 h 814148"/>
                <a:gd name="connsiteX19-2177" fmla="*/ 559488 w 1266490"/>
                <a:gd name="connsiteY19-2178" fmla="*/ 588420 h 814148"/>
                <a:gd name="connsiteX20-2179" fmla="*/ 559488 w 1266490"/>
                <a:gd name="connsiteY20-2180" fmla="*/ 440783 h 814148"/>
                <a:gd name="connsiteX21-2181" fmla="*/ 497575 w 1266490"/>
                <a:gd name="connsiteY21-2182" fmla="*/ 483645 h 814148"/>
                <a:gd name="connsiteX22-2183" fmla="*/ 535675 w 1266490"/>
                <a:gd name="connsiteY22-2184" fmla="*/ 626520 h 814148"/>
                <a:gd name="connsiteX23-2185" fmla="*/ 330888 w 1266490"/>
                <a:gd name="connsiteY23-2186" fmla="*/ 507458 h 814148"/>
                <a:gd name="connsiteX24-2187" fmla="*/ 316600 w 1266490"/>
                <a:gd name="connsiteY24-2188" fmla="*/ 395539 h 814148"/>
                <a:gd name="connsiteX25-2189" fmla="*/ 252307 w 1266490"/>
                <a:gd name="connsiteY25-2190" fmla="*/ 400302 h 814148"/>
                <a:gd name="connsiteX26-2191" fmla="*/ 180869 w 1266490"/>
                <a:gd name="connsiteY26-2192" fmla="*/ 797970 h 814148"/>
                <a:gd name="connsiteX0-2193" fmla="*/ 180869 w 1262201"/>
                <a:gd name="connsiteY0-2194" fmla="*/ 797970 h 814148"/>
                <a:gd name="connsiteX1-2195" fmla="*/ 126100 w 1262201"/>
                <a:gd name="connsiteY1-2196" fmla="*/ 731296 h 814148"/>
                <a:gd name="connsiteX2-2197" fmla="*/ 40375 w 1262201"/>
                <a:gd name="connsiteY2-2198" fmla="*/ 697958 h 814148"/>
                <a:gd name="connsiteX3-2199" fmla="*/ 11800 w 1262201"/>
                <a:gd name="connsiteY3-2200" fmla="*/ 359820 h 814148"/>
                <a:gd name="connsiteX4-2201" fmla="*/ 233256 w 1262201"/>
                <a:gd name="connsiteY4-2202" fmla="*/ 64545 h 814148"/>
                <a:gd name="connsiteX5-2203" fmla="*/ 657119 w 1262201"/>
                <a:gd name="connsiteY5-2204" fmla="*/ 2632 h 814148"/>
                <a:gd name="connsiteX6-2205" fmla="*/ 1128605 w 1262201"/>
                <a:gd name="connsiteY6-2206" fmla="*/ 116931 h 814148"/>
                <a:gd name="connsiteX7-2207" fmla="*/ 1261956 w 1262201"/>
                <a:gd name="connsiteY7-2208" fmla="*/ 445545 h 814148"/>
                <a:gd name="connsiteX8-2209" fmla="*/ 1231001 w 1262201"/>
                <a:gd name="connsiteY8-2210" fmla="*/ 686051 h 814148"/>
                <a:gd name="connsiteX9-2211" fmla="*/ 1166707 w 1262201"/>
                <a:gd name="connsiteY9-2212" fmla="*/ 712245 h 814148"/>
                <a:gd name="connsiteX10-2213" fmla="*/ 1114319 w 1262201"/>
                <a:gd name="connsiteY10-2214" fmla="*/ 769395 h 814148"/>
                <a:gd name="connsiteX11-2215" fmla="*/ 1057168 w 1262201"/>
                <a:gd name="connsiteY11-2216" fmla="*/ 752727 h 814148"/>
                <a:gd name="connsiteX12-2217" fmla="*/ 930963 w 1262201"/>
                <a:gd name="connsiteY12-2218" fmla="*/ 412208 h 814148"/>
                <a:gd name="connsiteX13-2219" fmla="*/ 897625 w 1262201"/>
                <a:gd name="connsiteY13-2220" fmla="*/ 497933 h 814148"/>
                <a:gd name="connsiteX14-2221" fmla="*/ 997638 w 1262201"/>
                <a:gd name="connsiteY14-2222" fmla="*/ 731295 h 814148"/>
                <a:gd name="connsiteX15-2223" fmla="*/ 807138 w 1262201"/>
                <a:gd name="connsiteY15-2224" fmla="*/ 621758 h 814148"/>
                <a:gd name="connsiteX16-2225" fmla="*/ 764275 w 1262201"/>
                <a:gd name="connsiteY16-2226" fmla="*/ 459833 h 814148"/>
                <a:gd name="connsiteX17-2227" fmla="*/ 702363 w 1262201"/>
                <a:gd name="connsiteY17-2228" fmla="*/ 574133 h 814148"/>
                <a:gd name="connsiteX18-2229" fmla="*/ 792850 w 1262201"/>
                <a:gd name="connsiteY18-2230" fmla="*/ 707483 h 814148"/>
                <a:gd name="connsiteX19-2231" fmla="*/ 559488 w 1262201"/>
                <a:gd name="connsiteY19-2232" fmla="*/ 588420 h 814148"/>
                <a:gd name="connsiteX20-2233" fmla="*/ 559488 w 1262201"/>
                <a:gd name="connsiteY20-2234" fmla="*/ 440783 h 814148"/>
                <a:gd name="connsiteX21-2235" fmla="*/ 497575 w 1262201"/>
                <a:gd name="connsiteY21-2236" fmla="*/ 483645 h 814148"/>
                <a:gd name="connsiteX22-2237" fmla="*/ 535675 w 1262201"/>
                <a:gd name="connsiteY22-2238" fmla="*/ 626520 h 814148"/>
                <a:gd name="connsiteX23-2239" fmla="*/ 330888 w 1262201"/>
                <a:gd name="connsiteY23-2240" fmla="*/ 507458 h 814148"/>
                <a:gd name="connsiteX24-2241" fmla="*/ 316600 w 1262201"/>
                <a:gd name="connsiteY24-2242" fmla="*/ 395539 h 814148"/>
                <a:gd name="connsiteX25-2243" fmla="*/ 252307 w 1262201"/>
                <a:gd name="connsiteY25-2244" fmla="*/ 400302 h 814148"/>
                <a:gd name="connsiteX26-2245" fmla="*/ 180869 w 1262201"/>
                <a:gd name="connsiteY26-2246" fmla="*/ 797970 h 814148"/>
                <a:gd name="connsiteX0-2247" fmla="*/ 180869 w 1262201"/>
                <a:gd name="connsiteY0-2248" fmla="*/ 797970 h 814148"/>
                <a:gd name="connsiteX1-2249" fmla="*/ 126100 w 1262201"/>
                <a:gd name="connsiteY1-2250" fmla="*/ 731296 h 814148"/>
                <a:gd name="connsiteX2-2251" fmla="*/ 40375 w 1262201"/>
                <a:gd name="connsiteY2-2252" fmla="*/ 697958 h 814148"/>
                <a:gd name="connsiteX3-2253" fmla="*/ 11800 w 1262201"/>
                <a:gd name="connsiteY3-2254" fmla="*/ 359820 h 814148"/>
                <a:gd name="connsiteX4-2255" fmla="*/ 233256 w 1262201"/>
                <a:gd name="connsiteY4-2256" fmla="*/ 64545 h 814148"/>
                <a:gd name="connsiteX5-2257" fmla="*/ 657119 w 1262201"/>
                <a:gd name="connsiteY5-2258" fmla="*/ 2632 h 814148"/>
                <a:gd name="connsiteX6-2259" fmla="*/ 1128605 w 1262201"/>
                <a:gd name="connsiteY6-2260" fmla="*/ 116931 h 814148"/>
                <a:gd name="connsiteX7-2261" fmla="*/ 1261956 w 1262201"/>
                <a:gd name="connsiteY7-2262" fmla="*/ 445545 h 814148"/>
                <a:gd name="connsiteX8-2263" fmla="*/ 1231001 w 1262201"/>
                <a:gd name="connsiteY8-2264" fmla="*/ 686051 h 814148"/>
                <a:gd name="connsiteX9-2265" fmla="*/ 1166707 w 1262201"/>
                <a:gd name="connsiteY9-2266" fmla="*/ 712245 h 814148"/>
                <a:gd name="connsiteX10-2267" fmla="*/ 1114319 w 1262201"/>
                <a:gd name="connsiteY10-2268" fmla="*/ 769395 h 814148"/>
                <a:gd name="connsiteX11-2269" fmla="*/ 1078599 w 1262201"/>
                <a:gd name="connsiteY11-2270" fmla="*/ 700339 h 814148"/>
                <a:gd name="connsiteX12-2271" fmla="*/ 930963 w 1262201"/>
                <a:gd name="connsiteY12-2272" fmla="*/ 412208 h 814148"/>
                <a:gd name="connsiteX13-2273" fmla="*/ 897625 w 1262201"/>
                <a:gd name="connsiteY13-2274" fmla="*/ 497933 h 814148"/>
                <a:gd name="connsiteX14-2275" fmla="*/ 997638 w 1262201"/>
                <a:gd name="connsiteY14-2276" fmla="*/ 731295 h 814148"/>
                <a:gd name="connsiteX15-2277" fmla="*/ 807138 w 1262201"/>
                <a:gd name="connsiteY15-2278" fmla="*/ 621758 h 814148"/>
                <a:gd name="connsiteX16-2279" fmla="*/ 764275 w 1262201"/>
                <a:gd name="connsiteY16-2280" fmla="*/ 459833 h 814148"/>
                <a:gd name="connsiteX17-2281" fmla="*/ 702363 w 1262201"/>
                <a:gd name="connsiteY17-2282" fmla="*/ 574133 h 814148"/>
                <a:gd name="connsiteX18-2283" fmla="*/ 792850 w 1262201"/>
                <a:gd name="connsiteY18-2284" fmla="*/ 707483 h 814148"/>
                <a:gd name="connsiteX19-2285" fmla="*/ 559488 w 1262201"/>
                <a:gd name="connsiteY19-2286" fmla="*/ 588420 h 814148"/>
                <a:gd name="connsiteX20-2287" fmla="*/ 559488 w 1262201"/>
                <a:gd name="connsiteY20-2288" fmla="*/ 440783 h 814148"/>
                <a:gd name="connsiteX21-2289" fmla="*/ 497575 w 1262201"/>
                <a:gd name="connsiteY21-2290" fmla="*/ 483645 h 814148"/>
                <a:gd name="connsiteX22-2291" fmla="*/ 535675 w 1262201"/>
                <a:gd name="connsiteY22-2292" fmla="*/ 626520 h 814148"/>
                <a:gd name="connsiteX23-2293" fmla="*/ 330888 w 1262201"/>
                <a:gd name="connsiteY23-2294" fmla="*/ 507458 h 814148"/>
                <a:gd name="connsiteX24-2295" fmla="*/ 316600 w 1262201"/>
                <a:gd name="connsiteY24-2296" fmla="*/ 395539 h 814148"/>
                <a:gd name="connsiteX25-2297" fmla="*/ 252307 w 1262201"/>
                <a:gd name="connsiteY25-2298" fmla="*/ 400302 h 814148"/>
                <a:gd name="connsiteX26-2299" fmla="*/ 180869 w 1262201"/>
                <a:gd name="connsiteY26-2300" fmla="*/ 797970 h 814148"/>
                <a:gd name="connsiteX0-2301" fmla="*/ 180869 w 1262201"/>
                <a:gd name="connsiteY0-2302" fmla="*/ 797970 h 814148"/>
                <a:gd name="connsiteX1-2303" fmla="*/ 126100 w 1262201"/>
                <a:gd name="connsiteY1-2304" fmla="*/ 731296 h 814148"/>
                <a:gd name="connsiteX2-2305" fmla="*/ 40375 w 1262201"/>
                <a:gd name="connsiteY2-2306" fmla="*/ 697958 h 814148"/>
                <a:gd name="connsiteX3-2307" fmla="*/ 11800 w 1262201"/>
                <a:gd name="connsiteY3-2308" fmla="*/ 359820 h 814148"/>
                <a:gd name="connsiteX4-2309" fmla="*/ 233256 w 1262201"/>
                <a:gd name="connsiteY4-2310" fmla="*/ 64545 h 814148"/>
                <a:gd name="connsiteX5-2311" fmla="*/ 657119 w 1262201"/>
                <a:gd name="connsiteY5-2312" fmla="*/ 2632 h 814148"/>
                <a:gd name="connsiteX6-2313" fmla="*/ 1128605 w 1262201"/>
                <a:gd name="connsiteY6-2314" fmla="*/ 116931 h 814148"/>
                <a:gd name="connsiteX7-2315" fmla="*/ 1261956 w 1262201"/>
                <a:gd name="connsiteY7-2316" fmla="*/ 445545 h 814148"/>
                <a:gd name="connsiteX8-2317" fmla="*/ 1231001 w 1262201"/>
                <a:gd name="connsiteY8-2318" fmla="*/ 686051 h 814148"/>
                <a:gd name="connsiteX9-2319" fmla="*/ 1166707 w 1262201"/>
                <a:gd name="connsiteY9-2320" fmla="*/ 712245 h 814148"/>
                <a:gd name="connsiteX10-2321" fmla="*/ 1114319 w 1262201"/>
                <a:gd name="connsiteY10-2322" fmla="*/ 769395 h 814148"/>
                <a:gd name="connsiteX11-2323" fmla="*/ 1059549 w 1262201"/>
                <a:gd name="connsiteY11-2324" fmla="*/ 712246 h 814148"/>
                <a:gd name="connsiteX12-2325" fmla="*/ 930963 w 1262201"/>
                <a:gd name="connsiteY12-2326" fmla="*/ 412208 h 814148"/>
                <a:gd name="connsiteX13-2327" fmla="*/ 897625 w 1262201"/>
                <a:gd name="connsiteY13-2328" fmla="*/ 497933 h 814148"/>
                <a:gd name="connsiteX14-2329" fmla="*/ 997638 w 1262201"/>
                <a:gd name="connsiteY14-2330" fmla="*/ 731295 h 814148"/>
                <a:gd name="connsiteX15-2331" fmla="*/ 807138 w 1262201"/>
                <a:gd name="connsiteY15-2332" fmla="*/ 621758 h 814148"/>
                <a:gd name="connsiteX16-2333" fmla="*/ 764275 w 1262201"/>
                <a:gd name="connsiteY16-2334" fmla="*/ 459833 h 814148"/>
                <a:gd name="connsiteX17-2335" fmla="*/ 702363 w 1262201"/>
                <a:gd name="connsiteY17-2336" fmla="*/ 574133 h 814148"/>
                <a:gd name="connsiteX18-2337" fmla="*/ 792850 w 1262201"/>
                <a:gd name="connsiteY18-2338" fmla="*/ 707483 h 814148"/>
                <a:gd name="connsiteX19-2339" fmla="*/ 559488 w 1262201"/>
                <a:gd name="connsiteY19-2340" fmla="*/ 588420 h 814148"/>
                <a:gd name="connsiteX20-2341" fmla="*/ 559488 w 1262201"/>
                <a:gd name="connsiteY20-2342" fmla="*/ 440783 h 814148"/>
                <a:gd name="connsiteX21-2343" fmla="*/ 497575 w 1262201"/>
                <a:gd name="connsiteY21-2344" fmla="*/ 483645 h 814148"/>
                <a:gd name="connsiteX22-2345" fmla="*/ 535675 w 1262201"/>
                <a:gd name="connsiteY22-2346" fmla="*/ 626520 h 814148"/>
                <a:gd name="connsiteX23-2347" fmla="*/ 330888 w 1262201"/>
                <a:gd name="connsiteY23-2348" fmla="*/ 507458 h 814148"/>
                <a:gd name="connsiteX24-2349" fmla="*/ 316600 w 1262201"/>
                <a:gd name="connsiteY24-2350" fmla="*/ 395539 h 814148"/>
                <a:gd name="connsiteX25-2351" fmla="*/ 252307 w 1262201"/>
                <a:gd name="connsiteY25-2352" fmla="*/ 400302 h 814148"/>
                <a:gd name="connsiteX26-2353" fmla="*/ 180869 w 1262201"/>
                <a:gd name="connsiteY26-2354" fmla="*/ 797970 h 814148"/>
                <a:gd name="connsiteX0-2355" fmla="*/ 180869 w 1262201"/>
                <a:gd name="connsiteY0-2356" fmla="*/ 797970 h 814148"/>
                <a:gd name="connsiteX1-2357" fmla="*/ 126100 w 1262201"/>
                <a:gd name="connsiteY1-2358" fmla="*/ 731296 h 814148"/>
                <a:gd name="connsiteX2-2359" fmla="*/ 40375 w 1262201"/>
                <a:gd name="connsiteY2-2360" fmla="*/ 697958 h 814148"/>
                <a:gd name="connsiteX3-2361" fmla="*/ 11800 w 1262201"/>
                <a:gd name="connsiteY3-2362" fmla="*/ 359820 h 814148"/>
                <a:gd name="connsiteX4-2363" fmla="*/ 233256 w 1262201"/>
                <a:gd name="connsiteY4-2364" fmla="*/ 64545 h 814148"/>
                <a:gd name="connsiteX5-2365" fmla="*/ 657119 w 1262201"/>
                <a:gd name="connsiteY5-2366" fmla="*/ 2632 h 814148"/>
                <a:gd name="connsiteX6-2367" fmla="*/ 1128605 w 1262201"/>
                <a:gd name="connsiteY6-2368" fmla="*/ 116931 h 814148"/>
                <a:gd name="connsiteX7-2369" fmla="*/ 1261956 w 1262201"/>
                <a:gd name="connsiteY7-2370" fmla="*/ 445545 h 814148"/>
                <a:gd name="connsiteX8-2371" fmla="*/ 1231001 w 1262201"/>
                <a:gd name="connsiteY8-2372" fmla="*/ 686051 h 814148"/>
                <a:gd name="connsiteX9-2373" fmla="*/ 1166707 w 1262201"/>
                <a:gd name="connsiteY9-2374" fmla="*/ 712245 h 814148"/>
                <a:gd name="connsiteX10-2375" fmla="*/ 1114319 w 1262201"/>
                <a:gd name="connsiteY10-2376" fmla="*/ 769395 h 814148"/>
                <a:gd name="connsiteX11-2377" fmla="*/ 1059549 w 1262201"/>
                <a:gd name="connsiteY11-2378" fmla="*/ 712246 h 814148"/>
                <a:gd name="connsiteX12-2379" fmla="*/ 930963 w 1262201"/>
                <a:gd name="connsiteY12-2380" fmla="*/ 412208 h 814148"/>
                <a:gd name="connsiteX13-2381" fmla="*/ 897625 w 1262201"/>
                <a:gd name="connsiteY13-2382" fmla="*/ 497933 h 814148"/>
                <a:gd name="connsiteX14-2383" fmla="*/ 997638 w 1262201"/>
                <a:gd name="connsiteY14-2384" fmla="*/ 731295 h 814148"/>
                <a:gd name="connsiteX15-2385" fmla="*/ 807138 w 1262201"/>
                <a:gd name="connsiteY15-2386" fmla="*/ 621758 h 814148"/>
                <a:gd name="connsiteX16-2387" fmla="*/ 764275 w 1262201"/>
                <a:gd name="connsiteY16-2388" fmla="*/ 459833 h 814148"/>
                <a:gd name="connsiteX17-2389" fmla="*/ 702363 w 1262201"/>
                <a:gd name="connsiteY17-2390" fmla="*/ 574133 h 814148"/>
                <a:gd name="connsiteX18-2391" fmla="*/ 792850 w 1262201"/>
                <a:gd name="connsiteY18-2392" fmla="*/ 707483 h 814148"/>
                <a:gd name="connsiteX19-2393" fmla="*/ 559488 w 1262201"/>
                <a:gd name="connsiteY19-2394" fmla="*/ 588420 h 814148"/>
                <a:gd name="connsiteX20-2395" fmla="*/ 559488 w 1262201"/>
                <a:gd name="connsiteY20-2396" fmla="*/ 440783 h 814148"/>
                <a:gd name="connsiteX21-2397" fmla="*/ 497575 w 1262201"/>
                <a:gd name="connsiteY21-2398" fmla="*/ 483645 h 814148"/>
                <a:gd name="connsiteX22-2399" fmla="*/ 535675 w 1262201"/>
                <a:gd name="connsiteY22-2400" fmla="*/ 626520 h 814148"/>
                <a:gd name="connsiteX23-2401" fmla="*/ 330888 w 1262201"/>
                <a:gd name="connsiteY23-2402" fmla="*/ 507458 h 814148"/>
                <a:gd name="connsiteX24-2403" fmla="*/ 316600 w 1262201"/>
                <a:gd name="connsiteY24-2404" fmla="*/ 395539 h 814148"/>
                <a:gd name="connsiteX25-2405" fmla="*/ 252307 w 1262201"/>
                <a:gd name="connsiteY25-2406" fmla="*/ 400302 h 814148"/>
                <a:gd name="connsiteX26-2407" fmla="*/ 180869 w 1262201"/>
                <a:gd name="connsiteY26-2408" fmla="*/ 797970 h 814148"/>
                <a:gd name="connsiteX0-2409" fmla="*/ 180869 w 1262201"/>
                <a:gd name="connsiteY0-2410" fmla="*/ 797970 h 814148"/>
                <a:gd name="connsiteX1-2411" fmla="*/ 126100 w 1262201"/>
                <a:gd name="connsiteY1-2412" fmla="*/ 731296 h 814148"/>
                <a:gd name="connsiteX2-2413" fmla="*/ 40375 w 1262201"/>
                <a:gd name="connsiteY2-2414" fmla="*/ 697958 h 814148"/>
                <a:gd name="connsiteX3-2415" fmla="*/ 11800 w 1262201"/>
                <a:gd name="connsiteY3-2416" fmla="*/ 359820 h 814148"/>
                <a:gd name="connsiteX4-2417" fmla="*/ 233256 w 1262201"/>
                <a:gd name="connsiteY4-2418" fmla="*/ 64545 h 814148"/>
                <a:gd name="connsiteX5-2419" fmla="*/ 657119 w 1262201"/>
                <a:gd name="connsiteY5-2420" fmla="*/ 2632 h 814148"/>
                <a:gd name="connsiteX6-2421" fmla="*/ 1128605 w 1262201"/>
                <a:gd name="connsiteY6-2422" fmla="*/ 116931 h 814148"/>
                <a:gd name="connsiteX7-2423" fmla="*/ 1261956 w 1262201"/>
                <a:gd name="connsiteY7-2424" fmla="*/ 445545 h 814148"/>
                <a:gd name="connsiteX8-2425" fmla="*/ 1231001 w 1262201"/>
                <a:gd name="connsiteY8-2426" fmla="*/ 686051 h 814148"/>
                <a:gd name="connsiteX9-2427" fmla="*/ 1166707 w 1262201"/>
                <a:gd name="connsiteY9-2428" fmla="*/ 712245 h 814148"/>
                <a:gd name="connsiteX10-2429" fmla="*/ 1114319 w 1262201"/>
                <a:gd name="connsiteY10-2430" fmla="*/ 769395 h 814148"/>
                <a:gd name="connsiteX11-2431" fmla="*/ 1059549 w 1262201"/>
                <a:gd name="connsiteY11-2432" fmla="*/ 712246 h 814148"/>
                <a:gd name="connsiteX12-2433" fmla="*/ 940488 w 1262201"/>
                <a:gd name="connsiteY12-2434" fmla="*/ 424114 h 814148"/>
                <a:gd name="connsiteX13-2435" fmla="*/ 897625 w 1262201"/>
                <a:gd name="connsiteY13-2436" fmla="*/ 497933 h 814148"/>
                <a:gd name="connsiteX14-2437" fmla="*/ 997638 w 1262201"/>
                <a:gd name="connsiteY14-2438" fmla="*/ 731295 h 814148"/>
                <a:gd name="connsiteX15-2439" fmla="*/ 807138 w 1262201"/>
                <a:gd name="connsiteY15-2440" fmla="*/ 621758 h 814148"/>
                <a:gd name="connsiteX16-2441" fmla="*/ 764275 w 1262201"/>
                <a:gd name="connsiteY16-2442" fmla="*/ 459833 h 814148"/>
                <a:gd name="connsiteX17-2443" fmla="*/ 702363 w 1262201"/>
                <a:gd name="connsiteY17-2444" fmla="*/ 574133 h 814148"/>
                <a:gd name="connsiteX18-2445" fmla="*/ 792850 w 1262201"/>
                <a:gd name="connsiteY18-2446" fmla="*/ 707483 h 814148"/>
                <a:gd name="connsiteX19-2447" fmla="*/ 559488 w 1262201"/>
                <a:gd name="connsiteY19-2448" fmla="*/ 588420 h 814148"/>
                <a:gd name="connsiteX20-2449" fmla="*/ 559488 w 1262201"/>
                <a:gd name="connsiteY20-2450" fmla="*/ 440783 h 814148"/>
                <a:gd name="connsiteX21-2451" fmla="*/ 497575 w 1262201"/>
                <a:gd name="connsiteY21-2452" fmla="*/ 483645 h 814148"/>
                <a:gd name="connsiteX22-2453" fmla="*/ 535675 w 1262201"/>
                <a:gd name="connsiteY22-2454" fmla="*/ 626520 h 814148"/>
                <a:gd name="connsiteX23-2455" fmla="*/ 330888 w 1262201"/>
                <a:gd name="connsiteY23-2456" fmla="*/ 507458 h 814148"/>
                <a:gd name="connsiteX24-2457" fmla="*/ 316600 w 1262201"/>
                <a:gd name="connsiteY24-2458" fmla="*/ 395539 h 814148"/>
                <a:gd name="connsiteX25-2459" fmla="*/ 252307 w 1262201"/>
                <a:gd name="connsiteY25-2460" fmla="*/ 400302 h 814148"/>
                <a:gd name="connsiteX26-2461" fmla="*/ 180869 w 1262201"/>
                <a:gd name="connsiteY26-2462" fmla="*/ 797970 h 814148"/>
                <a:gd name="connsiteX0-2463" fmla="*/ 180869 w 1262201"/>
                <a:gd name="connsiteY0-2464" fmla="*/ 797970 h 814148"/>
                <a:gd name="connsiteX1-2465" fmla="*/ 126100 w 1262201"/>
                <a:gd name="connsiteY1-2466" fmla="*/ 731296 h 814148"/>
                <a:gd name="connsiteX2-2467" fmla="*/ 40375 w 1262201"/>
                <a:gd name="connsiteY2-2468" fmla="*/ 697958 h 814148"/>
                <a:gd name="connsiteX3-2469" fmla="*/ 11800 w 1262201"/>
                <a:gd name="connsiteY3-2470" fmla="*/ 359820 h 814148"/>
                <a:gd name="connsiteX4-2471" fmla="*/ 233256 w 1262201"/>
                <a:gd name="connsiteY4-2472" fmla="*/ 64545 h 814148"/>
                <a:gd name="connsiteX5-2473" fmla="*/ 657119 w 1262201"/>
                <a:gd name="connsiteY5-2474" fmla="*/ 2632 h 814148"/>
                <a:gd name="connsiteX6-2475" fmla="*/ 1128605 w 1262201"/>
                <a:gd name="connsiteY6-2476" fmla="*/ 116931 h 814148"/>
                <a:gd name="connsiteX7-2477" fmla="*/ 1261956 w 1262201"/>
                <a:gd name="connsiteY7-2478" fmla="*/ 445545 h 814148"/>
                <a:gd name="connsiteX8-2479" fmla="*/ 1231001 w 1262201"/>
                <a:gd name="connsiteY8-2480" fmla="*/ 686051 h 814148"/>
                <a:gd name="connsiteX9-2481" fmla="*/ 1166707 w 1262201"/>
                <a:gd name="connsiteY9-2482" fmla="*/ 712245 h 814148"/>
                <a:gd name="connsiteX10-2483" fmla="*/ 1114319 w 1262201"/>
                <a:gd name="connsiteY10-2484" fmla="*/ 769395 h 814148"/>
                <a:gd name="connsiteX11-2485" fmla="*/ 1059549 w 1262201"/>
                <a:gd name="connsiteY11-2486" fmla="*/ 712246 h 814148"/>
                <a:gd name="connsiteX12-2487" fmla="*/ 940488 w 1262201"/>
                <a:gd name="connsiteY12-2488" fmla="*/ 424114 h 814148"/>
                <a:gd name="connsiteX13-2489" fmla="*/ 904769 w 1262201"/>
                <a:gd name="connsiteY13-2490" fmla="*/ 497933 h 814148"/>
                <a:gd name="connsiteX14-2491" fmla="*/ 997638 w 1262201"/>
                <a:gd name="connsiteY14-2492" fmla="*/ 731295 h 814148"/>
                <a:gd name="connsiteX15-2493" fmla="*/ 807138 w 1262201"/>
                <a:gd name="connsiteY15-2494" fmla="*/ 621758 h 814148"/>
                <a:gd name="connsiteX16-2495" fmla="*/ 764275 w 1262201"/>
                <a:gd name="connsiteY16-2496" fmla="*/ 459833 h 814148"/>
                <a:gd name="connsiteX17-2497" fmla="*/ 702363 w 1262201"/>
                <a:gd name="connsiteY17-2498" fmla="*/ 574133 h 814148"/>
                <a:gd name="connsiteX18-2499" fmla="*/ 792850 w 1262201"/>
                <a:gd name="connsiteY18-2500" fmla="*/ 707483 h 814148"/>
                <a:gd name="connsiteX19-2501" fmla="*/ 559488 w 1262201"/>
                <a:gd name="connsiteY19-2502" fmla="*/ 588420 h 814148"/>
                <a:gd name="connsiteX20-2503" fmla="*/ 559488 w 1262201"/>
                <a:gd name="connsiteY20-2504" fmla="*/ 440783 h 814148"/>
                <a:gd name="connsiteX21-2505" fmla="*/ 497575 w 1262201"/>
                <a:gd name="connsiteY21-2506" fmla="*/ 483645 h 814148"/>
                <a:gd name="connsiteX22-2507" fmla="*/ 535675 w 1262201"/>
                <a:gd name="connsiteY22-2508" fmla="*/ 626520 h 814148"/>
                <a:gd name="connsiteX23-2509" fmla="*/ 330888 w 1262201"/>
                <a:gd name="connsiteY23-2510" fmla="*/ 507458 h 814148"/>
                <a:gd name="connsiteX24-2511" fmla="*/ 316600 w 1262201"/>
                <a:gd name="connsiteY24-2512" fmla="*/ 395539 h 814148"/>
                <a:gd name="connsiteX25-2513" fmla="*/ 252307 w 1262201"/>
                <a:gd name="connsiteY25-2514" fmla="*/ 400302 h 814148"/>
                <a:gd name="connsiteX26-2515" fmla="*/ 180869 w 1262201"/>
                <a:gd name="connsiteY26-2516" fmla="*/ 797970 h 814148"/>
                <a:gd name="connsiteX0-2517" fmla="*/ 180869 w 1262201"/>
                <a:gd name="connsiteY0-2518" fmla="*/ 797970 h 814148"/>
                <a:gd name="connsiteX1-2519" fmla="*/ 126100 w 1262201"/>
                <a:gd name="connsiteY1-2520" fmla="*/ 731296 h 814148"/>
                <a:gd name="connsiteX2-2521" fmla="*/ 40375 w 1262201"/>
                <a:gd name="connsiteY2-2522" fmla="*/ 697958 h 814148"/>
                <a:gd name="connsiteX3-2523" fmla="*/ 11800 w 1262201"/>
                <a:gd name="connsiteY3-2524" fmla="*/ 359820 h 814148"/>
                <a:gd name="connsiteX4-2525" fmla="*/ 233256 w 1262201"/>
                <a:gd name="connsiteY4-2526" fmla="*/ 64545 h 814148"/>
                <a:gd name="connsiteX5-2527" fmla="*/ 657119 w 1262201"/>
                <a:gd name="connsiteY5-2528" fmla="*/ 2632 h 814148"/>
                <a:gd name="connsiteX6-2529" fmla="*/ 1128605 w 1262201"/>
                <a:gd name="connsiteY6-2530" fmla="*/ 116931 h 814148"/>
                <a:gd name="connsiteX7-2531" fmla="*/ 1261956 w 1262201"/>
                <a:gd name="connsiteY7-2532" fmla="*/ 445545 h 814148"/>
                <a:gd name="connsiteX8-2533" fmla="*/ 1231001 w 1262201"/>
                <a:gd name="connsiteY8-2534" fmla="*/ 686051 h 814148"/>
                <a:gd name="connsiteX9-2535" fmla="*/ 1166707 w 1262201"/>
                <a:gd name="connsiteY9-2536" fmla="*/ 712245 h 814148"/>
                <a:gd name="connsiteX10-2537" fmla="*/ 1114319 w 1262201"/>
                <a:gd name="connsiteY10-2538" fmla="*/ 769395 h 814148"/>
                <a:gd name="connsiteX11-2539" fmla="*/ 1059549 w 1262201"/>
                <a:gd name="connsiteY11-2540" fmla="*/ 712246 h 814148"/>
                <a:gd name="connsiteX12-2541" fmla="*/ 940488 w 1262201"/>
                <a:gd name="connsiteY12-2542" fmla="*/ 424114 h 814148"/>
                <a:gd name="connsiteX13-2543" fmla="*/ 904769 w 1262201"/>
                <a:gd name="connsiteY13-2544" fmla="*/ 497933 h 814148"/>
                <a:gd name="connsiteX14-2545" fmla="*/ 959538 w 1262201"/>
                <a:gd name="connsiteY14-2546" fmla="*/ 705101 h 814148"/>
                <a:gd name="connsiteX15-2547" fmla="*/ 807138 w 1262201"/>
                <a:gd name="connsiteY15-2548" fmla="*/ 621758 h 814148"/>
                <a:gd name="connsiteX16-2549" fmla="*/ 764275 w 1262201"/>
                <a:gd name="connsiteY16-2550" fmla="*/ 459833 h 814148"/>
                <a:gd name="connsiteX17-2551" fmla="*/ 702363 w 1262201"/>
                <a:gd name="connsiteY17-2552" fmla="*/ 574133 h 814148"/>
                <a:gd name="connsiteX18-2553" fmla="*/ 792850 w 1262201"/>
                <a:gd name="connsiteY18-2554" fmla="*/ 707483 h 814148"/>
                <a:gd name="connsiteX19-2555" fmla="*/ 559488 w 1262201"/>
                <a:gd name="connsiteY19-2556" fmla="*/ 588420 h 814148"/>
                <a:gd name="connsiteX20-2557" fmla="*/ 559488 w 1262201"/>
                <a:gd name="connsiteY20-2558" fmla="*/ 440783 h 814148"/>
                <a:gd name="connsiteX21-2559" fmla="*/ 497575 w 1262201"/>
                <a:gd name="connsiteY21-2560" fmla="*/ 483645 h 814148"/>
                <a:gd name="connsiteX22-2561" fmla="*/ 535675 w 1262201"/>
                <a:gd name="connsiteY22-2562" fmla="*/ 626520 h 814148"/>
                <a:gd name="connsiteX23-2563" fmla="*/ 330888 w 1262201"/>
                <a:gd name="connsiteY23-2564" fmla="*/ 507458 h 814148"/>
                <a:gd name="connsiteX24-2565" fmla="*/ 316600 w 1262201"/>
                <a:gd name="connsiteY24-2566" fmla="*/ 395539 h 814148"/>
                <a:gd name="connsiteX25-2567" fmla="*/ 252307 w 1262201"/>
                <a:gd name="connsiteY25-2568" fmla="*/ 400302 h 814148"/>
                <a:gd name="connsiteX26-2569" fmla="*/ 180869 w 1262201"/>
                <a:gd name="connsiteY26-2570" fmla="*/ 797970 h 814148"/>
                <a:gd name="connsiteX0-2571" fmla="*/ 180869 w 1262201"/>
                <a:gd name="connsiteY0-2572" fmla="*/ 797970 h 814148"/>
                <a:gd name="connsiteX1-2573" fmla="*/ 126100 w 1262201"/>
                <a:gd name="connsiteY1-2574" fmla="*/ 731296 h 814148"/>
                <a:gd name="connsiteX2-2575" fmla="*/ 40375 w 1262201"/>
                <a:gd name="connsiteY2-2576" fmla="*/ 697958 h 814148"/>
                <a:gd name="connsiteX3-2577" fmla="*/ 11800 w 1262201"/>
                <a:gd name="connsiteY3-2578" fmla="*/ 359820 h 814148"/>
                <a:gd name="connsiteX4-2579" fmla="*/ 233256 w 1262201"/>
                <a:gd name="connsiteY4-2580" fmla="*/ 64545 h 814148"/>
                <a:gd name="connsiteX5-2581" fmla="*/ 657119 w 1262201"/>
                <a:gd name="connsiteY5-2582" fmla="*/ 2632 h 814148"/>
                <a:gd name="connsiteX6-2583" fmla="*/ 1128605 w 1262201"/>
                <a:gd name="connsiteY6-2584" fmla="*/ 116931 h 814148"/>
                <a:gd name="connsiteX7-2585" fmla="*/ 1261956 w 1262201"/>
                <a:gd name="connsiteY7-2586" fmla="*/ 445545 h 814148"/>
                <a:gd name="connsiteX8-2587" fmla="*/ 1231001 w 1262201"/>
                <a:gd name="connsiteY8-2588" fmla="*/ 686051 h 814148"/>
                <a:gd name="connsiteX9-2589" fmla="*/ 1166707 w 1262201"/>
                <a:gd name="connsiteY9-2590" fmla="*/ 712245 h 814148"/>
                <a:gd name="connsiteX10-2591" fmla="*/ 1114319 w 1262201"/>
                <a:gd name="connsiteY10-2592" fmla="*/ 769395 h 814148"/>
                <a:gd name="connsiteX11-2593" fmla="*/ 1059549 w 1262201"/>
                <a:gd name="connsiteY11-2594" fmla="*/ 712246 h 814148"/>
                <a:gd name="connsiteX12-2595" fmla="*/ 940488 w 1262201"/>
                <a:gd name="connsiteY12-2596" fmla="*/ 424114 h 814148"/>
                <a:gd name="connsiteX13-2597" fmla="*/ 904769 w 1262201"/>
                <a:gd name="connsiteY13-2598" fmla="*/ 497933 h 814148"/>
                <a:gd name="connsiteX14-2599" fmla="*/ 959538 w 1262201"/>
                <a:gd name="connsiteY14-2600" fmla="*/ 705101 h 814148"/>
                <a:gd name="connsiteX15-2601" fmla="*/ 807138 w 1262201"/>
                <a:gd name="connsiteY15-2602" fmla="*/ 621758 h 814148"/>
                <a:gd name="connsiteX16-2603" fmla="*/ 764275 w 1262201"/>
                <a:gd name="connsiteY16-2604" fmla="*/ 459833 h 814148"/>
                <a:gd name="connsiteX17-2605" fmla="*/ 702363 w 1262201"/>
                <a:gd name="connsiteY17-2606" fmla="*/ 574133 h 814148"/>
                <a:gd name="connsiteX18-2607" fmla="*/ 792850 w 1262201"/>
                <a:gd name="connsiteY18-2608" fmla="*/ 707483 h 814148"/>
                <a:gd name="connsiteX19-2609" fmla="*/ 559488 w 1262201"/>
                <a:gd name="connsiteY19-2610" fmla="*/ 588420 h 814148"/>
                <a:gd name="connsiteX20-2611" fmla="*/ 559488 w 1262201"/>
                <a:gd name="connsiteY20-2612" fmla="*/ 440783 h 814148"/>
                <a:gd name="connsiteX21-2613" fmla="*/ 497575 w 1262201"/>
                <a:gd name="connsiteY21-2614" fmla="*/ 483645 h 814148"/>
                <a:gd name="connsiteX22-2615" fmla="*/ 535675 w 1262201"/>
                <a:gd name="connsiteY22-2616" fmla="*/ 626520 h 814148"/>
                <a:gd name="connsiteX23-2617" fmla="*/ 330888 w 1262201"/>
                <a:gd name="connsiteY23-2618" fmla="*/ 507458 h 814148"/>
                <a:gd name="connsiteX24-2619" fmla="*/ 316600 w 1262201"/>
                <a:gd name="connsiteY24-2620" fmla="*/ 395539 h 814148"/>
                <a:gd name="connsiteX25-2621" fmla="*/ 252307 w 1262201"/>
                <a:gd name="connsiteY25-2622" fmla="*/ 400302 h 814148"/>
                <a:gd name="connsiteX26-2623" fmla="*/ 180869 w 1262201"/>
                <a:gd name="connsiteY26-2624" fmla="*/ 797970 h 814148"/>
                <a:gd name="connsiteX0-2625" fmla="*/ 180869 w 1262201"/>
                <a:gd name="connsiteY0-2626" fmla="*/ 797970 h 814148"/>
                <a:gd name="connsiteX1-2627" fmla="*/ 126100 w 1262201"/>
                <a:gd name="connsiteY1-2628" fmla="*/ 731296 h 814148"/>
                <a:gd name="connsiteX2-2629" fmla="*/ 40375 w 1262201"/>
                <a:gd name="connsiteY2-2630" fmla="*/ 697958 h 814148"/>
                <a:gd name="connsiteX3-2631" fmla="*/ 11800 w 1262201"/>
                <a:gd name="connsiteY3-2632" fmla="*/ 359820 h 814148"/>
                <a:gd name="connsiteX4-2633" fmla="*/ 233256 w 1262201"/>
                <a:gd name="connsiteY4-2634" fmla="*/ 64545 h 814148"/>
                <a:gd name="connsiteX5-2635" fmla="*/ 657119 w 1262201"/>
                <a:gd name="connsiteY5-2636" fmla="*/ 2632 h 814148"/>
                <a:gd name="connsiteX6-2637" fmla="*/ 1128605 w 1262201"/>
                <a:gd name="connsiteY6-2638" fmla="*/ 116931 h 814148"/>
                <a:gd name="connsiteX7-2639" fmla="*/ 1261956 w 1262201"/>
                <a:gd name="connsiteY7-2640" fmla="*/ 445545 h 814148"/>
                <a:gd name="connsiteX8-2641" fmla="*/ 1231001 w 1262201"/>
                <a:gd name="connsiteY8-2642" fmla="*/ 686051 h 814148"/>
                <a:gd name="connsiteX9-2643" fmla="*/ 1166707 w 1262201"/>
                <a:gd name="connsiteY9-2644" fmla="*/ 712245 h 814148"/>
                <a:gd name="connsiteX10-2645" fmla="*/ 1114319 w 1262201"/>
                <a:gd name="connsiteY10-2646" fmla="*/ 769395 h 814148"/>
                <a:gd name="connsiteX11-2647" fmla="*/ 1059549 w 1262201"/>
                <a:gd name="connsiteY11-2648" fmla="*/ 712246 h 814148"/>
                <a:gd name="connsiteX12-2649" fmla="*/ 940488 w 1262201"/>
                <a:gd name="connsiteY12-2650" fmla="*/ 424114 h 814148"/>
                <a:gd name="connsiteX13-2651" fmla="*/ 904769 w 1262201"/>
                <a:gd name="connsiteY13-2652" fmla="*/ 497933 h 814148"/>
                <a:gd name="connsiteX14-2653" fmla="*/ 959538 w 1262201"/>
                <a:gd name="connsiteY14-2654" fmla="*/ 705101 h 814148"/>
                <a:gd name="connsiteX15-2655" fmla="*/ 811900 w 1262201"/>
                <a:gd name="connsiteY15-2656" fmla="*/ 609852 h 814148"/>
                <a:gd name="connsiteX16-2657" fmla="*/ 764275 w 1262201"/>
                <a:gd name="connsiteY16-2658" fmla="*/ 459833 h 814148"/>
                <a:gd name="connsiteX17-2659" fmla="*/ 702363 w 1262201"/>
                <a:gd name="connsiteY17-2660" fmla="*/ 574133 h 814148"/>
                <a:gd name="connsiteX18-2661" fmla="*/ 792850 w 1262201"/>
                <a:gd name="connsiteY18-2662" fmla="*/ 707483 h 814148"/>
                <a:gd name="connsiteX19-2663" fmla="*/ 559488 w 1262201"/>
                <a:gd name="connsiteY19-2664" fmla="*/ 588420 h 814148"/>
                <a:gd name="connsiteX20-2665" fmla="*/ 559488 w 1262201"/>
                <a:gd name="connsiteY20-2666" fmla="*/ 440783 h 814148"/>
                <a:gd name="connsiteX21-2667" fmla="*/ 497575 w 1262201"/>
                <a:gd name="connsiteY21-2668" fmla="*/ 483645 h 814148"/>
                <a:gd name="connsiteX22-2669" fmla="*/ 535675 w 1262201"/>
                <a:gd name="connsiteY22-2670" fmla="*/ 626520 h 814148"/>
                <a:gd name="connsiteX23-2671" fmla="*/ 330888 w 1262201"/>
                <a:gd name="connsiteY23-2672" fmla="*/ 507458 h 814148"/>
                <a:gd name="connsiteX24-2673" fmla="*/ 316600 w 1262201"/>
                <a:gd name="connsiteY24-2674" fmla="*/ 395539 h 814148"/>
                <a:gd name="connsiteX25-2675" fmla="*/ 252307 w 1262201"/>
                <a:gd name="connsiteY25-2676" fmla="*/ 400302 h 814148"/>
                <a:gd name="connsiteX26-2677" fmla="*/ 180869 w 1262201"/>
                <a:gd name="connsiteY26-2678" fmla="*/ 797970 h 814148"/>
                <a:gd name="connsiteX0-2679" fmla="*/ 180869 w 1262201"/>
                <a:gd name="connsiteY0-2680" fmla="*/ 797970 h 814148"/>
                <a:gd name="connsiteX1-2681" fmla="*/ 126100 w 1262201"/>
                <a:gd name="connsiteY1-2682" fmla="*/ 731296 h 814148"/>
                <a:gd name="connsiteX2-2683" fmla="*/ 40375 w 1262201"/>
                <a:gd name="connsiteY2-2684" fmla="*/ 697958 h 814148"/>
                <a:gd name="connsiteX3-2685" fmla="*/ 11800 w 1262201"/>
                <a:gd name="connsiteY3-2686" fmla="*/ 359820 h 814148"/>
                <a:gd name="connsiteX4-2687" fmla="*/ 233256 w 1262201"/>
                <a:gd name="connsiteY4-2688" fmla="*/ 64545 h 814148"/>
                <a:gd name="connsiteX5-2689" fmla="*/ 657119 w 1262201"/>
                <a:gd name="connsiteY5-2690" fmla="*/ 2632 h 814148"/>
                <a:gd name="connsiteX6-2691" fmla="*/ 1128605 w 1262201"/>
                <a:gd name="connsiteY6-2692" fmla="*/ 116931 h 814148"/>
                <a:gd name="connsiteX7-2693" fmla="*/ 1261956 w 1262201"/>
                <a:gd name="connsiteY7-2694" fmla="*/ 445545 h 814148"/>
                <a:gd name="connsiteX8-2695" fmla="*/ 1231001 w 1262201"/>
                <a:gd name="connsiteY8-2696" fmla="*/ 686051 h 814148"/>
                <a:gd name="connsiteX9-2697" fmla="*/ 1166707 w 1262201"/>
                <a:gd name="connsiteY9-2698" fmla="*/ 712245 h 814148"/>
                <a:gd name="connsiteX10-2699" fmla="*/ 1114319 w 1262201"/>
                <a:gd name="connsiteY10-2700" fmla="*/ 769395 h 814148"/>
                <a:gd name="connsiteX11-2701" fmla="*/ 1059549 w 1262201"/>
                <a:gd name="connsiteY11-2702" fmla="*/ 712246 h 814148"/>
                <a:gd name="connsiteX12-2703" fmla="*/ 940488 w 1262201"/>
                <a:gd name="connsiteY12-2704" fmla="*/ 424114 h 814148"/>
                <a:gd name="connsiteX13-2705" fmla="*/ 904769 w 1262201"/>
                <a:gd name="connsiteY13-2706" fmla="*/ 497933 h 814148"/>
                <a:gd name="connsiteX14-2707" fmla="*/ 959538 w 1262201"/>
                <a:gd name="connsiteY14-2708" fmla="*/ 705101 h 814148"/>
                <a:gd name="connsiteX15-2709" fmla="*/ 811900 w 1262201"/>
                <a:gd name="connsiteY15-2710" fmla="*/ 609852 h 814148"/>
                <a:gd name="connsiteX16-2711" fmla="*/ 764275 w 1262201"/>
                <a:gd name="connsiteY16-2712" fmla="*/ 459833 h 814148"/>
                <a:gd name="connsiteX17-2713" fmla="*/ 714269 w 1262201"/>
                <a:gd name="connsiteY17-2714" fmla="*/ 576514 h 814148"/>
                <a:gd name="connsiteX18-2715" fmla="*/ 792850 w 1262201"/>
                <a:gd name="connsiteY18-2716" fmla="*/ 707483 h 814148"/>
                <a:gd name="connsiteX19-2717" fmla="*/ 559488 w 1262201"/>
                <a:gd name="connsiteY19-2718" fmla="*/ 588420 h 814148"/>
                <a:gd name="connsiteX20-2719" fmla="*/ 559488 w 1262201"/>
                <a:gd name="connsiteY20-2720" fmla="*/ 440783 h 814148"/>
                <a:gd name="connsiteX21-2721" fmla="*/ 497575 w 1262201"/>
                <a:gd name="connsiteY21-2722" fmla="*/ 483645 h 814148"/>
                <a:gd name="connsiteX22-2723" fmla="*/ 535675 w 1262201"/>
                <a:gd name="connsiteY22-2724" fmla="*/ 626520 h 814148"/>
                <a:gd name="connsiteX23-2725" fmla="*/ 330888 w 1262201"/>
                <a:gd name="connsiteY23-2726" fmla="*/ 507458 h 814148"/>
                <a:gd name="connsiteX24-2727" fmla="*/ 316600 w 1262201"/>
                <a:gd name="connsiteY24-2728" fmla="*/ 395539 h 814148"/>
                <a:gd name="connsiteX25-2729" fmla="*/ 252307 w 1262201"/>
                <a:gd name="connsiteY25-2730" fmla="*/ 400302 h 814148"/>
                <a:gd name="connsiteX26-2731" fmla="*/ 180869 w 1262201"/>
                <a:gd name="connsiteY26-2732" fmla="*/ 797970 h 814148"/>
                <a:gd name="connsiteX0-2733" fmla="*/ 180869 w 1262201"/>
                <a:gd name="connsiteY0-2734" fmla="*/ 797970 h 814148"/>
                <a:gd name="connsiteX1-2735" fmla="*/ 126100 w 1262201"/>
                <a:gd name="connsiteY1-2736" fmla="*/ 731296 h 814148"/>
                <a:gd name="connsiteX2-2737" fmla="*/ 40375 w 1262201"/>
                <a:gd name="connsiteY2-2738" fmla="*/ 697958 h 814148"/>
                <a:gd name="connsiteX3-2739" fmla="*/ 11800 w 1262201"/>
                <a:gd name="connsiteY3-2740" fmla="*/ 359820 h 814148"/>
                <a:gd name="connsiteX4-2741" fmla="*/ 233256 w 1262201"/>
                <a:gd name="connsiteY4-2742" fmla="*/ 64545 h 814148"/>
                <a:gd name="connsiteX5-2743" fmla="*/ 657119 w 1262201"/>
                <a:gd name="connsiteY5-2744" fmla="*/ 2632 h 814148"/>
                <a:gd name="connsiteX6-2745" fmla="*/ 1128605 w 1262201"/>
                <a:gd name="connsiteY6-2746" fmla="*/ 116931 h 814148"/>
                <a:gd name="connsiteX7-2747" fmla="*/ 1261956 w 1262201"/>
                <a:gd name="connsiteY7-2748" fmla="*/ 445545 h 814148"/>
                <a:gd name="connsiteX8-2749" fmla="*/ 1231001 w 1262201"/>
                <a:gd name="connsiteY8-2750" fmla="*/ 686051 h 814148"/>
                <a:gd name="connsiteX9-2751" fmla="*/ 1166707 w 1262201"/>
                <a:gd name="connsiteY9-2752" fmla="*/ 712245 h 814148"/>
                <a:gd name="connsiteX10-2753" fmla="*/ 1114319 w 1262201"/>
                <a:gd name="connsiteY10-2754" fmla="*/ 769395 h 814148"/>
                <a:gd name="connsiteX11-2755" fmla="*/ 1059549 w 1262201"/>
                <a:gd name="connsiteY11-2756" fmla="*/ 712246 h 814148"/>
                <a:gd name="connsiteX12-2757" fmla="*/ 940488 w 1262201"/>
                <a:gd name="connsiteY12-2758" fmla="*/ 424114 h 814148"/>
                <a:gd name="connsiteX13-2759" fmla="*/ 904769 w 1262201"/>
                <a:gd name="connsiteY13-2760" fmla="*/ 497933 h 814148"/>
                <a:gd name="connsiteX14-2761" fmla="*/ 959538 w 1262201"/>
                <a:gd name="connsiteY14-2762" fmla="*/ 705101 h 814148"/>
                <a:gd name="connsiteX15-2763" fmla="*/ 811900 w 1262201"/>
                <a:gd name="connsiteY15-2764" fmla="*/ 609852 h 814148"/>
                <a:gd name="connsiteX16-2765" fmla="*/ 754750 w 1262201"/>
                <a:gd name="connsiteY16-2766" fmla="*/ 474120 h 814148"/>
                <a:gd name="connsiteX17-2767" fmla="*/ 714269 w 1262201"/>
                <a:gd name="connsiteY17-2768" fmla="*/ 576514 h 814148"/>
                <a:gd name="connsiteX18-2769" fmla="*/ 792850 w 1262201"/>
                <a:gd name="connsiteY18-2770" fmla="*/ 707483 h 814148"/>
                <a:gd name="connsiteX19-2771" fmla="*/ 559488 w 1262201"/>
                <a:gd name="connsiteY19-2772" fmla="*/ 588420 h 814148"/>
                <a:gd name="connsiteX20-2773" fmla="*/ 559488 w 1262201"/>
                <a:gd name="connsiteY20-2774" fmla="*/ 440783 h 814148"/>
                <a:gd name="connsiteX21-2775" fmla="*/ 497575 w 1262201"/>
                <a:gd name="connsiteY21-2776" fmla="*/ 483645 h 814148"/>
                <a:gd name="connsiteX22-2777" fmla="*/ 535675 w 1262201"/>
                <a:gd name="connsiteY22-2778" fmla="*/ 626520 h 814148"/>
                <a:gd name="connsiteX23-2779" fmla="*/ 330888 w 1262201"/>
                <a:gd name="connsiteY23-2780" fmla="*/ 507458 h 814148"/>
                <a:gd name="connsiteX24-2781" fmla="*/ 316600 w 1262201"/>
                <a:gd name="connsiteY24-2782" fmla="*/ 395539 h 814148"/>
                <a:gd name="connsiteX25-2783" fmla="*/ 252307 w 1262201"/>
                <a:gd name="connsiteY25-2784" fmla="*/ 400302 h 814148"/>
                <a:gd name="connsiteX26-2785" fmla="*/ 180869 w 1262201"/>
                <a:gd name="connsiteY26-2786" fmla="*/ 797970 h 814148"/>
                <a:gd name="connsiteX0-2787" fmla="*/ 180869 w 1262201"/>
                <a:gd name="connsiteY0-2788" fmla="*/ 797970 h 814148"/>
                <a:gd name="connsiteX1-2789" fmla="*/ 126100 w 1262201"/>
                <a:gd name="connsiteY1-2790" fmla="*/ 731296 h 814148"/>
                <a:gd name="connsiteX2-2791" fmla="*/ 40375 w 1262201"/>
                <a:gd name="connsiteY2-2792" fmla="*/ 697958 h 814148"/>
                <a:gd name="connsiteX3-2793" fmla="*/ 11800 w 1262201"/>
                <a:gd name="connsiteY3-2794" fmla="*/ 359820 h 814148"/>
                <a:gd name="connsiteX4-2795" fmla="*/ 233256 w 1262201"/>
                <a:gd name="connsiteY4-2796" fmla="*/ 64545 h 814148"/>
                <a:gd name="connsiteX5-2797" fmla="*/ 657119 w 1262201"/>
                <a:gd name="connsiteY5-2798" fmla="*/ 2632 h 814148"/>
                <a:gd name="connsiteX6-2799" fmla="*/ 1128605 w 1262201"/>
                <a:gd name="connsiteY6-2800" fmla="*/ 116931 h 814148"/>
                <a:gd name="connsiteX7-2801" fmla="*/ 1261956 w 1262201"/>
                <a:gd name="connsiteY7-2802" fmla="*/ 445545 h 814148"/>
                <a:gd name="connsiteX8-2803" fmla="*/ 1231001 w 1262201"/>
                <a:gd name="connsiteY8-2804" fmla="*/ 686051 h 814148"/>
                <a:gd name="connsiteX9-2805" fmla="*/ 1166707 w 1262201"/>
                <a:gd name="connsiteY9-2806" fmla="*/ 712245 h 814148"/>
                <a:gd name="connsiteX10-2807" fmla="*/ 1114319 w 1262201"/>
                <a:gd name="connsiteY10-2808" fmla="*/ 769395 h 814148"/>
                <a:gd name="connsiteX11-2809" fmla="*/ 1059549 w 1262201"/>
                <a:gd name="connsiteY11-2810" fmla="*/ 712246 h 814148"/>
                <a:gd name="connsiteX12-2811" fmla="*/ 940488 w 1262201"/>
                <a:gd name="connsiteY12-2812" fmla="*/ 424114 h 814148"/>
                <a:gd name="connsiteX13-2813" fmla="*/ 904769 w 1262201"/>
                <a:gd name="connsiteY13-2814" fmla="*/ 497933 h 814148"/>
                <a:gd name="connsiteX14-2815" fmla="*/ 959538 w 1262201"/>
                <a:gd name="connsiteY14-2816" fmla="*/ 705101 h 814148"/>
                <a:gd name="connsiteX15-2817" fmla="*/ 811900 w 1262201"/>
                <a:gd name="connsiteY15-2818" fmla="*/ 609852 h 814148"/>
                <a:gd name="connsiteX16-2819" fmla="*/ 754750 w 1262201"/>
                <a:gd name="connsiteY16-2820" fmla="*/ 474120 h 814148"/>
                <a:gd name="connsiteX17-2821" fmla="*/ 714269 w 1262201"/>
                <a:gd name="connsiteY17-2822" fmla="*/ 576514 h 814148"/>
                <a:gd name="connsiteX18-2823" fmla="*/ 759512 w 1262201"/>
                <a:gd name="connsiteY18-2824" fmla="*/ 709865 h 814148"/>
                <a:gd name="connsiteX19-2825" fmla="*/ 559488 w 1262201"/>
                <a:gd name="connsiteY19-2826" fmla="*/ 588420 h 814148"/>
                <a:gd name="connsiteX20-2827" fmla="*/ 559488 w 1262201"/>
                <a:gd name="connsiteY20-2828" fmla="*/ 440783 h 814148"/>
                <a:gd name="connsiteX21-2829" fmla="*/ 497575 w 1262201"/>
                <a:gd name="connsiteY21-2830" fmla="*/ 483645 h 814148"/>
                <a:gd name="connsiteX22-2831" fmla="*/ 535675 w 1262201"/>
                <a:gd name="connsiteY22-2832" fmla="*/ 626520 h 814148"/>
                <a:gd name="connsiteX23-2833" fmla="*/ 330888 w 1262201"/>
                <a:gd name="connsiteY23-2834" fmla="*/ 507458 h 814148"/>
                <a:gd name="connsiteX24-2835" fmla="*/ 316600 w 1262201"/>
                <a:gd name="connsiteY24-2836" fmla="*/ 395539 h 814148"/>
                <a:gd name="connsiteX25-2837" fmla="*/ 252307 w 1262201"/>
                <a:gd name="connsiteY25-2838" fmla="*/ 400302 h 814148"/>
                <a:gd name="connsiteX26-2839" fmla="*/ 180869 w 1262201"/>
                <a:gd name="connsiteY26-2840" fmla="*/ 797970 h 814148"/>
                <a:gd name="connsiteX0-2841" fmla="*/ 180869 w 1262201"/>
                <a:gd name="connsiteY0-2842" fmla="*/ 797970 h 814148"/>
                <a:gd name="connsiteX1-2843" fmla="*/ 126100 w 1262201"/>
                <a:gd name="connsiteY1-2844" fmla="*/ 731296 h 814148"/>
                <a:gd name="connsiteX2-2845" fmla="*/ 40375 w 1262201"/>
                <a:gd name="connsiteY2-2846" fmla="*/ 697958 h 814148"/>
                <a:gd name="connsiteX3-2847" fmla="*/ 11800 w 1262201"/>
                <a:gd name="connsiteY3-2848" fmla="*/ 359820 h 814148"/>
                <a:gd name="connsiteX4-2849" fmla="*/ 233256 w 1262201"/>
                <a:gd name="connsiteY4-2850" fmla="*/ 64545 h 814148"/>
                <a:gd name="connsiteX5-2851" fmla="*/ 657119 w 1262201"/>
                <a:gd name="connsiteY5-2852" fmla="*/ 2632 h 814148"/>
                <a:gd name="connsiteX6-2853" fmla="*/ 1128605 w 1262201"/>
                <a:gd name="connsiteY6-2854" fmla="*/ 116931 h 814148"/>
                <a:gd name="connsiteX7-2855" fmla="*/ 1261956 w 1262201"/>
                <a:gd name="connsiteY7-2856" fmla="*/ 445545 h 814148"/>
                <a:gd name="connsiteX8-2857" fmla="*/ 1231001 w 1262201"/>
                <a:gd name="connsiteY8-2858" fmla="*/ 686051 h 814148"/>
                <a:gd name="connsiteX9-2859" fmla="*/ 1166707 w 1262201"/>
                <a:gd name="connsiteY9-2860" fmla="*/ 712245 h 814148"/>
                <a:gd name="connsiteX10-2861" fmla="*/ 1114319 w 1262201"/>
                <a:gd name="connsiteY10-2862" fmla="*/ 769395 h 814148"/>
                <a:gd name="connsiteX11-2863" fmla="*/ 1059549 w 1262201"/>
                <a:gd name="connsiteY11-2864" fmla="*/ 712246 h 814148"/>
                <a:gd name="connsiteX12-2865" fmla="*/ 940488 w 1262201"/>
                <a:gd name="connsiteY12-2866" fmla="*/ 424114 h 814148"/>
                <a:gd name="connsiteX13-2867" fmla="*/ 904769 w 1262201"/>
                <a:gd name="connsiteY13-2868" fmla="*/ 497933 h 814148"/>
                <a:gd name="connsiteX14-2869" fmla="*/ 959538 w 1262201"/>
                <a:gd name="connsiteY14-2870" fmla="*/ 705101 h 814148"/>
                <a:gd name="connsiteX15-2871" fmla="*/ 811900 w 1262201"/>
                <a:gd name="connsiteY15-2872" fmla="*/ 609852 h 814148"/>
                <a:gd name="connsiteX16-2873" fmla="*/ 754750 w 1262201"/>
                <a:gd name="connsiteY16-2874" fmla="*/ 474120 h 814148"/>
                <a:gd name="connsiteX17-2875" fmla="*/ 714269 w 1262201"/>
                <a:gd name="connsiteY17-2876" fmla="*/ 576514 h 814148"/>
                <a:gd name="connsiteX18-2877" fmla="*/ 776181 w 1262201"/>
                <a:gd name="connsiteY18-2878" fmla="*/ 705103 h 814148"/>
                <a:gd name="connsiteX19-2879" fmla="*/ 559488 w 1262201"/>
                <a:gd name="connsiteY19-2880" fmla="*/ 588420 h 814148"/>
                <a:gd name="connsiteX20-2881" fmla="*/ 559488 w 1262201"/>
                <a:gd name="connsiteY20-2882" fmla="*/ 440783 h 814148"/>
                <a:gd name="connsiteX21-2883" fmla="*/ 497575 w 1262201"/>
                <a:gd name="connsiteY21-2884" fmla="*/ 483645 h 814148"/>
                <a:gd name="connsiteX22-2885" fmla="*/ 535675 w 1262201"/>
                <a:gd name="connsiteY22-2886" fmla="*/ 626520 h 814148"/>
                <a:gd name="connsiteX23-2887" fmla="*/ 330888 w 1262201"/>
                <a:gd name="connsiteY23-2888" fmla="*/ 507458 h 814148"/>
                <a:gd name="connsiteX24-2889" fmla="*/ 316600 w 1262201"/>
                <a:gd name="connsiteY24-2890" fmla="*/ 395539 h 814148"/>
                <a:gd name="connsiteX25-2891" fmla="*/ 252307 w 1262201"/>
                <a:gd name="connsiteY25-2892" fmla="*/ 400302 h 814148"/>
                <a:gd name="connsiteX26-2893" fmla="*/ 180869 w 1262201"/>
                <a:gd name="connsiteY26-2894" fmla="*/ 797970 h 814148"/>
                <a:gd name="connsiteX0-2895" fmla="*/ 180869 w 1262201"/>
                <a:gd name="connsiteY0-2896" fmla="*/ 797970 h 814148"/>
                <a:gd name="connsiteX1-2897" fmla="*/ 126100 w 1262201"/>
                <a:gd name="connsiteY1-2898" fmla="*/ 731296 h 814148"/>
                <a:gd name="connsiteX2-2899" fmla="*/ 40375 w 1262201"/>
                <a:gd name="connsiteY2-2900" fmla="*/ 697958 h 814148"/>
                <a:gd name="connsiteX3-2901" fmla="*/ 11800 w 1262201"/>
                <a:gd name="connsiteY3-2902" fmla="*/ 359820 h 814148"/>
                <a:gd name="connsiteX4-2903" fmla="*/ 233256 w 1262201"/>
                <a:gd name="connsiteY4-2904" fmla="*/ 64545 h 814148"/>
                <a:gd name="connsiteX5-2905" fmla="*/ 657119 w 1262201"/>
                <a:gd name="connsiteY5-2906" fmla="*/ 2632 h 814148"/>
                <a:gd name="connsiteX6-2907" fmla="*/ 1128605 w 1262201"/>
                <a:gd name="connsiteY6-2908" fmla="*/ 116931 h 814148"/>
                <a:gd name="connsiteX7-2909" fmla="*/ 1261956 w 1262201"/>
                <a:gd name="connsiteY7-2910" fmla="*/ 445545 h 814148"/>
                <a:gd name="connsiteX8-2911" fmla="*/ 1231001 w 1262201"/>
                <a:gd name="connsiteY8-2912" fmla="*/ 686051 h 814148"/>
                <a:gd name="connsiteX9-2913" fmla="*/ 1166707 w 1262201"/>
                <a:gd name="connsiteY9-2914" fmla="*/ 712245 h 814148"/>
                <a:gd name="connsiteX10-2915" fmla="*/ 1114319 w 1262201"/>
                <a:gd name="connsiteY10-2916" fmla="*/ 769395 h 814148"/>
                <a:gd name="connsiteX11-2917" fmla="*/ 1059549 w 1262201"/>
                <a:gd name="connsiteY11-2918" fmla="*/ 712246 h 814148"/>
                <a:gd name="connsiteX12-2919" fmla="*/ 940488 w 1262201"/>
                <a:gd name="connsiteY12-2920" fmla="*/ 424114 h 814148"/>
                <a:gd name="connsiteX13-2921" fmla="*/ 904769 w 1262201"/>
                <a:gd name="connsiteY13-2922" fmla="*/ 497933 h 814148"/>
                <a:gd name="connsiteX14-2923" fmla="*/ 959538 w 1262201"/>
                <a:gd name="connsiteY14-2924" fmla="*/ 705101 h 814148"/>
                <a:gd name="connsiteX15-2925" fmla="*/ 811900 w 1262201"/>
                <a:gd name="connsiteY15-2926" fmla="*/ 609852 h 814148"/>
                <a:gd name="connsiteX16-2927" fmla="*/ 754750 w 1262201"/>
                <a:gd name="connsiteY16-2928" fmla="*/ 474120 h 814148"/>
                <a:gd name="connsiteX17-2929" fmla="*/ 714269 w 1262201"/>
                <a:gd name="connsiteY17-2930" fmla="*/ 576514 h 814148"/>
                <a:gd name="connsiteX18-2931" fmla="*/ 776181 w 1262201"/>
                <a:gd name="connsiteY18-2932" fmla="*/ 705103 h 814148"/>
                <a:gd name="connsiteX19-2933" fmla="*/ 588063 w 1262201"/>
                <a:gd name="connsiteY19-2934" fmla="*/ 588420 h 814148"/>
                <a:gd name="connsiteX20-2935" fmla="*/ 559488 w 1262201"/>
                <a:gd name="connsiteY20-2936" fmla="*/ 440783 h 814148"/>
                <a:gd name="connsiteX21-2937" fmla="*/ 497575 w 1262201"/>
                <a:gd name="connsiteY21-2938" fmla="*/ 483645 h 814148"/>
                <a:gd name="connsiteX22-2939" fmla="*/ 535675 w 1262201"/>
                <a:gd name="connsiteY22-2940" fmla="*/ 626520 h 814148"/>
                <a:gd name="connsiteX23-2941" fmla="*/ 330888 w 1262201"/>
                <a:gd name="connsiteY23-2942" fmla="*/ 507458 h 814148"/>
                <a:gd name="connsiteX24-2943" fmla="*/ 316600 w 1262201"/>
                <a:gd name="connsiteY24-2944" fmla="*/ 395539 h 814148"/>
                <a:gd name="connsiteX25-2945" fmla="*/ 252307 w 1262201"/>
                <a:gd name="connsiteY25-2946" fmla="*/ 400302 h 814148"/>
                <a:gd name="connsiteX26-2947" fmla="*/ 180869 w 1262201"/>
                <a:gd name="connsiteY26-2948" fmla="*/ 797970 h 814148"/>
                <a:gd name="connsiteX0-2949" fmla="*/ 180869 w 1262201"/>
                <a:gd name="connsiteY0-2950" fmla="*/ 797970 h 814148"/>
                <a:gd name="connsiteX1-2951" fmla="*/ 126100 w 1262201"/>
                <a:gd name="connsiteY1-2952" fmla="*/ 731296 h 814148"/>
                <a:gd name="connsiteX2-2953" fmla="*/ 40375 w 1262201"/>
                <a:gd name="connsiteY2-2954" fmla="*/ 697958 h 814148"/>
                <a:gd name="connsiteX3-2955" fmla="*/ 11800 w 1262201"/>
                <a:gd name="connsiteY3-2956" fmla="*/ 359820 h 814148"/>
                <a:gd name="connsiteX4-2957" fmla="*/ 233256 w 1262201"/>
                <a:gd name="connsiteY4-2958" fmla="*/ 64545 h 814148"/>
                <a:gd name="connsiteX5-2959" fmla="*/ 657119 w 1262201"/>
                <a:gd name="connsiteY5-2960" fmla="*/ 2632 h 814148"/>
                <a:gd name="connsiteX6-2961" fmla="*/ 1128605 w 1262201"/>
                <a:gd name="connsiteY6-2962" fmla="*/ 116931 h 814148"/>
                <a:gd name="connsiteX7-2963" fmla="*/ 1261956 w 1262201"/>
                <a:gd name="connsiteY7-2964" fmla="*/ 445545 h 814148"/>
                <a:gd name="connsiteX8-2965" fmla="*/ 1231001 w 1262201"/>
                <a:gd name="connsiteY8-2966" fmla="*/ 686051 h 814148"/>
                <a:gd name="connsiteX9-2967" fmla="*/ 1166707 w 1262201"/>
                <a:gd name="connsiteY9-2968" fmla="*/ 712245 h 814148"/>
                <a:gd name="connsiteX10-2969" fmla="*/ 1114319 w 1262201"/>
                <a:gd name="connsiteY10-2970" fmla="*/ 769395 h 814148"/>
                <a:gd name="connsiteX11-2971" fmla="*/ 1059549 w 1262201"/>
                <a:gd name="connsiteY11-2972" fmla="*/ 712246 h 814148"/>
                <a:gd name="connsiteX12-2973" fmla="*/ 940488 w 1262201"/>
                <a:gd name="connsiteY12-2974" fmla="*/ 424114 h 814148"/>
                <a:gd name="connsiteX13-2975" fmla="*/ 904769 w 1262201"/>
                <a:gd name="connsiteY13-2976" fmla="*/ 497933 h 814148"/>
                <a:gd name="connsiteX14-2977" fmla="*/ 959538 w 1262201"/>
                <a:gd name="connsiteY14-2978" fmla="*/ 705101 h 814148"/>
                <a:gd name="connsiteX15-2979" fmla="*/ 811900 w 1262201"/>
                <a:gd name="connsiteY15-2980" fmla="*/ 609852 h 814148"/>
                <a:gd name="connsiteX16-2981" fmla="*/ 754750 w 1262201"/>
                <a:gd name="connsiteY16-2982" fmla="*/ 474120 h 814148"/>
                <a:gd name="connsiteX17-2983" fmla="*/ 714269 w 1262201"/>
                <a:gd name="connsiteY17-2984" fmla="*/ 576514 h 814148"/>
                <a:gd name="connsiteX18-2985" fmla="*/ 776181 w 1262201"/>
                <a:gd name="connsiteY18-2986" fmla="*/ 705103 h 814148"/>
                <a:gd name="connsiteX19-2987" fmla="*/ 588063 w 1262201"/>
                <a:gd name="connsiteY19-2988" fmla="*/ 588420 h 814148"/>
                <a:gd name="connsiteX20-2989" fmla="*/ 576157 w 1262201"/>
                <a:gd name="connsiteY20-2990" fmla="*/ 407445 h 814148"/>
                <a:gd name="connsiteX21-2991" fmla="*/ 497575 w 1262201"/>
                <a:gd name="connsiteY21-2992" fmla="*/ 483645 h 814148"/>
                <a:gd name="connsiteX22-2993" fmla="*/ 535675 w 1262201"/>
                <a:gd name="connsiteY22-2994" fmla="*/ 626520 h 814148"/>
                <a:gd name="connsiteX23-2995" fmla="*/ 330888 w 1262201"/>
                <a:gd name="connsiteY23-2996" fmla="*/ 507458 h 814148"/>
                <a:gd name="connsiteX24-2997" fmla="*/ 316600 w 1262201"/>
                <a:gd name="connsiteY24-2998" fmla="*/ 395539 h 814148"/>
                <a:gd name="connsiteX25-2999" fmla="*/ 252307 w 1262201"/>
                <a:gd name="connsiteY25-3000" fmla="*/ 400302 h 814148"/>
                <a:gd name="connsiteX26-3001" fmla="*/ 180869 w 1262201"/>
                <a:gd name="connsiteY26-3002" fmla="*/ 797970 h 814148"/>
                <a:gd name="connsiteX0-3003" fmla="*/ 180869 w 1262201"/>
                <a:gd name="connsiteY0-3004" fmla="*/ 797970 h 814148"/>
                <a:gd name="connsiteX1-3005" fmla="*/ 126100 w 1262201"/>
                <a:gd name="connsiteY1-3006" fmla="*/ 731296 h 814148"/>
                <a:gd name="connsiteX2-3007" fmla="*/ 40375 w 1262201"/>
                <a:gd name="connsiteY2-3008" fmla="*/ 697958 h 814148"/>
                <a:gd name="connsiteX3-3009" fmla="*/ 11800 w 1262201"/>
                <a:gd name="connsiteY3-3010" fmla="*/ 359820 h 814148"/>
                <a:gd name="connsiteX4-3011" fmla="*/ 233256 w 1262201"/>
                <a:gd name="connsiteY4-3012" fmla="*/ 64545 h 814148"/>
                <a:gd name="connsiteX5-3013" fmla="*/ 657119 w 1262201"/>
                <a:gd name="connsiteY5-3014" fmla="*/ 2632 h 814148"/>
                <a:gd name="connsiteX6-3015" fmla="*/ 1128605 w 1262201"/>
                <a:gd name="connsiteY6-3016" fmla="*/ 116931 h 814148"/>
                <a:gd name="connsiteX7-3017" fmla="*/ 1261956 w 1262201"/>
                <a:gd name="connsiteY7-3018" fmla="*/ 445545 h 814148"/>
                <a:gd name="connsiteX8-3019" fmla="*/ 1231001 w 1262201"/>
                <a:gd name="connsiteY8-3020" fmla="*/ 686051 h 814148"/>
                <a:gd name="connsiteX9-3021" fmla="*/ 1166707 w 1262201"/>
                <a:gd name="connsiteY9-3022" fmla="*/ 712245 h 814148"/>
                <a:gd name="connsiteX10-3023" fmla="*/ 1114319 w 1262201"/>
                <a:gd name="connsiteY10-3024" fmla="*/ 769395 h 814148"/>
                <a:gd name="connsiteX11-3025" fmla="*/ 1059549 w 1262201"/>
                <a:gd name="connsiteY11-3026" fmla="*/ 712246 h 814148"/>
                <a:gd name="connsiteX12-3027" fmla="*/ 940488 w 1262201"/>
                <a:gd name="connsiteY12-3028" fmla="*/ 424114 h 814148"/>
                <a:gd name="connsiteX13-3029" fmla="*/ 904769 w 1262201"/>
                <a:gd name="connsiteY13-3030" fmla="*/ 497933 h 814148"/>
                <a:gd name="connsiteX14-3031" fmla="*/ 959538 w 1262201"/>
                <a:gd name="connsiteY14-3032" fmla="*/ 705101 h 814148"/>
                <a:gd name="connsiteX15-3033" fmla="*/ 811900 w 1262201"/>
                <a:gd name="connsiteY15-3034" fmla="*/ 609852 h 814148"/>
                <a:gd name="connsiteX16-3035" fmla="*/ 754750 w 1262201"/>
                <a:gd name="connsiteY16-3036" fmla="*/ 474120 h 814148"/>
                <a:gd name="connsiteX17-3037" fmla="*/ 714269 w 1262201"/>
                <a:gd name="connsiteY17-3038" fmla="*/ 576514 h 814148"/>
                <a:gd name="connsiteX18-3039" fmla="*/ 776181 w 1262201"/>
                <a:gd name="connsiteY18-3040" fmla="*/ 705103 h 814148"/>
                <a:gd name="connsiteX19-3041" fmla="*/ 588063 w 1262201"/>
                <a:gd name="connsiteY19-3042" fmla="*/ 588420 h 814148"/>
                <a:gd name="connsiteX20-3043" fmla="*/ 549964 w 1262201"/>
                <a:gd name="connsiteY20-3044" fmla="*/ 488408 h 814148"/>
                <a:gd name="connsiteX21-3045" fmla="*/ 497575 w 1262201"/>
                <a:gd name="connsiteY21-3046" fmla="*/ 483645 h 814148"/>
                <a:gd name="connsiteX22-3047" fmla="*/ 535675 w 1262201"/>
                <a:gd name="connsiteY22-3048" fmla="*/ 626520 h 814148"/>
                <a:gd name="connsiteX23-3049" fmla="*/ 330888 w 1262201"/>
                <a:gd name="connsiteY23-3050" fmla="*/ 507458 h 814148"/>
                <a:gd name="connsiteX24-3051" fmla="*/ 316600 w 1262201"/>
                <a:gd name="connsiteY24-3052" fmla="*/ 395539 h 814148"/>
                <a:gd name="connsiteX25-3053" fmla="*/ 252307 w 1262201"/>
                <a:gd name="connsiteY25-3054" fmla="*/ 400302 h 814148"/>
                <a:gd name="connsiteX26-3055" fmla="*/ 180869 w 1262201"/>
                <a:gd name="connsiteY26-3056" fmla="*/ 797970 h 814148"/>
                <a:gd name="connsiteX0-3057" fmla="*/ 180869 w 1262201"/>
                <a:gd name="connsiteY0-3058" fmla="*/ 797970 h 814148"/>
                <a:gd name="connsiteX1-3059" fmla="*/ 126100 w 1262201"/>
                <a:gd name="connsiteY1-3060" fmla="*/ 731296 h 814148"/>
                <a:gd name="connsiteX2-3061" fmla="*/ 40375 w 1262201"/>
                <a:gd name="connsiteY2-3062" fmla="*/ 697958 h 814148"/>
                <a:gd name="connsiteX3-3063" fmla="*/ 11800 w 1262201"/>
                <a:gd name="connsiteY3-3064" fmla="*/ 359820 h 814148"/>
                <a:gd name="connsiteX4-3065" fmla="*/ 233256 w 1262201"/>
                <a:gd name="connsiteY4-3066" fmla="*/ 64545 h 814148"/>
                <a:gd name="connsiteX5-3067" fmla="*/ 657119 w 1262201"/>
                <a:gd name="connsiteY5-3068" fmla="*/ 2632 h 814148"/>
                <a:gd name="connsiteX6-3069" fmla="*/ 1128605 w 1262201"/>
                <a:gd name="connsiteY6-3070" fmla="*/ 116931 h 814148"/>
                <a:gd name="connsiteX7-3071" fmla="*/ 1261956 w 1262201"/>
                <a:gd name="connsiteY7-3072" fmla="*/ 445545 h 814148"/>
                <a:gd name="connsiteX8-3073" fmla="*/ 1231001 w 1262201"/>
                <a:gd name="connsiteY8-3074" fmla="*/ 686051 h 814148"/>
                <a:gd name="connsiteX9-3075" fmla="*/ 1166707 w 1262201"/>
                <a:gd name="connsiteY9-3076" fmla="*/ 712245 h 814148"/>
                <a:gd name="connsiteX10-3077" fmla="*/ 1114319 w 1262201"/>
                <a:gd name="connsiteY10-3078" fmla="*/ 769395 h 814148"/>
                <a:gd name="connsiteX11-3079" fmla="*/ 1059549 w 1262201"/>
                <a:gd name="connsiteY11-3080" fmla="*/ 712246 h 814148"/>
                <a:gd name="connsiteX12-3081" fmla="*/ 940488 w 1262201"/>
                <a:gd name="connsiteY12-3082" fmla="*/ 424114 h 814148"/>
                <a:gd name="connsiteX13-3083" fmla="*/ 904769 w 1262201"/>
                <a:gd name="connsiteY13-3084" fmla="*/ 497933 h 814148"/>
                <a:gd name="connsiteX14-3085" fmla="*/ 959538 w 1262201"/>
                <a:gd name="connsiteY14-3086" fmla="*/ 705101 h 814148"/>
                <a:gd name="connsiteX15-3087" fmla="*/ 811900 w 1262201"/>
                <a:gd name="connsiteY15-3088" fmla="*/ 609852 h 814148"/>
                <a:gd name="connsiteX16-3089" fmla="*/ 754750 w 1262201"/>
                <a:gd name="connsiteY16-3090" fmla="*/ 474120 h 814148"/>
                <a:gd name="connsiteX17-3091" fmla="*/ 714269 w 1262201"/>
                <a:gd name="connsiteY17-3092" fmla="*/ 576514 h 814148"/>
                <a:gd name="connsiteX18-3093" fmla="*/ 776181 w 1262201"/>
                <a:gd name="connsiteY18-3094" fmla="*/ 705103 h 814148"/>
                <a:gd name="connsiteX19-3095" fmla="*/ 588063 w 1262201"/>
                <a:gd name="connsiteY19-3096" fmla="*/ 588420 h 814148"/>
                <a:gd name="connsiteX20-3097" fmla="*/ 549964 w 1262201"/>
                <a:gd name="connsiteY20-3098" fmla="*/ 488408 h 814148"/>
                <a:gd name="connsiteX21-3099" fmla="*/ 483288 w 1262201"/>
                <a:gd name="connsiteY21-3100" fmla="*/ 512220 h 814148"/>
                <a:gd name="connsiteX22-3101" fmla="*/ 535675 w 1262201"/>
                <a:gd name="connsiteY22-3102" fmla="*/ 626520 h 814148"/>
                <a:gd name="connsiteX23-3103" fmla="*/ 330888 w 1262201"/>
                <a:gd name="connsiteY23-3104" fmla="*/ 507458 h 814148"/>
                <a:gd name="connsiteX24-3105" fmla="*/ 316600 w 1262201"/>
                <a:gd name="connsiteY24-3106" fmla="*/ 395539 h 814148"/>
                <a:gd name="connsiteX25-3107" fmla="*/ 252307 w 1262201"/>
                <a:gd name="connsiteY25-3108" fmla="*/ 400302 h 814148"/>
                <a:gd name="connsiteX26-3109" fmla="*/ 180869 w 1262201"/>
                <a:gd name="connsiteY26-3110" fmla="*/ 797970 h 814148"/>
                <a:gd name="connsiteX0-3111" fmla="*/ 180869 w 1262201"/>
                <a:gd name="connsiteY0-3112" fmla="*/ 797970 h 814148"/>
                <a:gd name="connsiteX1-3113" fmla="*/ 126100 w 1262201"/>
                <a:gd name="connsiteY1-3114" fmla="*/ 731296 h 814148"/>
                <a:gd name="connsiteX2-3115" fmla="*/ 40375 w 1262201"/>
                <a:gd name="connsiteY2-3116" fmla="*/ 697958 h 814148"/>
                <a:gd name="connsiteX3-3117" fmla="*/ 11800 w 1262201"/>
                <a:gd name="connsiteY3-3118" fmla="*/ 359820 h 814148"/>
                <a:gd name="connsiteX4-3119" fmla="*/ 233256 w 1262201"/>
                <a:gd name="connsiteY4-3120" fmla="*/ 64545 h 814148"/>
                <a:gd name="connsiteX5-3121" fmla="*/ 657119 w 1262201"/>
                <a:gd name="connsiteY5-3122" fmla="*/ 2632 h 814148"/>
                <a:gd name="connsiteX6-3123" fmla="*/ 1128605 w 1262201"/>
                <a:gd name="connsiteY6-3124" fmla="*/ 116931 h 814148"/>
                <a:gd name="connsiteX7-3125" fmla="*/ 1261956 w 1262201"/>
                <a:gd name="connsiteY7-3126" fmla="*/ 445545 h 814148"/>
                <a:gd name="connsiteX8-3127" fmla="*/ 1231001 w 1262201"/>
                <a:gd name="connsiteY8-3128" fmla="*/ 686051 h 814148"/>
                <a:gd name="connsiteX9-3129" fmla="*/ 1166707 w 1262201"/>
                <a:gd name="connsiteY9-3130" fmla="*/ 712245 h 814148"/>
                <a:gd name="connsiteX10-3131" fmla="*/ 1114319 w 1262201"/>
                <a:gd name="connsiteY10-3132" fmla="*/ 769395 h 814148"/>
                <a:gd name="connsiteX11-3133" fmla="*/ 1059549 w 1262201"/>
                <a:gd name="connsiteY11-3134" fmla="*/ 712246 h 814148"/>
                <a:gd name="connsiteX12-3135" fmla="*/ 940488 w 1262201"/>
                <a:gd name="connsiteY12-3136" fmla="*/ 424114 h 814148"/>
                <a:gd name="connsiteX13-3137" fmla="*/ 904769 w 1262201"/>
                <a:gd name="connsiteY13-3138" fmla="*/ 497933 h 814148"/>
                <a:gd name="connsiteX14-3139" fmla="*/ 959538 w 1262201"/>
                <a:gd name="connsiteY14-3140" fmla="*/ 705101 h 814148"/>
                <a:gd name="connsiteX15-3141" fmla="*/ 811900 w 1262201"/>
                <a:gd name="connsiteY15-3142" fmla="*/ 609852 h 814148"/>
                <a:gd name="connsiteX16-3143" fmla="*/ 754750 w 1262201"/>
                <a:gd name="connsiteY16-3144" fmla="*/ 474120 h 814148"/>
                <a:gd name="connsiteX17-3145" fmla="*/ 714269 w 1262201"/>
                <a:gd name="connsiteY17-3146" fmla="*/ 576514 h 814148"/>
                <a:gd name="connsiteX18-3147" fmla="*/ 776181 w 1262201"/>
                <a:gd name="connsiteY18-3148" fmla="*/ 705103 h 814148"/>
                <a:gd name="connsiteX19-3149" fmla="*/ 588063 w 1262201"/>
                <a:gd name="connsiteY19-3150" fmla="*/ 588420 h 814148"/>
                <a:gd name="connsiteX20-3151" fmla="*/ 549964 w 1262201"/>
                <a:gd name="connsiteY20-3152" fmla="*/ 488408 h 814148"/>
                <a:gd name="connsiteX21-3153" fmla="*/ 483288 w 1262201"/>
                <a:gd name="connsiteY21-3154" fmla="*/ 512220 h 814148"/>
                <a:gd name="connsiteX22-3155" fmla="*/ 507100 w 1262201"/>
                <a:gd name="connsiteY22-3156" fmla="*/ 614614 h 814148"/>
                <a:gd name="connsiteX23-3157" fmla="*/ 330888 w 1262201"/>
                <a:gd name="connsiteY23-3158" fmla="*/ 507458 h 814148"/>
                <a:gd name="connsiteX24-3159" fmla="*/ 316600 w 1262201"/>
                <a:gd name="connsiteY24-3160" fmla="*/ 395539 h 814148"/>
                <a:gd name="connsiteX25-3161" fmla="*/ 252307 w 1262201"/>
                <a:gd name="connsiteY25-3162" fmla="*/ 400302 h 814148"/>
                <a:gd name="connsiteX26-3163" fmla="*/ 180869 w 1262201"/>
                <a:gd name="connsiteY26-3164" fmla="*/ 797970 h 814148"/>
                <a:gd name="connsiteX0-3165" fmla="*/ 180869 w 1262201"/>
                <a:gd name="connsiteY0-3166" fmla="*/ 797970 h 814148"/>
                <a:gd name="connsiteX1-3167" fmla="*/ 126100 w 1262201"/>
                <a:gd name="connsiteY1-3168" fmla="*/ 731296 h 814148"/>
                <a:gd name="connsiteX2-3169" fmla="*/ 40375 w 1262201"/>
                <a:gd name="connsiteY2-3170" fmla="*/ 697958 h 814148"/>
                <a:gd name="connsiteX3-3171" fmla="*/ 11800 w 1262201"/>
                <a:gd name="connsiteY3-3172" fmla="*/ 359820 h 814148"/>
                <a:gd name="connsiteX4-3173" fmla="*/ 233256 w 1262201"/>
                <a:gd name="connsiteY4-3174" fmla="*/ 64545 h 814148"/>
                <a:gd name="connsiteX5-3175" fmla="*/ 657119 w 1262201"/>
                <a:gd name="connsiteY5-3176" fmla="*/ 2632 h 814148"/>
                <a:gd name="connsiteX6-3177" fmla="*/ 1128605 w 1262201"/>
                <a:gd name="connsiteY6-3178" fmla="*/ 116931 h 814148"/>
                <a:gd name="connsiteX7-3179" fmla="*/ 1261956 w 1262201"/>
                <a:gd name="connsiteY7-3180" fmla="*/ 445545 h 814148"/>
                <a:gd name="connsiteX8-3181" fmla="*/ 1231001 w 1262201"/>
                <a:gd name="connsiteY8-3182" fmla="*/ 686051 h 814148"/>
                <a:gd name="connsiteX9-3183" fmla="*/ 1166707 w 1262201"/>
                <a:gd name="connsiteY9-3184" fmla="*/ 712245 h 814148"/>
                <a:gd name="connsiteX10-3185" fmla="*/ 1114319 w 1262201"/>
                <a:gd name="connsiteY10-3186" fmla="*/ 769395 h 814148"/>
                <a:gd name="connsiteX11-3187" fmla="*/ 1059549 w 1262201"/>
                <a:gd name="connsiteY11-3188" fmla="*/ 712246 h 814148"/>
                <a:gd name="connsiteX12-3189" fmla="*/ 940488 w 1262201"/>
                <a:gd name="connsiteY12-3190" fmla="*/ 424114 h 814148"/>
                <a:gd name="connsiteX13-3191" fmla="*/ 904769 w 1262201"/>
                <a:gd name="connsiteY13-3192" fmla="*/ 497933 h 814148"/>
                <a:gd name="connsiteX14-3193" fmla="*/ 959538 w 1262201"/>
                <a:gd name="connsiteY14-3194" fmla="*/ 705101 h 814148"/>
                <a:gd name="connsiteX15-3195" fmla="*/ 811900 w 1262201"/>
                <a:gd name="connsiteY15-3196" fmla="*/ 609852 h 814148"/>
                <a:gd name="connsiteX16-3197" fmla="*/ 754750 w 1262201"/>
                <a:gd name="connsiteY16-3198" fmla="*/ 474120 h 814148"/>
                <a:gd name="connsiteX17-3199" fmla="*/ 714269 w 1262201"/>
                <a:gd name="connsiteY17-3200" fmla="*/ 576514 h 814148"/>
                <a:gd name="connsiteX18-3201" fmla="*/ 776181 w 1262201"/>
                <a:gd name="connsiteY18-3202" fmla="*/ 705103 h 814148"/>
                <a:gd name="connsiteX19-3203" fmla="*/ 588063 w 1262201"/>
                <a:gd name="connsiteY19-3204" fmla="*/ 588420 h 814148"/>
                <a:gd name="connsiteX20-3205" fmla="*/ 549964 w 1262201"/>
                <a:gd name="connsiteY20-3206" fmla="*/ 488408 h 814148"/>
                <a:gd name="connsiteX21-3207" fmla="*/ 483288 w 1262201"/>
                <a:gd name="connsiteY21-3208" fmla="*/ 512220 h 814148"/>
                <a:gd name="connsiteX22-3209" fmla="*/ 507100 w 1262201"/>
                <a:gd name="connsiteY22-3210" fmla="*/ 614614 h 814148"/>
                <a:gd name="connsiteX23-3211" fmla="*/ 347557 w 1262201"/>
                <a:gd name="connsiteY23-3212" fmla="*/ 490789 h 814148"/>
                <a:gd name="connsiteX24-3213" fmla="*/ 316600 w 1262201"/>
                <a:gd name="connsiteY24-3214" fmla="*/ 395539 h 814148"/>
                <a:gd name="connsiteX25-3215" fmla="*/ 252307 w 1262201"/>
                <a:gd name="connsiteY25-3216" fmla="*/ 400302 h 814148"/>
                <a:gd name="connsiteX26-3217" fmla="*/ 180869 w 1262201"/>
                <a:gd name="connsiteY26-3218" fmla="*/ 797970 h 814148"/>
                <a:gd name="connsiteX0-3219" fmla="*/ 180869 w 1262201"/>
                <a:gd name="connsiteY0-3220" fmla="*/ 797970 h 814148"/>
                <a:gd name="connsiteX1-3221" fmla="*/ 126100 w 1262201"/>
                <a:gd name="connsiteY1-3222" fmla="*/ 731296 h 814148"/>
                <a:gd name="connsiteX2-3223" fmla="*/ 40375 w 1262201"/>
                <a:gd name="connsiteY2-3224" fmla="*/ 697958 h 814148"/>
                <a:gd name="connsiteX3-3225" fmla="*/ 11800 w 1262201"/>
                <a:gd name="connsiteY3-3226" fmla="*/ 359820 h 814148"/>
                <a:gd name="connsiteX4-3227" fmla="*/ 233256 w 1262201"/>
                <a:gd name="connsiteY4-3228" fmla="*/ 64545 h 814148"/>
                <a:gd name="connsiteX5-3229" fmla="*/ 657119 w 1262201"/>
                <a:gd name="connsiteY5-3230" fmla="*/ 2632 h 814148"/>
                <a:gd name="connsiteX6-3231" fmla="*/ 1128605 w 1262201"/>
                <a:gd name="connsiteY6-3232" fmla="*/ 116931 h 814148"/>
                <a:gd name="connsiteX7-3233" fmla="*/ 1261956 w 1262201"/>
                <a:gd name="connsiteY7-3234" fmla="*/ 445545 h 814148"/>
                <a:gd name="connsiteX8-3235" fmla="*/ 1231001 w 1262201"/>
                <a:gd name="connsiteY8-3236" fmla="*/ 686051 h 814148"/>
                <a:gd name="connsiteX9-3237" fmla="*/ 1166707 w 1262201"/>
                <a:gd name="connsiteY9-3238" fmla="*/ 712245 h 814148"/>
                <a:gd name="connsiteX10-3239" fmla="*/ 1114319 w 1262201"/>
                <a:gd name="connsiteY10-3240" fmla="*/ 769395 h 814148"/>
                <a:gd name="connsiteX11-3241" fmla="*/ 1059549 w 1262201"/>
                <a:gd name="connsiteY11-3242" fmla="*/ 712246 h 814148"/>
                <a:gd name="connsiteX12-3243" fmla="*/ 940488 w 1262201"/>
                <a:gd name="connsiteY12-3244" fmla="*/ 424114 h 814148"/>
                <a:gd name="connsiteX13-3245" fmla="*/ 904769 w 1262201"/>
                <a:gd name="connsiteY13-3246" fmla="*/ 497933 h 814148"/>
                <a:gd name="connsiteX14-3247" fmla="*/ 959538 w 1262201"/>
                <a:gd name="connsiteY14-3248" fmla="*/ 705101 h 814148"/>
                <a:gd name="connsiteX15-3249" fmla="*/ 811900 w 1262201"/>
                <a:gd name="connsiteY15-3250" fmla="*/ 609852 h 814148"/>
                <a:gd name="connsiteX16-3251" fmla="*/ 754750 w 1262201"/>
                <a:gd name="connsiteY16-3252" fmla="*/ 474120 h 814148"/>
                <a:gd name="connsiteX17-3253" fmla="*/ 714269 w 1262201"/>
                <a:gd name="connsiteY17-3254" fmla="*/ 576514 h 814148"/>
                <a:gd name="connsiteX18-3255" fmla="*/ 776181 w 1262201"/>
                <a:gd name="connsiteY18-3256" fmla="*/ 705103 h 814148"/>
                <a:gd name="connsiteX19-3257" fmla="*/ 588063 w 1262201"/>
                <a:gd name="connsiteY19-3258" fmla="*/ 588420 h 814148"/>
                <a:gd name="connsiteX20-3259" fmla="*/ 549964 w 1262201"/>
                <a:gd name="connsiteY20-3260" fmla="*/ 488408 h 814148"/>
                <a:gd name="connsiteX21-3261" fmla="*/ 483288 w 1262201"/>
                <a:gd name="connsiteY21-3262" fmla="*/ 512220 h 814148"/>
                <a:gd name="connsiteX22-3263" fmla="*/ 507100 w 1262201"/>
                <a:gd name="connsiteY22-3264" fmla="*/ 614614 h 814148"/>
                <a:gd name="connsiteX23-3265" fmla="*/ 347557 w 1262201"/>
                <a:gd name="connsiteY23-3266" fmla="*/ 490789 h 814148"/>
                <a:gd name="connsiteX24-3267" fmla="*/ 316600 w 1262201"/>
                <a:gd name="connsiteY24-3268" fmla="*/ 395539 h 814148"/>
                <a:gd name="connsiteX25-3269" fmla="*/ 252307 w 1262201"/>
                <a:gd name="connsiteY25-3270" fmla="*/ 400302 h 814148"/>
                <a:gd name="connsiteX26-3271" fmla="*/ 180869 w 1262201"/>
                <a:gd name="connsiteY26-3272" fmla="*/ 797970 h 814148"/>
                <a:gd name="connsiteX0-3273" fmla="*/ 180869 w 1262201"/>
                <a:gd name="connsiteY0-3274" fmla="*/ 797970 h 814148"/>
                <a:gd name="connsiteX1-3275" fmla="*/ 126100 w 1262201"/>
                <a:gd name="connsiteY1-3276" fmla="*/ 731296 h 814148"/>
                <a:gd name="connsiteX2-3277" fmla="*/ 40375 w 1262201"/>
                <a:gd name="connsiteY2-3278" fmla="*/ 697958 h 814148"/>
                <a:gd name="connsiteX3-3279" fmla="*/ 11800 w 1262201"/>
                <a:gd name="connsiteY3-3280" fmla="*/ 359820 h 814148"/>
                <a:gd name="connsiteX4-3281" fmla="*/ 233256 w 1262201"/>
                <a:gd name="connsiteY4-3282" fmla="*/ 64545 h 814148"/>
                <a:gd name="connsiteX5-3283" fmla="*/ 657119 w 1262201"/>
                <a:gd name="connsiteY5-3284" fmla="*/ 2632 h 814148"/>
                <a:gd name="connsiteX6-3285" fmla="*/ 1128605 w 1262201"/>
                <a:gd name="connsiteY6-3286" fmla="*/ 116931 h 814148"/>
                <a:gd name="connsiteX7-3287" fmla="*/ 1261956 w 1262201"/>
                <a:gd name="connsiteY7-3288" fmla="*/ 445545 h 814148"/>
                <a:gd name="connsiteX8-3289" fmla="*/ 1231001 w 1262201"/>
                <a:gd name="connsiteY8-3290" fmla="*/ 686051 h 814148"/>
                <a:gd name="connsiteX9-3291" fmla="*/ 1166707 w 1262201"/>
                <a:gd name="connsiteY9-3292" fmla="*/ 712245 h 814148"/>
                <a:gd name="connsiteX10-3293" fmla="*/ 1114319 w 1262201"/>
                <a:gd name="connsiteY10-3294" fmla="*/ 769395 h 814148"/>
                <a:gd name="connsiteX11-3295" fmla="*/ 1059549 w 1262201"/>
                <a:gd name="connsiteY11-3296" fmla="*/ 712246 h 814148"/>
                <a:gd name="connsiteX12-3297" fmla="*/ 940488 w 1262201"/>
                <a:gd name="connsiteY12-3298" fmla="*/ 424114 h 814148"/>
                <a:gd name="connsiteX13-3299" fmla="*/ 904769 w 1262201"/>
                <a:gd name="connsiteY13-3300" fmla="*/ 497933 h 814148"/>
                <a:gd name="connsiteX14-3301" fmla="*/ 959538 w 1262201"/>
                <a:gd name="connsiteY14-3302" fmla="*/ 705101 h 814148"/>
                <a:gd name="connsiteX15-3303" fmla="*/ 811900 w 1262201"/>
                <a:gd name="connsiteY15-3304" fmla="*/ 609852 h 814148"/>
                <a:gd name="connsiteX16-3305" fmla="*/ 754750 w 1262201"/>
                <a:gd name="connsiteY16-3306" fmla="*/ 474120 h 814148"/>
                <a:gd name="connsiteX17-3307" fmla="*/ 714269 w 1262201"/>
                <a:gd name="connsiteY17-3308" fmla="*/ 576514 h 814148"/>
                <a:gd name="connsiteX18-3309" fmla="*/ 776181 w 1262201"/>
                <a:gd name="connsiteY18-3310" fmla="*/ 705103 h 814148"/>
                <a:gd name="connsiteX19-3311" fmla="*/ 588063 w 1262201"/>
                <a:gd name="connsiteY19-3312" fmla="*/ 588420 h 814148"/>
                <a:gd name="connsiteX20-3313" fmla="*/ 549964 w 1262201"/>
                <a:gd name="connsiteY20-3314" fmla="*/ 488408 h 814148"/>
                <a:gd name="connsiteX21-3315" fmla="*/ 483288 w 1262201"/>
                <a:gd name="connsiteY21-3316" fmla="*/ 512220 h 814148"/>
                <a:gd name="connsiteX22-3317" fmla="*/ 507100 w 1262201"/>
                <a:gd name="connsiteY22-3318" fmla="*/ 614614 h 814148"/>
                <a:gd name="connsiteX23-3319" fmla="*/ 347557 w 1262201"/>
                <a:gd name="connsiteY23-3320" fmla="*/ 490789 h 814148"/>
                <a:gd name="connsiteX24-3321" fmla="*/ 316600 w 1262201"/>
                <a:gd name="connsiteY24-3322" fmla="*/ 395539 h 814148"/>
                <a:gd name="connsiteX25-3323" fmla="*/ 252307 w 1262201"/>
                <a:gd name="connsiteY25-3324" fmla="*/ 400302 h 814148"/>
                <a:gd name="connsiteX26-3325" fmla="*/ 180869 w 1262201"/>
                <a:gd name="connsiteY26-3326" fmla="*/ 797970 h 814148"/>
                <a:gd name="connsiteX0-3327" fmla="*/ 180869 w 1262201"/>
                <a:gd name="connsiteY0-3328" fmla="*/ 797970 h 814148"/>
                <a:gd name="connsiteX1-3329" fmla="*/ 126100 w 1262201"/>
                <a:gd name="connsiteY1-3330" fmla="*/ 731296 h 814148"/>
                <a:gd name="connsiteX2-3331" fmla="*/ 40375 w 1262201"/>
                <a:gd name="connsiteY2-3332" fmla="*/ 697958 h 814148"/>
                <a:gd name="connsiteX3-3333" fmla="*/ 11800 w 1262201"/>
                <a:gd name="connsiteY3-3334" fmla="*/ 359820 h 814148"/>
                <a:gd name="connsiteX4-3335" fmla="*/ 233256 w 1262201"/>
                <a:gd name="connsiteY4-3336" fmla="*/ 64545 h 814148"/>
                <a:gd name="connsiteX5-3337" fmla="*/ 657119 w 1262201"/>
                <a:gd name="connsiteY5-3338" fmla="*/ 2632 h 814148"/>
                <a:gd name="connsiteX6-3339" fmla="*/ 1128605 w 1262201"/>
                <a:gd name="connsiteY6-3340" fmla="*/ 116931 h 814148"/>
                <a:gd name="connsiteX7-3341" fmla="*/ 1261956 w 1262201"/>
                <a:gd name="connsiteY7-3342" fmla="*/ 445545 h 814148"/>
                <a:gd name="connsiteX8-3343" fmla="*/ 1231001 w 1262201"/>
                <a:gd name="connsiteY8-3344" fmla="*/ 686051 h 814148"/>
                <a:gd name="connsiteX9-3345" fmla="*/ 1166707 w 1262201"/>
                <a:gd name="connsiteY9-3346" fmla="*/ 712245 h 814148"/>
                <a:gd name="connsiteX10-3347" fmla="*/ 1114319 w 1262201"/>
                <a:gd name="connsiteY10-3348" fmla="*/ 769395 h 814148"/>
                <a:gd name="connsiteX11-3349" fmla="*/ 1059549 w 1262201"/>
                <a:gd name="connsiteY11-3350" fmla="*/ 712246 h 814148"/>
                <a:gd name="connsiteX12-3351" fmla="*/ 940488 w 1262201"/>
                <a:gd name="connsiteY12-3352" fmla="*/ 424114 h 814148"/>
                <a:gd name="connsiteX13-3353" fmla="*/ 904769 w 1262201"/>
                <a:gd name="connsiteY13-3354" fmla="*/ 497933 h 814148"/>
                <a:gd name="connsiteX14-3355" fmla="*/ 959538 w 1262201"/>
                <a:gd name="connsiteY14-3356" fmla="*/ 705101 h 814148"/>
                <a:gd name="connsiteX15-3357" fmla="*/ 811900 w 1262201"/>
                <a:gd name="connsiteY15-3358" fmla="*/ 609852 h 814148"/>
                <a:gd name="connsiteX16-3359" fmla="*/ 754750 w 1262201"/>
                <a:gd name="connsiteY16-3360" fmla="*/ 474120 h 814148"/>
                <a:gd name="connsiteX17-3361" fmla="*/ 649975 w 1262201"/>
                <a:gd name="connsiteY17-3362" fmla="*/ 555083 h 814148"/>
                <a:gd name="connsiteX18-3363" fmla="*/ 776181 w 1262201"/>
                <a:gd name="connsiteY18-3364" fmla="*/ 705103 h 814148"/>
                <a:gd name="connsiteX19-3365" fmla="*/ 588063 w 1262201"/>
                <a:gd name="connsiteY19-3366" fmla="*/ 588420 h 814148"/>
                <a:gd name="connsiteX20-3367" fmla="*/ 549964 w 1262201"/>
                <a:gd name="connsiteY20-3368" fmla="*/ 488408 h 814148"/>
                <a:gd name="connsiteX21-3369" fmla="*/ 483288 w 1262201"/>
                <a:gd name="connsiteY21-3370" fmla="*/ 512220 h 814148"/>
                <a:gd name="connsiteX22-3371" fmla="*/ 507100 w 1262201"/>
                <a:gd name="connsiteY22-3372" fmla="*/ 614614 h 814148"/>
                <a:gd name="connsiteX23-3373" fmla="*/ 347557 w 1262201"/>
                <a:gd name="connsiteY23-3374" fmla="*/ 490789 h 814148"/>
                <a:gd name="connsiteX24-3375" fmla="*/ 316600 w 1262201"/>
                <a:gd name="connsiteY24-3376" fmla="*/ 395539 h 814148"/>
                <a:gd name="connsiteX25-3377" fmla="*/ 252307 w 1262201"/>
                <a:gd name="connsiteY25-3378" fmla="*/ 400302 h 814148"/>
                <a:gd name="connsiteX26-3379" fmla="*/ 180869 w 1262201"/>
                <a:gd name="connsiteY26-3380" fmla="*/ 797970 h 814148"/>
                <a:gd name="connsiteX0-3381" fmla="*/ 180869 w 1262201"/>
                <a:gd name="connsiteY0-3382" fmla="*/ 797970 h 814148"/>
                <a:gd name="connsiteX1-3383" fmla="*/ 126100 w 1262201"/>
                <a:gd name="connsiteY1-3384" fmla="*/ 731296 h 814148"/>
                <a:gd name="connsiteX2-3385" fmla="*/ 40375 w 1262201"/>
                <a:gd name="connsiteY2-3386" fmla="*/ 697958 h 814148"/>
                <a:gd name="connsiteX3-3387" fmla="*/ 11800 w 1262201"/>
                <a:gd name="connsiteY3-3388" fmla="*/ 359820 h 814148"/>
                <a:gd name="connsiteX4-3389" fmla="*/ 233256 w 1262201"/>
                <a:gd name="connsiteY4-3390" fmla="*/ 64545 h 814148"/>
                <a:gd name="connsiteX5-3391" fmla="*/ 657119 w 1262201"/>
                <a:gd name="connsiteY5-3392" fmla="*/ 2632 h 814148"/>
                <a:gd name="connsiteX6-3393" fmla="*/ 1128605 w 1262201"/>
                <a:gd name="connsiteY6-3394" fmla="*/ 116931 h 814148"/>
                <a:gd name="connsiteX7-3395" fmla="*/ 1261956 w 1262201"/>
                <a:gd name="connsiteY7-3396" fmla="*/ 445545 h 814148"/>
                <a:gd name="connsiteX8-3397" fmla="*/ 1231001 w 1262201"/>
                <a:gd name="connsiteY8-3398" fmla="*/ 686051 h 814148"/>
                <a:gd name="connsiteX9-3399" fmla="*/ 1166707 w 1262201"/>
                <a:gd name="connsiteY9-3400" fmla="*/ 712245 h 814148"/>
                <a:gd name="connsiteX10-3401" fmla="*/ 1114319 w 1262201"/>
                <a:gd name="connsiteY10-3402" fmla="*/ 769395 h 814148"/>
                <a:gd name="connsiteX11-3403" fmla="*/ 1059549 w 1262201"/>
                <a:gd name="connsiteY11-3404" fmla="*/ 712246 h 814148"/>
                <a:gd name="connsiteX12-3405" fmla="*/ 940488 w 1262201"/>
                <a:gd name="connsiteY12-3406" fmla="*/ 424114 h 814148"/>
                <a:gd name="connsiteX13-3407" fmla="*/ 904769 w 1262201"/>
                <a:gd name="connsiteY13-3408" fmla="*/ 497933 h 814148"/>
                <a:gd name="connsiteX14-3409" fmla="*/ 959538 w 1262201"/>
                <a:gd name="connsiteY14-3410" fmla="*/ 705101 h 814148"/>
                <a:gd name="connsiteX15-3411" fmla="*/ 811900 w 1262201"/>
                <a:gd name="connsiteY15-3412" fmla="*/ 609852 h 814148"/>
                <a:gd name="connsiteX16-3413" fmla="*/ 754750 w 1262201"/>
                <a:gd name="connsiteY16-3414" fmla="*/ 474120 h 814148"/>
                <a:gd name="connsiteX17-3415" fmla="*/ 709506 w 1262201"/>
                <a:gd name="connsiteY17-3416" fmla="*/ 555083 h 814148"/>
                <a:gd name="connsiteX18-3417" fmla="*/ 776181 w 1262201"/>
                <a:gd name="connsiteY18-3418" fmla="*/ 705103 h 814148"/>
                <a:gd name="connsiteX19-3419" fmla="*/ 588063 w 1262201"/>
                <a:gd name="connsiteY19-3420" fmla="*/ 588420 h 814148"/>
                <a:gd name="connsiteX20-3421" fmla="*/ 549964 w 1262201"/>
                <a:gd name="connsiteY20-3422" fmla="*/ 488408 h 814148"/>
                <a:gd name="connsiteX21-3423" fmla="*/ 483288 w 1262201"/>
                <a:gd name="connsiteY21-3424" fmla="*/ 512220 h 814148"/>
                <a:gd name="connsiteX22-3425" fmla="*/ 507100 w 1262201"/>
                <a:gd name="connsiteY22-3426" fmla="*/ 614614 h 814148"/>
                <a:gd name="connsiteX23-3427" fmla="*/ 347557 w 1262201"/>
                <a:gd name="connsiteY23-3428" fmla="*/ 490789 h 814148"/>
                <a:gd name="connsiteX24-3429" fmla="*/ 316600 w 1262201"/>
                <a:gd name="connsiteY24-3430" fmla="*/ 395539 h 814148"/>
                <a:gd name="connsiteX25-3431" fmla="*/ 252307 w 1262201"/>
                <a:gd name="connsiteY25-3432" fmla="*/ 400302 h 814148"/>
                <a:gd name="connsiteX26-3433" fmla="*/ 180869 w 1262201"/>
                <a:gd name="connsiteY26-3434" fmla="*/ 797970 h 814148"/>
                <a:gd name="connsiteX0-3435" fmla="*/ 180869 w 1262201"/>
                <a:gd name="connsiteY0-3436" fmla="*/ 797970 h 814148"/>
                <a:gd name="connsiteX1-3437" fmla="*/ 126100 w 1262201"/>
                <a:gd name="connsiteY1-3438" fmla="*/ 731296 h 814148"/>
                <a:gd name="connsiteX2-3439" fmla="*/ 40375 w 1262201"/>
                <a:gd name="connsiteY2-3440" fmla="*/ 697958 h 814148"/>
                <a:gd name="connsiteX3-3441" fmla="*/ 11800 w 1262201"/>
                <a:gd name="connsiteY3-3442" fmla="*/ 359820 h 814148"/>
                <a:gd name="connsiteX4-3443" fmla="*/ 233256 w 1262201"/>
                <a:gd name="connsiteY4-3444" fmla="*/ 64545 h 814148"/>
                <a:gd name="connsiteX5-3445" fmla="*/ 657119 w 1262201"/>
                <a:gd name="connsiteY5-3446" fmla="*/ 2632 h 814148"/>
                <a:gd name="connsiteX6-3447" fmla="*/ 1128605 w 1262201"/>
                <a:gd name="connsiteY6-3448" fmla="*/ 116931 h 814148"/>
                <a:gd name="connsiteX7-3449" fmla="*/ 1261956 w 1262201"/>
                <a:gd name="connsiteY7-3450" fmla="*/ 445545 h 814148"/>
                <a:gd name="connsiteX8-3451" fmla="*/ 1231001 w 1262201"/>
                <a:gd name="connsiteY8-3452" fmla="*/ 686051 h 814148"/>
                <a:gd name="connsiteX9-3453" fmla="*/ 1166707 w 1262201"/>
                <a:gd name="connsiteY9-3454" fmla="*/ 712245 h 814148"/>
                <a:gd name="connsiteX10-3455" fmla="*/ 1114319 w 1262201"/>
                <a:gd name="connsiteY10-3456" fmla="*/ 769395 h 814148"/>
                <a:gd name="connsiteX11-3457" fmla="*/ 1059549 w 1262201"/>
                <a:gd name="connsiteY11-3458" fmla="*/ 712246 h 814148"/>
                <a:gd name="connsiteX12-3459" fmla="*/ 940488 w 1262201"/>
                <a:gd name="connsiteY12-3460" fmla="*/ 424114 h 814148"/>
                <a:gd name="connsiteX13-3461" fmla="*/ 904769 w 1262201"/>
                <a:gd name="connsiteY13-3462" fmla="*/ 497933 h 814148"/>
                <a:gd name="connsiteX14-3463" fmla="*/ 959538 w 1262201"/>
                <a:gd name="connsiteY14-3464" fmla="*/ 705101 h 814148"/>
                <a:gd name="connsiteX15-3465" fmla="*/ 811900 w 1262201"/>
                <a:gd name="connsiteY15-3466" fmla="*/ 609852 h 814148"/>
                <a:gd name="connsiteX16-3467" fmla="*/ 754750 w 1262201"/>
                <a:gd name="connsiteY16-3468" fmla="*/ 474120 h 814148"/>
                <a:gd name="connsiteX17-3469" fmla="*/ 709506 w 1262201"/>
                <a:gd name="connsiteY17-3470" fmla="*/ 555083 h 814148"/>
                <a:gd name="connsiteX18-3471" fmla="*/ 776181 w 1262201"/>
                <a:gd name="connsiteY18-3472" fmla="*/ 705103 h 814148"/>
                <a:gd name="connsiteX19-3473" fmla="*/ 588063 w 1262201"/>
                <a:gd name="connsiteY19-3474" fmla="*/ 588420 h 814148"/>
                <a:gd name="connsiteX20-3475" fmla="*/ 535676 w 1262201"/>
                <a:gd name="connsiteY20-3476" fmla="*/ 471740 h 814148"/>
                <a:gd name="connsiteX21-3477" fmla="*/ 483288 w 1262201"/>
                <a:gd name="connsiteY21-3478" fmla="*/ 512220 h 814148"/>
                <a:gd name="connsiteX22-3479" fmla="*/ 507100 w 1262201"/>
                <a:gd name="connsiteY22-3480" fmla="*/ 614614 h 814148"/>
                <a:gd name="connsiteX23-3481" fmla="*/ 347557 w 1262201"/>
                <a:gd name="connsiteY23-3482" fmla="*/ 490789 h 814148"/>
                <a:gd name="connsiteX24-3483" fmla="*/ 316600 w 1262201"/>
                <a:gd name="connsiteY24-3484" fmla="*/ 395539 h 814148"/>
                <a:gd name="connsiteX25-3485" fmla="*/ 252307 w 1262201"/>
                <a:gd name="connsiteY25-3486" fmla="*/ 400302 h 814148"/>
                <a:gd name="connsiteX26-3487" fmla="*/ 180869 w 1262201"/>
                <a:gd name="connsiteY26-3488" fmla="*/ 797970 h 814148"/>
                <a:gd name="connsiteX0-3489" fmla="*/ 180869 w 1262201"/>
                <a:gd name="connsiteY0-3490" fmla="*/ 797970 h 814148"/>
                <a:gd name="connsiteX1-3491" fmla="*/ 126100 w 1262201"/>
                <a:gd name="connsiteY1-3492" fmla="*/ 731296 h 814148"/>
                <a:gd name="connsiteX2-3493" fmla="*/ 40375 w 1262201"/>
                <a:gd name="connsiteY2-3494" fmla="*/ 697958 h 814148"/>
                <a:gd name="connsiteX3-3495" fmla="*/ 11800 w 1262201"/>
                <a:gd name="connsiteY3-3496" fmla="*/ 359820 h 814148"/>
                <a:gd name="connsiteX4-3497" fmla="*/ 233256 w 1262201"/>
                <a:gd name="connsiteY4-3498" fmla="*/ 64545 h 814148"/>
                <a:gd name="connsiteX5-3499" fmla="*/ 657119 w 1262201"/>
                <a:gd name="connsiteY5-3500" fmla="*/ 2632 h 814148"/>
                <a:gd name="connsiteX6-3501" fmla="*/ 1128605 w 1262201"/>
                <a:gd name="connsiteY6-3502" fmla="*/ 116931 h 814148"/>
                <a:gd name="connsiteX7-3503" fmla="*/ 1261956 w 1262201"/>
                <a:gd name="connsiteY7-3504" fmla="*/ 445545 h 814148"/>
                <a:gd name="connsiteX8-3505" fmla="*/ 1231001 w 1262201"/>
                <a:gd name="connsiteY8-3506" fmla="*/ 686051 h 814148"/>
                <a:gd name="connsiteX9-3507" fmla="*/ 1166707 w 1262201"/>
                <a:gd name="connsiteY9-3508" fmla="*/ 712245 h 814148"/>
                <a:gd name="connsiteX10-3509" fmla="*/ 1114319 w 1262201"/>
                <a:gd name="connsiteY10-3510" fmla="*/ 769395 h 814148"/>
                <a:gd name="connsiteX11-3511" fmla="*/ 1059549 w 1262201"/>
                <a:gd name="connsiteY11-3512" fmla="*/ 712246 h 814148"/>
                <a:gd name="connsiteX12-3513" fmla="*/ 940488 w 1262201"/>
                <a:gd name="connsiteY12-3514" fmla="*/ 424114 h 814148"/>
                <a:gd name="connsiteX13-3515" fmla="*/ 904769 w 1262201"/>
                <a:gd name="connsiteY13-3516" fmla="*/ 497933 h 814148"/>
                <a:gd name="connsiteX14-3517" fmla="*/ 959538 w 1262201"/>
                <a:gd name="connsiteY14-3518" fmla="*/ 705101 h 814148"/>
                <a:gd name="connsiteX15-3519" fmla="*/ 811900 w 1262201"/>
                <a:gd name="connsiteY15-3520" fmla="*/ 609852 h 814148"/>
                <a:gd name="connsiteX16-3521" fmla="*/ 754750 w 1262201"/>
                <a:gd name="connsiteY16-3522" fmla="*/ 474120 h 814148"/>
                <a:gd name="connsiteX17-3523" fmla="*/ 709506 w 1262201"/>
                <a:gd name="connsiteY17-3524" fmla="*/ 555083 h 814148"/>
                <a:gd name="connsiteX18-3525" fmla="*/ 776181 w 1262201"/>
                <a:gd name="connsiteY18-3526" fmla="*/ 705103 h 814148"/>
                <a:gd name="connsiteX19-3527" fmla="*/ 607113 w 1262201"/>
                <a:gd name="connsiteY19-3528" fmla="*/ 574132 h 814148"/>
                <a:gd name="connsiteX20-3529" fmla="*/ 535676 w 1262201"/>
                <a:gd name="connsiteY20-3530" fmla="*/ 471740 h 814148"/>
                <a:gd name="connsiteX21-3531" fmla="*/ 483288 w 1262201"/>
                <a:gd name="connsiteY21-3532" fmla="*/ 512220 h 814148"/>
                <a:gd name="connsiteX22-3533" fmla="*/ 507100 w 1262201"/>
                <a:gd name="connsiteY22-3534" fmla="*/ 614614 h 814148"/>
                <a:gd name="connsiteX23-3535" fmla="*/ 347557 w 1262201"/>
                <a:gd name="connsiteY23-3536" fmla="*/ 490789 h 814148"/>
                <a:gd name="connsiteX24-3537" fmla="*/ 316600 w 1262201"/>
                <a:gd name="connsiteY24-3538" fmla="*/ 395539 h 814148"/>
                <a:gd name="connsiteX25-3539" fmla="*/ 252307 w 1262201"/>
                <a:gd name="connsiteY25-3540" fmla="*/ 400302 h 814148"/>
                <a:gd name="connsiteX26-3541" fmla="*/ 180869 w 1262201"/>
                <a:gd name="connsiteY26-3542" fmla="*/ 797970 h 814148"/>
                <a:gd name="connsiteX0-3543" fmla="*/ 180869 w 1262201"/>
                <a:gd name="connsiteY0-3544" fmla="*/ 797970 h 814148"/>
                <a:gd name="connsiteX1-3545" fmla="*/ 126100 w 1262201"/>
                <a:gd name="connsiteY1-3546" fmla="*/ 731296 h 814148"/>
                <a:gd name="connsiteX2-3547" fmla="*/ 40375 w 1262201"/>
                <a:gd name="connsiteY2-3548" fmla="*/ 697958 h 814148"/>
                <a:gd name="connsiteX3-3549" fmla="*/ 11800 w 1262201"/>
                <a:gd name="connsiteY3-3550" fmla="*/ 359820 h 814148"/>
                <a:gd name="connsiteX4-3551" fmla="*/ 233256 w 1262201"/>
                <a:gd name="connsiteY4-3552" fmla="*/ 64545 h 814148"/>
                <a:gd name="connsiteX5-3553" fmla="*/ 657119 w 1262201"/>
                <a:gd name="connsiteY5-3554" fmla="*/ 2632 h 814148"/>
                <a:gd name="connsiteX6-3555" fmla="*/ 1128605 w 1262201"/>
                <a:gd name="connsiteY6-3556" fmla="*/ 116931 h 814148"/>
                <a:gd name="connsiteX7-3557" fmla="*/ 1261956 w 1262201"/>
                <a:gd name="connsiteY7-3558" fmla="*/ 445545 h 814148"/>
                <a:gd name="connsiteX8-3559" fmla="*/ 1231001 w 1262201"/>
                <a:gd name="connsiteY8-3560" fmla="*/ 686051 h 814148"/>
                <a:gd name="connsiteX9-3561" fmla="*/ 1166707 w 1262201"/>
                <a:gd name="connsiteY9-3562" fmla="*/ 712245 h 814148"/>
                <a:gd name="connsiteX10-3563" fmla="*/ 1114319 w 1262201"/>
                <a:gd name="connsiteY10-3564" fmla="*/ 769395 h 814148"/>
                <a:gd name="connsiteX11-3565" fmla="*/ 1059549 w 1262201"/>
                <a:gd name="connsiteY11-3566" fmla="*/ 712246 h 814148"/>
                <a:gd name="connsiteX12-3567" fmla="*/ 940488 w 1262201"/>
                <a:gd name="connsiteY12-3568" fmla="*/ 424114 h 814148"/>
                <a:gd name="connsiteX13-3569" fmla="*/ 904769 w 1262201"/>
                <a:gd name="connsiteY13-3570" fmla="*/ 497933 h 814148"/>
                <a:gd name="connsiteX14-3571" fmla="*/ 959538 w 1262201"/>
                <a:gd name="connsiteY14-3572" fmla="*/ 705101 h 814148"/>
                <a:gd name="connsiteX15-3573" fmla="*/ 811900 w 1262201"/>
                <a:gd name="connsiteY15-3574" fmla="*/ 609852 h 814148"/>
                <a:gd name="connsiteX16-3575" fmla="*/ 754750 w 1262201"/>
                <a:gd name="connsiteY16-3576" fmla="*/ 474120 h 814148"/>
                <a:gd name="connsiteX17-3577" fmla="*/ 709506 w 1262201"/>
                <a:gd name="connsiteY17-3578" fmla="*/ 555083 h 814148"/>
                <a:gd name="connsiteX18-3579" fmla="*/ 740462 w 1262201"/>
                <a:gd name="connsiteY18-3580" fmla="*/ 657478 h 814148"/>
                <a:gd name="connsiteX19-3581" fmla="*/ 607113 w 1262201"/>
                <a:gd name="connsiteY19-3582" fmla="*/ 574132 h 814148"/>
                <a:gd name="connsiteX20-3583" fmla="*/ 535676 w 1262201"/>
                <a:gd name="connsiteY20-3584" fmla="*/ 471740 h 814148"/>
                <a:gd name="connsiteX21-3585" fmla="*/ 483288 w 1262201"/>
                <a:gd name="connsiteY21-3586" fmla="*/ 512220 h 814148"/>
                <a:gd name="connsiteX22-3587" fmla="*/ 507100 w 1262201"/>
                <a:gd name="connsiteY22-3588" fmla="*/ 614614 h 814148"/>
                <a:gd name="connsiteX23-3589" fmla="*/ 347557 w 1262201"/>
                <a:gd name="connsiteY23-3590" fmla="*/ 490789 h 814148"/>
                <a:gd name="connsiteX24-3591" fmla="*/ 316600 w 1262201"/>
                <a:gd name="connsiteY24-3592" fmla="*/ 395539 h 814148"/>
                <a:gd name="connsiteX25-3593" fmla="*/ 252307 w 1262201"/>
                <a:gd name="connsiteY25-3594" fmla="*/ 400302 h 814148"/>
                <a:gd name="connsiteX26-3595" fmla="*/ 180869 w 1262201"/>
                <a:gd name="connsiteY26-3596" fmla="*/ 797970 h 814148"/>
                <a:gd name="connsiteX0-3597" fmla="*/ 180869 w 1262201"/>
                <a:gd name="connsiteY0-3598" fmla="*/ 797970 h 814148"/>
                <a:gd name="connsiteX1-3599" fmla="*/ 126100 w 1262201"/>
                <a:gd name="connsiteY1-3600" fmla="*/ 731296 h 814148"/>
                <a:gd name="connsiteX2-3601" fmla="*/ 40375 w 1262201"/>
                <a:gd name="connsiteY2-3602" fmla="*/ 697958 h 814148"/>
                <a:gd name="connsiteX3-3603" fmla="*/ 11800 w 1262201"/>
                <a:gd name="connsiteY3-3604" fmla="*/ 359820 h 814148"/>
                <a:gd name="connsiteX4-3605" fmla="*/ 233256 w 1262201"/>
                <a:gd name="connsiteY4-3606" fmla="*/ 64545 h 814148"/>
                <a:gd name="connsiteX5-3607" fmla="*/ 657119 w 1262201"/>
                <a:gd name="connsiteY5-3608" fmla="*/ 2632 h 814148"/>
                <a:gd name="connsiteX6-3609" fmla="*/ 1128605 w 1262201"/>
                <a:gd name="connsiteY6-3610" fmla="*/ 116931 h 814148"/>
                <a:gd name="connsiteX7-3611" fmla="*/ 1261956 w 1262201"/>
                <a:gd name="connsiteY7-3612" fmla="*/ 445545 h 814148"/>
                <a:gd name="connsiteX8-3613" fmla="*/ 1231001 w 1262201"/>
                <a:gd name="connsiteY8-3614" fmla="*/ 686051 h 814148"/>
                <a:gd name="connsiteX9-3615" fmla="*/ 1166707 w 1262201"/>
                <a:gd name="connsiteY9-3616" fmla="*/ 712245 h 814148"/>
                <a:gd name="connsiteX10-3617" fmla="*/ 1114319 w 1262201"/>
                <a:gd name="connsiteY10-3618" fmla="*/ 769395 h 814148"/>
                <a:gd name="connsiteX11-3619" fmla="*/ 1059549 w 1262201"/>
                <a:gd name="connsiteY11-3620" fmla="*/ 712246 h 814148"/>
                <a:gd name="connsiteX12-3621" fmla="*/ 940488 w 1262201"/>
                <a:gd name="connsiteY12-3622" fmla="*/ 424114 h 814148"/>
                <a:gd name="connsiteX13-3623" fmla="*/ 904769 w 1262201"/>
                <a:gd name="connsiteY13-3624" fmla="*/ 497933 h 814148"/>
                <a:gd name="connsiteX14-3625" fmla="*/ 959538 w 1262201"/>
                <a:gd name="connsiteY14-3626" fmla="*/ 705101 h 814148"/>
                <a:gd name="connsiteX15-3627" fmla="*/ 811900 w 1262201"/>
                <a:gd name="connsiteY15-3628" fmla="*/ 609852 h 814148"/>
                <a:gd name="connsiteX16-3629" fmla="*/ 754750 w 1262201"/>
                <a:gd name="connsiteY16-3630" fmla="*/ 474120 h 814148"/>
                <a:gd name="connsiteX17-3631" fmla="*/ 711887 w 1262201"/>
                <a:gd name="connsiteY17-3632" fmla="*/ 545558 h 814148"/>
                <a:gd name="connsiteX18-3633" fmla="*/ 740462 w 1262201"/>
                <a:gd name="connsiteY18-3634" fmla="*/ 657478 h 814148"/>
                <a:gd name="connsiteX19-3635" fmla="*/ 607113 w 1262201"/>
                <a:gd name="connsiteY19-3636" fmla="*/ 574132 h 814148"/>
                <a:gd name="connsiteX20-3637" fmla="*/ 535676 w 1262201"/>
                <a:gd name="connsiteY20-3638" fmla="*/ 471740 h 814148"/>
                <a:gd name="connsiteX21-3639" fmla="*/ 483288 w 1262201"/>
                <a:gd name="connsiteY21-3640" fmla="*/ 512220 h 814148"/>
                <a:gd name="connsiteX22-3641" fmla="*/ 507100 w 1262201"/>
                <a:gd name="connsiteY22-3642" fmla="*/ 614614 h 814148"/>
                <a:gd name="connsiteX23-3643" fmla="*/ 347557 w 1262201"/>
                <a:gd name="connsiteY23-3644" fmla="*/ 490789 h 814148"/>
                <a:gd name="connsiteX24-3645" fmla="*/ 316600 w 1262201"/>
                <a:gd name="connsiteY24-3646" fmla="*/ 395539 h 814148"/>
                <a:gd name="connsiteX25-3647" fmla="*/ 252307 w 1262201"/>
                <a:gd name="connsiteY25-3648" fmla="*/ 400302 h 814148"/>
                <a:gd name="connsiteX26-3649" fmla="*/ 180869 w 1262201"/>
                <a:gd name="connsiteY26-3650" fmla="*/ 797970 h 814148"/>
                <a:gd name="connsiteX0-3651" fmla="*/ 180869 w 1262201"/>
                <a:gd name="connsiteY0-3652" fmla="*/ 797970 h 814148"/>
                <a:gd name="connsiteX1-3653" fmla="*/ 126100 w 1262201"/>
                <a:gd name="connsiteY1-3654" fmla="*/ 731296 h 814148"/>
                <a:gd name="connsiteX2-3655" fmla="*/ 40375 w 1262201"/>
                <a:gd name="connsiteY2-3656" fmla="*/ 697958 h 814148"/>
                <a:gd name="connsiteX3-3657" fmla="*/ 11800 w 1262201"/>
                <a:gd name="connsiteY3-3658" fmla="*/ 359820 h 814148"/>
                <a:gd name="connsiteX4-3659" fmla="*/ 233256 w 1262201"/>
                <a:gd name="connsiteY4-3660" fmla="*/ 64545 h 814148"/>
                <a:gd name="connsiteX5-3661" fmla="*/ 657119 w 1262201"/>
                <a:gd name="connsiteY5-3662" fmla="*/ 2632 h 814148"/>
                <a:gd name="connsiteX6-3663" fmla="*/ 1128605 w 1262201"/>
                <a:gd name="connsiteY6-3664" fmla="*/ 116931 h 814148"/>
                <a:gd name="connsiteX7-3665" fmla="*/ 1261956 w 1262201"/>
                <a:gd name="connsiteY7-3666" fmla="*/ 445545 h 814148"/>
                <a:gd name="connsiteX8-3667" fmla="*/ 1231001 w 1262201"/>
                <a:gd name="connsiteY8-3668" fmla="*/ 686051 h 814148"/>
                <a:gd name="connsiteX9-3669" fmla="*/ 1166707 w 1262201"/>
                <a:gd name="connsiteY9-3670" fmla="*/ 712245 h 814148"/>
                <a:gd name="connsiteX10-3671" fmla="*/ 1114319 w 1262201"/>
                <a:gd name="connsiteY10-3672" fmla="*/ 769395 h 814148"/>
                <a:gd name="connsiteX11-3673" fmla="*/ 1059549 w 1262201"/>
                <a:gd name="connsiteY11-3674" fmla="*/ 712246 h 814148"/>
                <a:gd name="connsiteX12-3675" fmla="*/ 940488 w 1262201"/>
                <a:gd name="connsiteY12-3676" fmla="*/ 424114 h 814148"/>
                <a:gd name="connsiteX13-3677" fmla="*/ 904769 w 1262201"/>
                <a:gd name="connsiteY13-3678" fmla="*/ 497933 h 814148"/>
                <a:gd name="connsiteX14-3679" fmla="*/ 959538 w 1262201"/>
                <a:gd name="connsiteY14-3680" fmla="*/ 705101 h 814148"/>
                <a:gd name="connsiteX15-3681" fmla="*/ 790469 w 1262201"/>
                <a:gd name="connsiteY15-3682" fmla="*/ 569371 h 814148"/>
                <a:gd name="connsiteX16-3683" fmla="*/ 754750 w 1262201"/>
                <a:gd name="connsiteY16-3684" fmla="*/ 474120 h 814148"/>
                <a:gd name="connsiteX17-3685" fmla="*/ 711887 w 1262201"/>
                <a:gd name="connsiteY17-3686" fmla="*/ 545558 h 814148"/>
                <a:gd name="connsiteX18-3687" fmla="*/ 740462 w 1262201"/>
                <a:gd name="connsiteY18-3688" fmla="*/ 657478 h 814148"/>
                <a:gd name="connsiteX19-3689" fmla="*/ 607113 w 1262201"/>
                <a:gd name="connsiteY19-3690" fmla="*/ 574132 h 814148"/>
                <a:gd name="connsiteX20-3691" fmla="*/ 535676 w 1262201"/>
                <a:gd name="connsiteY20-3692" fmla="*/ 471740 h 814148"/>
                <a:gd name="connsiteX21-3693" fmla="*/ 483288 w 1262201"/>
                <a:gd name="connsiteY21-3694" fmla="*/ 512220 h 814148"/>
                <a:gd name="connsiteX22-3695" fmla="*/ 507100 w 1262201"/>
                <a:gd name="connsiteY22-3696" fmla="*/ 614614 h 814148"/>
                <a:gd name="connsiteX23-3697" fmla="*/ 347557 w 1262201"/>
                <a:gd name="connsiteY23-3698" fmla="*/ 490789 h 814148"/>
                <a:gd name="connsiteX24-3699" fmla="*/ 316600 w 1262201"/>
                <a:gd name="connsiteY24-3700" fmla="*/ 395539 h 814148"/>
                <a:gd name="connsiteX25-3701" fmla="*/ 252307 w 1262201"/>
                <a:gd name="connsiteY25-3702" fmla="*/ 400302 h 814148"/>
                <a:gd name="connsiteX26-3703" fmla="*/ 180869 w 1262201"/>
                <a:gd name="connsiteY26-3704" fmla="*/ 797970 h 814148"/>
                <a:gd name="connsiteX0-3705" fmla="*/ 180869 w 1262201"/>
                <a:gd name="connsiteY0-3706" fmla="*/ 797970 h 814148"/>
                <a:gd name="connsiteX1-3707" fmla="*/ 126100 w 1262201"/>
                <a:gd name="connsiteY1-3708" fmla="*/ 731296 h 814148"/>
                <a:gd name="connsiteX2-3709" fmla="*/ 40375 w 1262201"/>
                <a:gd name="connsiteY2-3710" fmla="*/ 697958 h 814148"/>
                <a:gd name="connsiteX3-3711" fmla="*/ 11800 w 1262201"/>
                <a:gd name="connsiteY3-3712" fmla="*/ 359820 h 814148"/>
                <a:gd name="connsiteX4-3713" fmla="*/ 233256 w 1262201"/>
                <a:gd name="connsiteY4-3714" fmla="*/ 64545 h 814148"/>
                <a:gd name="connsiteX5-3715" fmla="*/ 657119 w 1262201"/>
                <a:gd name="connsiteY5-3716" fmla="*/ 2632 h 814148"/>
                <a:gd name="connsiteX6-3717" fmla="*/ 1128605 w 1262201"/>
                <a:gd name="connsiteY6-3718" fmla="*/ 116931 h 814148"/>
                <a:gd name="connsiteX7-3719" fmla="*/ 1261956 w 1262201"/>
                <a:gd name="connsiteY7-3720" fmla="*/ 445545 h 814148"/>
                <a:gd name="connsiteX8-3721" fmla="*/ 1231001 w 1262201"/>
                <a:gd name="connsiteY8-3722" fmla="*/ 686051 h 814148"/>
                <a:gd name="connsiteX9-3723" fmla="*/ 1166707 w 1262201"/>
                <a:gd name="connsiteY9-3724" fmla="*/ 712245 h 814148"/>
                <a:gd name="connsiteX10-3725" fmla="*/ 1114319 w 1262201"/>
                <a:gd name="connsiteY10-3726" fmla="*/ 769395 h 814148"/>
                <a:gd name="connsiteX11-3727" fmla="*/ 1059549 w 1262201"/>
                <a:gd name="connsiteY11-3728" fmla="*/ 712246 h 814148"/>
                <a:gd name="connsiteX12-3729" fmla="*/ 940488 w 1262201"/>
                <a:gd name="connsiteY12-3730" fmla="*/ 424114 h 814148"/>
                <a:gd name="connsiteX13-3731" fmla="*/ 904769 w 1262201"/>
                <a:gd name="connsiteY13-3732" fmla="*/ 497933 h 814148"/>
                <a:gd name="connsiteX14-3733" fmla="*/ 947631 w 1262201"/>
                <a:gd name="connsiteY14-3734" fmla="*/ 609851 h 814148"/>
                <a:gd name="connsiteX15-3735" fmla="*/ 790469 w 1262201"/>
                <a:gd name="connsiteY15-3736" fmla="*/ 569371 h 814148"/>
                <a:gd name="connsiteX16-3737" fmla="*/ 754750 w 1262201"/>
                <a:gd name="connsiteY16-3738" fmla="*/ 474120 h 814148"/>
                <a:gd name="connsiteX17-3739" fmla="*/ 711887 w 1262201"/>
                <a:gd name="connsiteY17-3740" fmla="*/ 545558 h 814148"/>
                <a:gd name="connsiteX18-3741" fmla="*/ 740462 w 1262201"/>
                <a:gd name="connsiteY18-3742" fmla="*/ 657478 h 814148"/>
                <a:gd name="connsiteX19-3743" fmla="*/ 607113 w 1262201"/>
                <a:gd name="connsiteY19-3744" fmla="*/ 574132 h 814148"/>
                <a:gd name="connsiteX20-3745" fmla="*/ 535676 w 1262201"/>
                <a:gd name="connsiteY20-3746" fmla="*/ 471740 h 814148"/>
                <a:gd name="connsiteX21-3747" fmla="*/ 483288 w 1262201"/>
                <a:gd name="connsiteY21-3748" fmla="*/ 512220 h 814148"/>
                <a:gd name="connsiteX22-3749" fmla="*/ 507100 w 1262201"/>
                <a:gd name="connsiteY22-3750" fmla="*/ 614614 h 814148"/>
                <a:gd name="connsiteX23-3751" fmla="*/ 347557 w 1262201"/>
                <a:gd name="connsiteY23-3752" fmla="*/ 490789 h 814148"/>
                <a:gd name="connsiteX24-3753" fmla="*/ 316600 w 1262201"/>
                <a:gd name="connsiteY24-3754" fmla="*/ 395539 h 814148"/>
                <a:gd name="connsiteX25-3755" fmla="*/ 252307 w 1262201"/>
                <a:gd name="connsiteY25-3756" fmla="*/ 400302 h 814148"/>
                <a:gd name="connsiteX26-3757" fmla="*/ 180869 w 1262201"/>
                <a:gd name="connsiteY26-3758" fmla="*/ 797970 h 814148"/>
                <a:gd name="connsiteX0-3759" fmla="*/ 180869 w 1262201"/>
                <a:gd name="connsiteY0-3760" fmla="*/ 797970 h 814148"/>
                <a:gd name="connsiteX1-3761" fmla="*/ 126100 w 1262201"/>
                <a:gd name="connsiteY1-3762" fmla="*/ 731296 h 814148"/>
                <a:gd name="connsiteX2-3763" fmla="*/ 40375 w 1262201"/>
                <a:gd name="connsiteY2-3764" fmla="*/ 697958 h 814148"/>
                <a:gd name="connsiteX3-3765" fmla="*/ 11800 w 1262201"/>
                <a:gd name="connsiteY3-3766" fmla="*/ 359820 h 814148"/>
                <a:gd name="connsiteX4-3767" fmla="*/ 233256 w 1262201"/>
                <a:gd name="connsiteY4-3768" fmla="*/ 64545 h 814148"/>
                <a:gd name="connsiteX5-3769" fmla="*/ 657119 w 1262201"/>
                <a:gd name="connsiteY5-3770" fmla="*/ 2632 h 814148"/>
                <a:gd name="connsiteX6-3771" fmla="*/ 1128605 w 1262201"/>
                <a:gd name="connsiteY6-3772" fmla="*/ 116931 h 814148"/>
                <a:gd name="connsiteX7-3773" fmla="*/ 1261956 w 1262201"/>
                <a:gd name="connsiteY7-3774" fmla="*/ 445545 h 814148"/>
                <a:gd name="connsiteX8-3775" fmla="*/ 1231001 w 1262201"/>
                <a:gd name="connsiteY8-3776" fmla="*/ 686051 h 814148"/>
                <a:gd name="connsiteX9-3777" fmla="*/ 1166707 w 1262201"/>
                <a:gd name="connsiteY9-3778" fmla="*/ 712245 h 814148"/>
                <a:gd name="connsiteX10-3779" fmla="*/ 1114319 w 1262201"/>
                <a:gd name="connsiteY10-3780" fmla="*/ 769395 h 814148"/>
                <a:gd name="connsiteX11-3781" fmla="*/ 1059549 w 1262201"/>
                <a:gd name="connsiteY11-3782" fmla="*/ 712246 h 814148"/>
                <a:gd name="connsiteX12-3783" fmla="*/ 940488 w 1262201"/>
                <a:gd name="connsiteY12-3784" fmla="*/ 424114 h 814148"/>
                <a:gd name="connsiteX13-3785" fmla="*/ 883338 w 1262201"/>
                <a:gd name="connsiteY13-3786" fmla="*/ 505077 h 814148"/>
                <a:gd name="connsiteX14-3787" fmla="*/ 947631 w 1262201"/>
                <a:gd name="connsiteY14-3788" fmla="*/ 609851 h 814148"/>
                <a:gd name="connsiteX15-3789" fmla="*/ 790469 w 1262201"/>
                <a:gd name="connsiteY15-3790" fmla="*/ 569371 h 814148"/>
                <a:gd name="connsiteX16-3791" fmla="*/ 754750 w 1262201"/>
                <a:gd name="connsiteY16-3792" fmla="*/ 474120 h 814148"/>
                <a:gd name="connsiteX17-3793" fmla="*/ 711887 w 1262201"/>
                <a:gd name="connsiteY17-3794" fmla="*/ 545558 h 814148"/>
                <a:gd name="connsiteX18-3795" fmla="*/ 740462 w 1262201"/>
                <a:gd name="connsiteY18-3796" fmla="*/ 657478 h 814148"/>
                <a:gd name="connsiteX19-3797" fmla="*/ 607113 w 1262201"/>
                <a:gd name="connsiteY19-3798" fmla="*/ 574132 h 814148"/>
                <a:gd name="connsiteX20-3799" fmla="*/ 535676 w 1262201"/>
                <a:gd name="connsiteY20-3800" fmla="*/ 471740 h 814148"/>
                <a:gd name="connsiteX21-3801" fmla="*/ 483288 w 1262201"/>
                <a:gd name="connsiteY21-3802" fmla="*/ 512220 h 814148"/>
                <a:gd name="connsiteX22-3803" fmla="*/ 507100 w 1262201"/>
                <a:gd name="connsiteY22-3804" fmla="*/ 614614 h 814148"/>
                <a:gd name="connsiteX23-3805" fmla="*/ 347557 w 1262201"/>
                <a:gd name="connsiteY23-3806" fmla="*/ 490789 h 814148"/>
                <a:gd name="connsiteX24-3807" fmla="*/ 316600 w 1262201"/>
                <a:gd name="connsiteY24-3808" fmla="*/ 395539 h 814148"/>
                <a:gd name="connsiteX25-3809" fmla="*/ 252307 w 1262201"/>
                <a:gd name="connsiteY25-3810" fmla="*/ 400302 h 814148"/>
                <a:gd name="connsiteX26-3811" fmla="*/ 180869 w 1262201"/>
                <a:gd name="connsiteY26-3812" fmla="*/ 797970 h 814148"/>
                <a:gd name="connsiteX0-3813" fmla="*/ 180869 w 1262201"/>
                <a:gd name="connsiteY0-3814" fmla="*/ 797970 h 814148"/>
                <a:gd name="connsiteX1-3815" fmla="*/ 126100 w 1262201"/>
                <a:gd name="connsiteY1-3816" fmla="*/ 731296 h 814148"/>
                <a:gd name="connsiteX2-3817" fmla="*/ 40375 w 1262201"/>
                <a:gd name="connsiteY2-3818" fmla="*/ 697958 h 814148"/>
                <a:gd name="connsiteX3-3819" fmla="*/ 11800 w 1262201"/>
                <a:gd name="connsiteY3-3820" fmla="*/ 359820 h 814148"/>
                <a:gd name="connsiteX4-3821" fmla="*/ 233256 w 1262201"/>
                <a:gd name="connsiteY4-3822" fmla="*/ 64545 h 814148"/>
                <a:gd name="connsiteX5-3823" fmla="*/ 657119 w 1262201"/>
                <a:gd name="connsiteY5-3824" fmla="*/ 2632 h 814148"/>
                <a:gd name="connsiteX6-3825" fmla="*/ 1128605 w 1262201"/>
                <a:gd name="connsiteY6-3826" fmla="*/ 116931 h 814148"/>
                <a:gd name="connsiteX7-3827" fmla="*/ 1261956 w 1262201"/>
                <a:gd name="connsiteY7-3828" fmla="*/ 445545 h 814148"/>
                <a:gd name="connsiteX8-3829" fmla="*/ 1231001 w 1262201"/>
                <a:gd name="connsiteY8-3830" fmla="*/ 686051 h 814148"/>
                <a:gd name="connsiteX9-3831" fmla="*/ 1166707 w 1262201"/>
                <a:gd name="connsiteY9-3832" fmla="*/ 712245 h 814148"/>
                <a:gd name="connsiteX10-3833" fmla="*/ 1114319 w 1262201"/>
                <a:gd name="connsiteY10-3834" fmla="*/ 769395 h 814148"/>
                <a:gd name="connsiteX11-3835" fmla="*/ 1059549 w 1262201"/>
                <a:gd name="connsiteY11-3836" fmla="*/ 712246 h 814148"/>
                <a:gd name="connsiteX12-3837" fmla="*/ 940488 w 1262201"/>
                <a:gd name="connsiteY12-3838" fmla="*/ 424114 h 814148"/>
                <a:gd name="connsiteX13-3839" fmla="*/ 883338 w 1262201"/>
                <a:gd name="connsiteY13-3840" fmla="*/ 505077 h 814148"/>
                <a:gd name="connsiteX14-3841" fmla="*/ 947631 w 1262201"/>
                <a:gd name="connsiteY14-3842" fmla="*/ 609851 h 814148"/>
                <a:gd name="connsiteX15-3843" fmla="*/ 826188 w 1262201"/>
                <a:gd name="connsiteY15-3844" fmla="*/ 566990 h 814148"/>
                <a:gd name="connsiteX16-3845" fmla="*/ 754750 w 1262201"/>
                <a:gd name="connsiteY16-3846" fmla="*/ 474120 h 814148"/>
                <a:gd name="connsiteX17-3847" fmla="*/ 711887 w 1262201"/>
                <a:gd name="connsiteY17-3848" fmla="*/ 545558 h 814148"/>
                <a:gd name="connsiteX18-3849" fmla="*/ 740462 w 1262201"/>
                <a:gd name="connsiteY18-3850" fmla="*/ 657478 h 814148"/>
                <a:gd name="connsiteX19-3851" fmla="*/ 607113 w 1262201"/>
                <a:gd name="connsiteY19-3852" fmla="*/ 574132 h 814148"/>
                <a:gd name="connsiteX20-3853" fmla="*/ 535676 w 1262201"/>
                <a:gd name="connsiteY20-3854" fmla="*/ 471740 h 814148"/>
                <a:gd name="connsiteX21-3855" fmla="*/ 483288 w 1262201"/>
                <a:gd name="connsiteY21-3856" fmla="*/ 512220 h 814148"/>
                <a:gd name="connsiteX22-3857" fmla="*/ 507100 w 1262201"/>
                <a:gd name="connsiteY22-3858" fmla="*/ 614614 h 814148"/>
                <a:gd name="connsiteX23-3859" fmla="*/ 347557 w 1262201"/>
                <a:gd name="connsiteY23-3860" fmla="*/ 490789 h 814148"/>
                <a:gd name="connsiteX24-3861" fmla="*/ 316600 w 1262201"/>
                <a:gd name="connsiteY24-3862" fmla="*/ 395539 h 814148"/>
                <a:gd name="connsiteX25-3863" fmla="*/ 252307 w 1262201"/>
                <a:gd name="connsiteY25-3864" fmla="*/ 400302 h 814148"/>
                <a:gd name="connsiteX26-3865" fmla="*/ 180869 w 1262201"/>
                <a:gd name="connsiteY26-3866" fmla="*/ 797970 h 814148"/>
                <a:gd name="connsiteX0-3867" fmla="*/ 180869 w 1262201"/>
                <a:gd name="connsiteY0-3868" fmla="*/ 797970 h 814148"/>
                <a:gd name="connsiteX1-3869" fmla="*/ 126100 w 1262201"/>
                <a:gd name="connsiteY1-3870" fmla="*/ 731296 h 814148"/>
                <a:gd name="connsiteX2-3871" fmla="*/ 40375 w 1262201"/>
                <a:gd name="connsiteY2-3872" fmla="*/ 697958 h 814148"/>
                <a:gd name="connsiteX3-3873" fmla="*/ 11800 w 1262201"/>
                <a:gd name="connsiteY3-3874" fmla="*/ 359820 h 814148"/>
                <a:gd name="connsiteX4-3875" fmla="*/ 233256 w 1262201"/>
                <a:gd name="connsiteY4-3876" fmla="*/ 64545 h 814148"/>
                <a:gd name="connsiteX5-3877" fmla="*/ 657119 w 1262201"/>
                <a:gd name="connsiteY5-3878" fmla="*/ 2632 h 814148"/>
                <a:gd name="connsiteX6-3879" fmla="*/ 1128605 w 1262201"/>
                <a:gd name="connsiteY6-3880" fmla="*/ 116931 h 814148"/>
                <a:gd name="connsiteX7-3881" fmla="*/ 1261956 w 1262201"/>
                <a:gd name="connsiteY7-3882" fmla="*/ 445545 h 814148"/>
                <a:gd name="connsiteX8-3883" fmla="*/ 1231001 w 1262201"/>
                <a:gd name="connsiteY8-3884" fmla="*/ 686051 h 814148"/>
                <a:gd name="connsiteX9-3885" fmla="*/ 1166707 w 1262201"/>
                <a:gd name="connsiteY9-3886" fmla="*/ 712245 h 814148"/>
                <a:gd name="connsiteX10-3887" fmla="*/ 1114319 w 1262201"/>
                <a:gd name="connsiteY10-3888" fmla="*/ 769395 h 814148"/>
                <a:gd name="connsiteX11-3889" fmla="*/ 1059549 w 1262201"/>
                <a:gd name="connsiteY11-3890" fmla="*/ 712246 h 814148"/>
                <a:gd name="connsiteX12-3891" fmla="*/ 940488 w 1262201"/>
                <a:gd name="connsiteY12-3892" fmla="*/ 424114 h 814148"/>
                <a:gd name="connsiteX13-3893" fmla="*/ 904770 w 1262201"/>
                <a:gd name="connsiteY13-3894" fmla="*/ 505077 h 814148"/>
                <a:gd name="connsiteX14-3895" fmla="*/ 947631 w 1262201"/>
                <a:gd name="connsiteY14-3896" fmla="*/ 609851 h 814148"/>
                <a:gd name="connsiteX15-3897" fmla="*/ 826188 w 1262201"/>
                <a:gd name="connsiteY15-3898" fmla="*/ 566990 h 814148"/>
                <a:gd name="connsiteX16-3899" fmla="*/ 754750 w 1262201"/>
                <a:gd name="connsiteY16-3900" fmla="*/ 474120 h 814148"/>
                <a:gd name="connsiteX17-3901" fmla="*/ 711887 w 1262201"/>
                <a:gd name="connsiteY17-3902" fmla="*/ 545558 h 814148"/>
                <a:gd name="connsiteX18-3903" fmla="*/ 740462 w 1262201"/>
                <a:gd name="connsiteY18-3904" fmla="*/ 657478 h 814148"/>
                <a:gd name="connsiteX19-3905" fmla="*/ 607113 w 1262201"/>
                <a:gd name="connsiteY19-3906" fmla="*/ 574132 h 814148"/>
                <a:gd name="connsiteX20-3907" fmla="*/ 535676 w 1262201"/>
                <a:gd name="connsiteY20-3908" fmla="*/ 471740 h 814148"/>
                <a:gd name="connsiteX21-3909" fmla="*/ 483288 w 1262201"/>
                <a:gd name="connsiteY21-3910" fmla="*/ 512220 h 814148"/>
                <a:gd name="connsiteX22-3911" fmla="*/ 507100 w 1262201"/>
                <a:gd name="connsiteY22-3912" fmla="*/ 614614 h 814148"/>
                <a:gd name="connsiteX23-3913" fmla="*/ 347557 w 1262201"/>
                <a:gd name="connsiteY23-3914" fmla="*/ 490789 h 814148"/>
                <a:gd name="connsiteX24-3915" fmla="*/ 316600 w 1262201"/>
                <a:gd name="connsiteY24-3916" fmla="*/ 395539 h 814148"/>
                <a:gd name="connsiteX25-3917" fmla="*/ 252307 w 1262201"/>
                <a:gd name="connsiteY25-3918" fmla="*/ 400302 h 814148"/>
                <a:gd name="connsiteX26-3919" fmla="*/ 180869 w 1262201"/>
                <a:gd name="connsiteY26-3920" fmla="*/ 797970 h 814148"/>
                <a:gd name="connsiteX0-3921" fmla="*/ 180869 w 1262201"/>
                <a:gd name="connsiteY0-3922" fmla="*/ 797970 h 814148"/>
                <a:gd name="connsiteX1-3923" fmla="*/ 126100 w 1262201"/>
                <a:gd name="connsiteY1-3924" fmla="*/ 731296 h 814148"/>
                <a:gd name="connsiteX2-3925" fmla="*/ 40375 w 1262201"/>
                <a:gd name="connsiteY2-3926" fmla="*/ 697958 h 814148"/>
                <a:gd name="connsiteX3-3927" fmla="*/ 11800 w 1262201"/>
                <a:gd name="connsiteY3-3928" fmla="*/ 359820 h 814148"/>
                <a:gd name="connsiteX4-3929" fmla="*/ 233256 w 1262201"/>
                <a:gd name="connsiteY4-3930" fmla="*/ 64545 h 814148"/>
                <a:gd name="connsiteX5-3931" fmla="*/ 657119 w 1262201"/>
                <a:gd name="connsiteY5-3932" fmla="*/ 2632 h 814148"/>
                <a:gd name="connsiteX6-3933" fmla="*/ 1128605 w 1262201"/>
                <a:gd name="connsiteY6-3934" fmla="*/ 116931 h 814148"/>
                <a:gd name="connsiteX7-3935" fmla="*/ 1261956 w 1262201"/>
                <a:gd name="connsiteY7-3936" fmla="*/ 445545 h 814148"/>
                <a:gd name="connsiteX8-3937" fmla="*/ 1231001 w 1262201"/>
                <a:gd name="connsiteY8-3938" fmla="*/ 686051 h 814148"/>
                <a:gd name="connsiteX9-3939" fmla="*/ 1166707 w 1262201"/>
                <a:gd name="connsiteY9-3940" fmla="*/ 712245 h 814148"/>
                <a:gd name="connsiteX10-3941" fmla="*/ 1114319 w 1262201"/>
                <a:gd name="connsiteY10-3942" fmla="*/ 769395 h 814148"/>
                <a:gd name="connsiteX11-3943" fmla="*/ 1059549 w 1262201"/>
                <a:gd name="connsiteY11-3944" fmla="*/ 712246 h 814148"/>
                <a:gd name="connsiteX12-3945" fmla="*/ 940488 w 1262201"/>
                <a:gd name="connsiteY12-3946" fmla="*/ 424114 h 814148"/>
                <a:gd name="connsiteX13-3947" fmla="*/ 904770 w 1262201"/>
                <a:gd name="connsiteY13-3948" fmla="*/ 505077 h 814148"/>
                <a:gd name="connsiteX14-3949" fmla="*/ 947631 w 1262201"/>
                <a:gd name="connsiteY14-3950" fmla="*/ 609851 h 814148"/>
                <a:gd name="connsiteX15-3951" fmla="*/ 826188 w 1262201"/>
                <a:gd name="connsiteY15-3952" fmla="*/ 566990 h 814148"/>
                <a:gd name="connsiteX16-3953" fmla="*/ 754750 w 1262201"/>
                <a:gd name="connsiteY16-3954" fmla="*/ 474120 h 814148"/>
                <a:gd name="connsiteX17-3955" fmla="*/ 711887 w 1262201"/>
                <a:gd name="connsiteY17-3956" fmla="*/ 545558 h 814148"/>
                <a:gd name="connsiteX18-3957" fmla="*/ 740462 w 1262201"/>
                <a:gd name="connsiteY18-3958" fmla="*/ 657478 h 814148"/>
                <a:gd name="connsiteX19-3959" fmla="*/ 607113 w 1262201"/>
                <a:gd name="connsiteY19-3960" fmla="*/ 574132 h 814148"/>
                <a:gd name="connsiteX20-3961" fmla="*/ 535676 w 1262201"/>
                <a:gd name="connsiteY20-3962" fmla="*/ 471740 h 814148"/>
                <a:gd name="connsiteX21-3963" fmla="*/ 483288 w 1262201"/>
                <a:gd name="connsiteY21-3964" fmla="*/ 512220 h 814148"/>
                <a:gd name="connsiteX22-3965" fmla="*/ 507100 w 1262201"/>
                <a:gd name="connsiteY22-3966" fmla="*/ 614614 h 814148"/>
                <a:gd name="connsiteX23-3967" fmla="*/ 361845 w 1262201"/>
                <a:gd name="connsiteY23-3968" fmla="*/ 488407 h 814148"/>
                <a:gd name="connsiteX24-3969" fmla="*/ 316600 w 1262201"/>
                <a:gd name="connsiteY24-3970" fmla="*/ 395539 h 814148"/>
                <a:gd name="connsiteX25-3971" fmla="*/ 252307 w 1262201"/>
                <a:gd name="connsiteY25-3972" fmla="*/ 400302 h 814148"/>
                <a:gd name="connsiteX26-3973" fmla="*/ 180869 w 1262201"/>
                <a:gd name="connsiteY26-3974" fmla="*/ 797970 h 814148"/>
                <a:gd name="connsiteX0-3975" fmla="*/ 180869 w 1262201"/>
                <a:gd name="connsiteY0-3976" fmla="*/ 797970 h 814148"/>
                <a:gd name="connsiteX1-3977" fmla="*/ 126100 w 1262201"/>
                <a:gd name="connsiteY1-3978" fmla="*/ 731296 h 814148"/>
                <a:gd name="connsiteX2-3979" fmla="*/ 40375 w 1262201"/>
                <a:gd name="connsiteY2-3980" fmla="*/ 697958 h 814148"/>
                <a:gd name="connsiteX3-3981" fmla="*/ 11800 w 1262201"/>
                <a:gd name="connsiteY3-3982" fmla="*/ 359820 h 814148"/>
                <a:gd name="connsiteX4-3983" fmla="*/ 233256 w 1262201"/>
                <a:gd name="connsiteY4-3984" fmla="*/ 64545 h 814148"/>
                <a:gd name="connsiteX5-3985" fmla="*/ 657119 w 1262201"/>
                <a:gd name="connsiteY5-3986" fmla="*/ 2632 h 814148"/>
                <a:gd name="connsiteX6-3987" fmla="*/ 1128605 w 1262201"/>
                <a:gd name="connsiteY6-3988" fmla="*/ 116931 h 814148"/>
                <a:gd name="connsiteX7-3989" fmla="*/ 1261956 w 1262201"/>
                <a:gd name="connsiteY7-3990" fmla="*/ 445545 h 814148"/>
                <a:gd name="connsiteX8-3991" fmla="*/ 1231001 w 1262201"/>
                <a:gd name="connsiteY8-3992" fmla="*/ 686051 h 814148"/>
                <a:gd name="connsiteX9-3993" fmla="*/ 1166707 w 1262201"/>
                <a:gd name="connsiteY9-3994" fmla="*/ 712245 h 814148"/>
                <a:gd name="connsiteX10-3995" fmla="*/ 1114319 w 1262201"/>
                <a:gd name="connsiteY10-3996" fmla="*/ 769395 h 814148"/>
                <a:gd name="connsiteX11-3997" fmla="*/ 1059549 w 1262201"/>
                <a:gd name="connsiteY11-3998" fmla="*/ 712246 h 814148"/>
                <a:gd name="connsiteX12-3999" fmla="*/ 940488 w 1262201"/>
                <a:gd name="connsiteY12-4000" fmla="*/ 424114 h 814148"/>
                <a:gd name="connsiteX13-4001" fmla="*/ 904770 w 1262201"/>
                <a:gd name="connsiteY13-4002" fmla="*/ 505077 h 814148"/>
                <a:gd name="connsiteX14-4003" fmla="*/ 947631 w 1262201"/>
                <a:gd name="connsiteY14-4004" fmla="*/ 609851 h 814148"/>
                <a:gd name="connsiteX15-4005" fmla="*/ 826188 w 1262201"/>
                <a:gd name="connsiteY15-4006" fmla="*/ 566990 h 814148"/>
                <a:gd name="connsiteX16-4007" fmla="*/ 754750 w 1262201"/>
                <a:gd name="connsiteY16-4008" fmla="*/ 474120 h 814148"/>
                <a:gd name="connsiteX17-4009" fmla="*/ 711887 w 1262201"/>
                <a:gd name="connsiteY17-4010" fmla="*/ 545558 h 814148"/>
                <a:gd name="connsiteX18-4011" fmla="*/ 740462 w 1262201"/>
                <a:gd name="connsiteY18-4012" fmla="*/ 657478 h 814148"/>
                <a:gd name="connsiteX19-4013" fmla="*/ 607113 w 1262201"/>
                <a:gd name="connsiteY19-4014" fmla="*/ 574132 h 814148"/>
                <a:gd name="connsiteX20-4015" fmla="*/ 535676 w 1262201"/>
                <a:gd name="connsiteY20-4016" fmla="*/ 471740 h 814148"/>
                <a:gd name="connsiteX21-4017" fmla="*/ 509481 w 1262201"/>
                <a:gd name="connsiteY21-4018" fmla="*/ 514601 h 814148"/>
                <a:gd name="connsiteX22-4019" fmla="*/ 507100 w 1262201"/>
                <a:gd name="connsiteY22-4020" fmla="*/ 614614 h 814148"/>
                <a:gd name="connsiteX23-4021" fmla="*/ 361845 w 1262201"/>
                <a:gd name="connsiteY23-4022" fmla="*/ 488407 h 814148"/>
                <a:gd name="connsiteX24-4023" fmla="*/ 316600 w 1262201"/>
                <a:gd name="connsiteY24-4024" fmla="*/ 395539 h 814148"/>
                <a:gd name="connsiteX25-4025" fmla="*/ 252307 w 1262201"/>
                <a:gd name="connsiteY25-4026" fmla="*/ 400302 h 814148"/>
                <a:gd name="connsiteX26-4027" fmla="*/ 180869 w 1262201"/>
                <a:gd name="connsiteY26-4028" fmla="*/ 797970 h 814148"/>
                <a:gd name="connsiteX0-4029" fmla="*/ 180869 w 1262201"/>
                <a:gd name="connsiteY0-4030" fmla="*/ 797970 h 814148"/>
                <a:gd name="connsiteX1-4031" fmla="*/ 126100 w 1262201"/>
                <a:gd name="connsiteY1-4032" fmla="*/ 731296 h 814148"/>
                <a:gd name="connsiteX2-4033" fmla="*/ 40375 w 1262201"/>
                <a:gd name="connsiteY2-4034" fmla="*/ 697958 h 814148"/>
                <a:gd name="connsiteX3-4035" fmla="*/ 11800 w 1262201"/>
                <a:gd name="connsiteY3-4036" fmla="*/ 359820 h 814148"/>
                <a:gd name="connsiteX4-4037" fmla="*/ 233256 w 1262201"/>
                <a:gd name="connsiteY4-4038" fmla="*/ 64545 h 814148"/>
                <a:gd name="connsiteX5-4039" fmla="*/ 657119 w 1262201"/>
                <a:gd name="connsiteY5-4040" fmla="*/ 2632 h 814148"/>
                <a:gd name="connsiteX6-4041" fmla="*/ 1128605 w 1262201"/>
                <a:gd name="connsiteY6-4042" fmla="*/ 116931 h 814148"/>
                <a:gd name="connsiteX7-4043" fmla="*/ 1261956 w 1262201"/>
                <a:gd name="connsiteY7-4044" fmla="*/ 445545 h 814148"/>
                <a:gd name="connsiteX8-4045" fmla="*/ 1231001 w 1262201"/>
                <a:gd name="connsiteY8-4046" fmla="*/ 686051 h 814148"/>
                <a:gd name="connsiteX9-4047" fmla="*/ 1166707 w 1262201"/>
                <a:gd name="connsiteY9-4048" fmla="*/ 712245 h 814148"/>
                <a:gd name="connsiteX10-4049" fmla="*/ 1114319 w 1262201"/>
                <a:gd name="connsiteY10-4050" fmla="*/ 769395 h 814148"/>
                <a:gd name="connsiteX11-4051" fmla="*/ 1059549 w 1262201"/>
                <a:gd name="connsiteY11-4052" fmla="*/ 712246 h 814148"/>
                <a:gd name="connsiteX12-4053" fmla="*/ 940488 w 1262201"/>
                <a:gd name="connsiteY12-4054" fmla="*/ 424114 h 814148"/>
                <a:gd name="connsiteX13-4055" fmla="*/ 904770 w 1262201"/>
                <a:gd name="connsiteY13-4056" fmla="*/ 505077 h 814148"/>
                <a:gd name="connsiteX14-4057" fmla="*/ 947631 w 1262201"/>
                <a:gd name="connsiteY14-4058" fmla="*/ 609851 h 814148"/>
                <a:gd name="connsiteX15-4059" fmla="*/ 826188 w 1262201"/>
                <a:gd name="connsiteY15-4060" fmla="*/ 566990 h 814148"/>
                <a:gd name="connsiteX16-4061" fmla="*/ 754750 w 1262201"/>
                <a:gd name="connsiteY16-4062" fmla="*/ 474120 h 814148"/>
                <a:gd name="connsiteX17-4063" fmla="*/ 711887 w 1262201"/>
                <a:gd name="connsiteY17-4064" fmla="*/ 545558 h 814148"/>
                <a:gd name="connsiteX18-4065" fmla="*/ 740462 w 1262201"/>
                <a:gd name="connsiteY18-4066" fmla="*/ 657478 h 814148"/>
                <a:gd name="connsiteX19-4067" fmla="*/ 607113 w 1262201"/>
                <a:gd name="connsiteY19-4068" fmla="*/ 574132 h 814148"/>
                <a:gd name="connsiteX20-4069" fmla="*/ 535676 w 1262201"/>
                <a:gd name="connsiteY20-4070" fmla="*/ 471740 h 814148"/>
                <a:gd name="connsiteX21-4071" fmla="*/ 509481 w 1262201"/>
                <a:gd name="connsiteY21-4072" fmla="*/ 514601 h 814148"/>
                <a:gd name="connsiteX22-4073" fmla="*/ 507100 w 1262201"/>
                <a:gd name="connsiteY22-4074" fmla="*/ 614614 h 814148"/>
                <a:gd name="connsiteX23-4075" fmla="*/ 361845 w 1262201"/>
                <a:gd name="connsiteY23-4076" fmla="*/ 488407 h 814148"/>
                <a:gd name="connsiteX24-4077" fmla="*/ 316600 w 1262201"/>
                <a:gd name="connsiteY24-4078" fmla="*/ 395539 h 814148"/>
                <a:gd name="connsiteX25-4079" fmla="*/ 252307 w 1262201"/>
                <a:gd name="connsiteY25-4080" fmla="*/ 400302 h 814148"/>
                <a:gd name="connsiteX26-4081" fmla="*/ 180869 w 1262201"/>
                <a:gd name="connsiteY26-4082" fmla="*/ 797970 h 814148"/>
                <a:gd name="connsiteX0-4083" fmla="*/ 180869 w 1262201"/>
                <a:gd name="connsiteY0-4084" fmla="*/ 797970 h 814148"/>
                <a:gd name="connsiteX1-4085" fmla="*/ 126100 w 1262201"/>
                <a:gd name="connsiteY1-4086" fmla="*/ 731296 h 814148"/>
                <a:gd name="connsiteX2-4087" fmla="*/ 40375 w 1262201"/>
                <a:gd name="connsiteY2-4088" fmla="*/ 697958 h 814148"/>
                <a:gd name="connsiteX3-4089" fmla="*/ 11800 w 1262201"/>
                <a:gd name="connsiteY3-4090" fmla="*/ 359820 h 814148"/>
                <a:gd name="connsiteX4-4091" fmla="*/ 233256 w 1262201"/>
                <a:gd name="connsiteY4-4092" fmla="*/ 64545 h 814148"/>
                <a:gd name="connsiteX5-4093" fmla="*/ 657119 w 1262201"/>
                <a:gd name="connsiteY5-4094" fmla="*/ 2632 h 814148"/>
                <a:gd name="connsiteX6-4095" fmla="*/ 1128605 w 1262201"/>
                <a:gd name="connsiteY6-4096" fmla="*/ 116931 h 814148"/>
                <a:gd name="connsiteX7-4097" fmla="*/ 1261956 w 1262201"/>
                <a:gd name="connsiteY7-4098" fmla="*/ 445545 h 814148"/>
                <a:gd name="connsiteX8-4099" fmla="*/ 1231001 w 1262201"/>
                <a:gd name="connsiteY8-4100" fmla="*/ 686051 h 814148"/>
                <a:gd name="connsiteX9-4101" fmla="*/ 1166707 w 1262201"/>
                <a:gd name="connsiteY9-4102" fmla="*/ 712245 h 814148"/>
                <a:gd name="connsiteX10-4103" fmla="*/ 1114319 w 1262201"/>
                <a:gd name="connsiteY10-4104" fmla="*/ 769395 h 814148"/>
                <a:gd name="connsiteX11-4105" fmla="*/ 1059549 w 1262201"/>
                <a:gd name="connsiteY11-4106" fmla="*/ 712246 h 814148"/>
                <a:gd name="connsiteX12-4107" fmla="*/ 940488 w 1262201"/>
                <a:gd name="connsiteY12-4108" fmla="*/ 424114 h 814148"/>
                <a:gd name="connsiteX13-4109" fmla="*/ 904770 w 1262201"/>
                <a:gd name="connsiteY13-4110" fmla="*/ 505077 h 814148"/>
                <a:gd name="connsiteX14-4111" fmla="*/ 947631 w 1262201"/>
                <a:gd name="connsiteY14-4112" fmla="*/ 609851 h 814148"/>
                <a:gd name="connsiteX15-4113" fmla="*/ 826188 w 1262201"/>
                <a:gd name="connsiteY15-4114" fmla="*/ 566990 h 814148"/>
                <a:gd name="connsiteX16-4115" fmla="*/ 754750 w 1262201"/>
                <a:gd name="connsiteY16-4116" fmla="*/ 474120 h 814148"/>
                <a:gd name="connsiteX17-4117" fmla="*/ 711887 w 1262201"/>
                <a:gd name="connsiteY17-4118" fmla="*/ 545558 h 814148"/>
                <a:gd name="connsiteX18-4119" fmla="*/ 740462 w 1262201"/>
                <a:gd name="connsiteY18-4120" fmla="*/ 657478 h 814148"/>
                <a:gd name="connsiteX19-4121" fmla="*/ 607113 w 1262201"/>
                <a:gd name="connsiteY19-4122" fmla="*/ 574132 h 814148"/>
                <a:gd name="connsiteX20-4123" fmla="*/ 535676 w 1262201"/>
                <a:gd name="connsiteY20-4124" fmla="*/ 471740 h 814148"/>
                <a:gd name="connsiteX21-4125" fmla="*/ 509481 w 1262201"/>
                <a:gd name="connsiteY21-4126" fmla="*/ 514601 h 814148"/>
                <a:gd name="connsiteX22-4127" fmla="*/ 507100 w 1262201"/>
                <a:gd name="connsiteY22-4128" fmla="*/ 614614 h 814148"/>
                <a:gd name="connsiteX23-4129" fmla="*/ 361845 w 1262201"/>
                <a:gd name="connsiteY23-4130" fmla="*/ 488407 h 814148"/>
                <a:gd name="connsiteX24-4131" fmla="*/ 316600 w 1262201"/>
                <a:gd name="connsiteY24-4132" fmla="*/ 395539 h 814148"/>
                <a:gd name="connsiteX25-4133" fmla="*/ 252307 w 1262201"/>
                <a:gd name="connsiteY25-4134" fmla="*/ 400302 h 814148"/>
                <a:gd name="connsiteX26-4135" fmla="*/ 180869 w 1262201"/>
                <a:gd name="connsiteY26-4136" fmla="*/ 797970 h 814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2029" y="connsiteY26-2030"/>
                </a:cxn>
              </a:cxnLst>
              <a:rect l="l" t="t" r="r" b="b"/>
              <a:pathLst>
                <a:path w="1262201" h="814148">
                  <a:moveTo>
                    <a:pt x="180869" y="797970"/>
                  </a:moveTo>
                  <a:cubicBezTo>
                    <a:pt x="159835" y="853136"/>
                    <a:pt x="148325" y="751140"/>
                    <a:pt x="126100" y="731296"/>
                  </a:cubicBezTo>
                  <a:cubicBezTo>
                    <a:pt x="103875" y="711452"/>
                    <a:pt x="59425" y="759871"/>
                    <a:pt x="40375" y="697958"/>
                  </a:cubicBezTo>
                  <a:cubicBezTo>
                    <a:pt x="21325" y="636045"/>
                    <a:pt x="-20347" y="465389"/>
                    <a:pt x="11800" y="359820"/>
                  </a:cubicBezTo>
                  <a:cubicBezTo>
                    <a:pt x="43947" y="254251"/>
                    <a:pt x="125703" y="124076"/>
                    <a:pt x="233256" y="64545"/>
                  </a:cubicBezTo>
                  <a:cubicBezTo>
                    <a:pt x="340809" y="5014"/>
                    <a:pt x="507894" y="-6099"/>
                    <a:pt x="657119" y="2632"/>
                  </a:cubicBezTo>
                  <a:cubicBezTo>
                    <a:pt x="806344" y="11363"/>
                    <a:pt x="1027799" y="43112"/>
                    <a:pt x="1128605" y="116931"/>
                  </a:cubicBezTo>
                  <a:cubicBezTo>
                    <a:pt x="1229411" y="190750"/>
                    <a:pt x="1259178" y="343548"/>
                    <a:pt x="1261956" y="445545"/>
                  </a:cubicBezTo>
                  <a:cubicBezTo>
                    <a:pt x="1264734" y="547542"/>
                    <a:pt x="1243304" y="641601"/>
                    <a:pt x="1231001" y="686051"/>
                  </a:cubicBezTo>
                  <a:cubicBezTo>
                    <a:pt x="1218698" y="730501"/>
                    <a:pt x="1186154" y="698354"/>
                    <a:pt x="1166707" y="712245"/>
                  </a:cubicBezTo>
                  <a:cubicBezTo>
                    <a:pt x="1147260" y="726136"/>
                    <a:pt x="1132179" y="769395"/>
                    <a:pt x="1114319" y="769395"/>
                  </a:cubicBezTo>
                  <a:cubicBezTo>
                    <a:pt x="1096459" y="769395"/>
                    <a:pt x="1085743" y="771777"/>
                    <a:pt x="1059549" y="712246"/>
                  </a:cubicBezTo>
                  <a:cubicBezTo>
                    <a:pt x="1033355" y="652715"/>
                    <a:pt x="966284" y="458642"/>
                    <a:pt x="940488" y="424114"/>
                  </a:cubicBezTo>
                  <a:cubicBezTo>
                    <a:pt x="914692" y="389586"/>
                    <a:pt x="903580" y="474121"/>
                    <a:pt x="904770" y="505077"/>
                  </a:cubicBezTo>
                  <a:cubicBezTo>
                    <a:pt x="905960" y="536033"/>
                    <a:pt x="919849" y="560639"/>
                    <a:pt x="947631" y="609851"/>
                  </a:cubicBezTo>
                  <a:cubicBezTo>
                    <a:pt x="932550" y="630489"/>
                    <a:pt x="858335" y="589612"/>
                    <a:pt x="826188" y="566990"/>
                  </a:cubicBezTo>
                  <a:cubicBezTo>
                    <a:pt x="794041" y="544368"/>
                    <a:pt x="773800" y="477692"/>
                    <a:pt x="754750" y="474120"/>
                  </a:cubicBezTo>
                  <a:cubicBezTo>
                    <a:pt x="735700" y="470548"/>
                    <a:pt x="714268" y="514998"/>
                    <a:pt x="711887" y="545558"/>
                  </a:cubicBezTo>
                  <a:cubicBezTo>
                    <a:pt x="709506" y="576118"/>
                    <a:pt x="757924" y="652716"/>
                    <a:pt x="740462" y="657478"/>
                  </a:cubicBezTo>
                  <a:cubicBezTo>
                    <a:pt x="723000" y="662240"/>
                    <a:pt x="641244" y="605088"/>
                    <a:pt x="607113" y="574132"/>
                  </a:cubicBezTo>
                  <a:cubicBezTo>
                    <a:pt x="572982" y="543176"/>
                    <a:pt x="551948" y="481662"/>
                    <a:pt x="535676" y="471740"/>
                  </a:cubicBezTo>
                  <a:cubicBezTo>
                    <a:pt x="519404" y="461818"/>
                    <a:pt x="514244" y="490789"/>
                    <a:pt x="509481" y="514601"/>
                  </a:cubicBezTo>
                  <a:cubicBezTo>
                    <a:pt x="504718" y="538413"/>
                    <a:pt x="531706" y="618980"/>
                    <a:pt x="507100" y="614614"/>
                  </a:cubicBezTo>
                  <a:cubicBezTo>
                    <a:pt x="482494" y="610248"/>
                    <a:pt x="384070" y="532063"/>
                    <a:pt x="361845" y="488407"/>
                  </a:cubicBezTo>
                  <a:cubicBezTo>
                    <a:pt x="339620" y="444751"/>
                    <a:pt x="325331" y="417764"/>
                    <a:pt x="316600" y="395539"/>
                  </a:cubicBezTo>
                  <a:cubicBezTo>
                    <a:pt x="307869" y="373314"/>
                    <a:pt x="274929" y="333230"/>
                    <a:pt x="252307" y="400302"/>
                  </a:cubicBezTo>
                  <a:cubicBezTo>
                    <a:pt x="229685" y="467374"/>
                    <a:pt x="201903" y="742804"/>
                    <a:pt x="180869" y="797970"/>
                  </a:cubicBezTo>
                  <a:close/>
                </a:path>
              </a:pathLst>
            </a:custGeom>
            <a:solidFill>
              <a:srgbClr val="9E6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4336315" y="2301675"/>
              <a:ext cx="469628" cy="194013"/>
              <a:chOff x="4980584" y="-1842713"/>
              <a:chExt cx="784275" cy="324000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4980584" y="-1842713"/>
                <a:ext cx="324000" cy="324000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0" name="弧形 29"/>
              <p:cNvSpPr/>
              <p:nvPr/>
            </p:nvSpPr>
            <p:spPr>
              <a:xfrm>
                <a:off x="5282721" y="-1831155"/>
                <a:ext cx="180000" cy="144016"/>
              </a:xfrm>
              <a:prstGeom prst="arc">
                <a:avLst>
                  <a:gd name="adj1" fmla="val 10868684"/>
                  <a:gd name="adj2" fmla="val 0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5440859" y="-1842713"/>
                <a:ext cx="324000" cy="324000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32" name="内容占位符 4"/>
          <p:cNvSpPr txBox="1"/>
          <p:nvPr userDrawn="1"/>
        </p:nvSpPr>
        <p:spPr>
          <a:xfrm>
            <a:off x="5073926" y="294660"/>
            <a:ext cx="756242" cy="406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 smtClean="0">
                <a:solidFill>
                  <a:schemeClr val="bg1">
                    <a:alpha val="20000"/>
                  </a:schemeClr>
                </a:solidFill>
              </a:rPr>
              <a:t>SKILL</a:t>
            </a:r>
            <a:endParaRPr lang="zh-CN" altLang="en-US" sz="1800" dirty="0">
              <a:solidFill>
                <a:schemeClr val="bg1">
                  <a:alpha val="2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obb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46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518947" y="17950"/>
            <a:ext cx="1008000" cy="1007666"/>
          </a:xfrm>
          <a:prstGeom prst="ellipse">
            <a:avLst/>
          </a:prstGeom>
          <a:solidFill>
            <a:srgbClr val="F4D3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内容占位符 4"/>
          <p:cNvSpPr txBox="1"/>
          <p:nvPr userDrawn="1"/>
        </p:nvSpPr>
        <p:spPr>
          <a:xfrm>
            <a:off x="6182957" y="292990"/>
            <a:ext cx="1024534" cy="406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 smtClean="0">
                <a:solidFill>
                  <a:schemeClr val="bg1">
                    <a:alpha val="20000"/>
                  </a:schemeClr>
                </a:solidFill>
              </a:rPr>
              <a:t>HOBBIES</a:t>
            </a:r>
            <a:endParaRPr lang="zh-CN" altLang="en-US" sz="1800" dirty="0">
              <a:solidFill>
                <a:schemeClr val="bg1">
                  <a:alpha val="20000"/>
                </a:schemeClr>
              </a:solidFill>
              <a:latin typeface="+mn-ea"/>
            </a:endParaRPr>
          </a:p>
        </p:txBody>
      </p:sp>
      <p:sp>
        <p:nvSpPr>
          <p:cNvPr id="37" name="内容占位符 4"/>
          <p:cNvSpPr txBox="1"/>
          <p:nvPr userDrawn="1"/>
        </p:nvSpPr>
        <p:spPr>
          <a:xfrm>
            <a:off x="2089405" y="294660"/>
            <a:ext cx="1331595" cy="406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 smtClean="0">
                <a:solidFill>
                  <a:schemeClr val="bg1">
                    <a:alpha val="20000"/>
                  </a:schemeClr>
                </a:solidFill>
              </a:rPr>
              <a:t>EDUCATION</a:t>
            </a:r>
            <a:endParaRPr lang="zh-CN" altLang="en-US" sz="1800" dirty="0">
              <a:solidFill>
                <a:schemeClr val="bg1">
                  <a:alpha val="20000"/>
                </a:schemeClr>
              </a:solidFill>
              <a:latin typeface="+mn-ea"/>
            </a:endParaRPr>
          </a:p>
        </p:txBody>
      </p:sp>
      <p:sp>
        <p:nvSpPr>
          <p:cNvPr id="38" name="内容占位符 4"/>
          <p:cNvSpPr txBox="1"/>
          <p:nvPr userDrawn="1"/>
        </p:nvSpPr>
        <p:spPr>
          <a:xfrm>
            <a:off x="3773788" y="294660"/>
            <a:ext cx="947351" cy="406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 smtClean="0">
                <a:solidFill>
                  <a:schemeClr val="bg1">
                    <a:alpha val="20000"/>
                  </a:schemeClr>
                </a:solidFill>
              </a:rPr>
              <a:t>WORKS</a:t>
            </a:r>
            <a:endParaRPr lang="en-US" altLang="zh-CN" sz="1800" dirty="0" smtClean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39" name="内容占位符 4"/>
          <p:cNvSpPr txBox="1"/>
          <p:nvPr userDrawn="1"/>
        </p:nvSpPr>
        <p:spPr>
          <a:xfrm>
            <a:off x="5073926" y="294660"/>
            <a:ext cx="756242" cy="406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 smtClean="0">
                <a:solidFill>
                  <a:schemeClr val="bg1">
                    <a:alpha val="20000"/>
                  </a:schemeClr>
                </a:solidFill>
              </a:rPr>
              <a:t>SKILL</a:t>
            </a:r>
            <a:endParaRPr lang="zh-CN" altLang="en-US" sz="1800" dirty="0">
              <a:solidFill>
                <a:schemeClr val="bg1">
                  <a:alpha val="20000"/>
                </a:schemeClr>
              </a:solidFill>
              <a:latin typeface="+mn-ea"/>
            </a:endParaRPr>
          </a:p>
        </p:txBody>
      </p:sp>
      <p:sp>
        <p:nvSpPr>
          <p:cNvPr id="41" name="内容占位符 4"/>
          <p:cNvSpPr txBox="1"/>
          <p:nvPr userDrawn="1"/>
        </p:nvSpPr>
        <p:spPr>
          <a:xfrm>
            <a:off x="7560281" y="294660"/>
            <a:ext cx="1138521" cy="406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 smtClean="0">
                <a:solidFill>
                  <a:schemeClr val="bg1">
                    <a:alpha val="20000"/>
                  </a:schemeClr>
                </a:solidFill>
              </a:rPr>
              <a:t>CONTECT</a:t>
            </a:r>
            <a:endParaRPr lang="zh-CN" altLang="en-US" sz="1800" dirty="0">
              <a:solidFill>
                <a:schemeClr val="bg1">
                  <a:alpha val="20000"/>
                </a:schemeClr>
              </a:solidFill>
              <a:latin typeface="+mn-ea"/>
            </a:endParaRPr>
          </a:p>
        </p:txBody>
      </p:sp>
      <p:sp>
        <p:nvSpPr>
          <p:cNvPr id="42" name="椭圆 41"/>
          <p:cNvSpPr/>
          <p:nvPr userDrawn="1"/>
        </p:nvSpPr>
        <p:spPr>
          <a:xfrm>
            <a:off x="518947" y="17950"/>
            <a:ext cx="1008000" cy="1007666"/>
          </a:xfrm>
          <a:prstGeom prst="ellipse">
            <a:avLst/>
          </a:prstGeom>
          <a:solidFill>
            <a:srgbClr val="F4D3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3" name="组合 42"/>
          <p:cNvGrpSpPr/>
          <p:nvPr userDrawn="1"/>
        </p:nvGrpSpPr>
        <p:grpSpPr>
          <a:xfrm>
            <a:off x="697679" y="136341"/>
            <a:ext cx="656920" cy="889608"/>
            <a:chOff x="4015950" y="1912329"/>
            <a:chExt cx="1123016" cy="1521303"/>
          </a:xfrm>
        </p:grpSpPr>
        <p:sp>
          <p:nvSpPr>
            <p:cNvPr id="44" name="任意多边形 43"/>
            <p:cNvSpPr/>
            <p:nvPr/>
          </p:nvSpPr>
          <p:spPr>
            <a:xfrm>
              <a:off x="4268735" y="2018562"/>
              <a:ext cx="616369" cy="797569"/>
            </a:xfrm>
            <a:custGeom>
              <a:avLst/>
              <a:gdLst/>
              <a:ahLst/>
              <a:cxnLst/>
              <a:rect l="l" t="t" r="r" b="b"/>
              <a:pathLst>
                <a:path w="1029330" h="1331932">
                  <a:moveTo>
                    <a:pt x="40390" y="0"/>
                  </a:moveTo>
                  <a:lnTo>
                    <a:pt x="514665" y="3131"/>
                  </a:lnTo>
                  <a:lnTo>
                    <a:pt x="988940" y="0"/>
                  </a:lnTo>
                  <a:cubicBezTo>
                    <a:pt x="992115" y="178858"/>
                    <a:pt x="994761" y="363008"/>
                    <a:pt x="1014340" y="530225"/>
                  </a:cubicBezTo>
                  <a:cubicBezTo>
                    <a:pt x="1033919" y="697442"/>
                    <a:pt x="1041327" y="900113"/>
                    <a:pt x="992115" y="1003300"/>
                  </a:cubicBezTo>
                  <a:cubicBezTo>
                    <a:pt x="942903" y="1106487"/>
                    <a:pt x="915386" y="1132417"/>
                    <a:pt x="833365" y="1206500"/>
                  </a:cubicBezTo>
                  <a:cubicBezTo>
                    <a:pt x="755022" y="1277262"/>
                    <a:pt x="620676" y="1329195"/>
                    <a:pt x="514665" y="1331932"/>
                  </a:cubicBezTo>
                  <a:cubicBezTo>
                    <a:pt x="408654" y="1329195"/>
                    <a:pt x="274308" y="1277262"/>
                    <a:pt x="195965" y="1206500"/>
                  </a:cubicBezTo>
                  <a:cubicBezTo>
                    <a:pt x="113944" y="1132417"/>
                    <a:pt x="86427" y="1106487"/>
                    <a:pt x="37215" y="1003300"/>
                  </a:cubicBezTo>
                  <a:cubicBezTo>
                    <a:pt x="-11997" y="900113"/>
                    <a:pt x="-4589" y="697442"/>
                    <a:pt x="14990" y="530225"/>
                  </a:cubicBezTo>
                  <a:cubicBezTo>
                    <a:pt x="34569" y="363008"/>
                    <a:pt x="37215" y="178858"/>
                    <a:pt x="40390" y="0"/>
                  </a:cubicBezTo>
                  <a:close/>
                </a:path>
              </a:pathLst>
            </a:custGeom>
            <a:solidFill>
              <a:srgbClr val="F3D4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" name="任意多边形 44"/>
            <p:cNvSpPr/>
            <p:nvPr/>
          </p:nvSpPr>
          <p:spPr>
            <a:xfrm flipH="1">
              <a:off x="4191478" y="2325779"/>
              <a:ext cx="99381" cy="249395"/>
            </a:xfrm>
            <a:custGeom>
              <a:avLst/>
              <a:gdLst>
                <a:gd name="connsiteX0" fmla="*/ 0 w 152400"/>
                <a:gd name="connsiteY0" fmla="*/ 80963 h 419100"/>
                <a:gd name="connsiteX1" fmla="*/ 95250 w 152400"/>
                <a:gd name="connsiteY1" fmla="*/ 0 h 419100"/>
                <a:gd name="connsiteX2" fmla="*/ 152400 w 152400"/>
                <a:gd name="connsiteY2" fmla="*/ 185738 h 419100"/>
                <a:gd name="connsiteX3" fmla="*/ 57150 w 152400"/>
                <a:gd name="connsiteY3" fmla="*/ 419100 h 419100"/>
                <a:gd name="connsiteX4" fmla="*/ 0 w 152400"/>
                <a:gd name="connsiteY4" fmla="*/ 80963 h 419100"/>
                <a:gd name="connsiteX0-1" fmla="*/ 0 w 153102"/>
                <a:gd name="connsiteY0-2" fmla="*/ 85963 h 424100"/>
                <a:gd name="connsiteX1-3" fmla="*/ 95250 w 153102"/>
                <a:gd name="connsiteY1-4" fmla="*/ 5000 h 424100"/>
                <a:gd name="connsiteX2-5" fmla="*/ 152400 w 153102"/>
                <a:gd name="connsiteY2-6" fmla="*/ 190738 h 424100"/>
                <a:gd name="connsiteX3-7" fmla="*/ 57150 w 153102"/>
                <a:gd name="connsiteY3-8" fmla="*/ 424100 h 424100"/>
                <a:gd name="connsiteX4-9" fmla="*/ 0 w 153102"/>
                <a:gd name="connsiteY4-10" fmla="*/ 85963 h 424100"/>
                <a:gd name="connsiteX0-11" fmla="*/ 0 w 161098"/>
                <a:gd name="connsiteY0-12" fmla="*/ 85963 h 424100"/>
                <a:gd name="connsiteX1-13" fmla="*/ 95250 w 161098"/>
                <a:gd name="connsiteY1-14" fmla="*/ 5000 h 424100"/>
                <a:gd name="connsiteX2-15" fmla="*/ 152400 w 161098"/>
                <a:gd name="connsiteY2-16" fmla="*/ 190738 h 424100"/>
                <a:gd name="connsiteX3-17" fmla="*/ 57150 w 161098"/>
                <a:gd name="connsiteY3-18" fmla="*/ 424100 h 424100"/>
                <a:gd name="connsiteX4-19" fmla="*/ 0 w 161098"/>
                <a:gd name="connsiteY4-20" fmla="*/ 85963 h 424100"/>
                <a:gd name="connsiteX0-21" fmla="*/ 817 w 161915"/>
                <a:gd name="connsiteY0-22" fmla="*/ 85963 h 435420"/>
                <a:gd name="connsiteX1-23" fmla="*/ 96067 w 161915"/>
                <a:gd name="connsiteY1-24" fmla="*/ 5000 h 435420"/>
                <a:gd name="connsiteX2-25" fmla="*/ 153217 w 161915"/>
                <a:gd name="connsiteY2-26" fmla="*/ 190738 h 435420"/>
                <a:gd name="connsiteX3-27" fmla="*/ 57967 w 161915"/>
                <a:gd name="connsiteY3-28" fmla="*/ 424100 h 435420"/>
                <a:gd name="connsiteX4-29" fmla="*/ 817 w 161915"/>
                <a:gd name="connsiteY4-30" fmla="*/ 85963 h 435420"/>
                <a:gd name="connsiteX0-31" fmla="*/ 817 w 156563"/>
                <a:gd name="connsiteY0-32" fmla="*/ 81698 h 431155"/>
                <a:gd name="connsiteX1-33" fmla="*/ 122261 w 156563"/>
                <a:gd name="connsiteY1-34" fmla="*/ 5497 h 431155"/>
                <a:gd name="connsiteX2-35" fmla="*/ 153217 w 156563"/>
                <a:gd name="connsiteY2-36" fmla="*/ 186473 h 431155"/>
                <a:gd name="connsiteX3-37" fmla="*/ 57967 w 156563"/>
                <a:gd name="connsiteY3-38" fmla="*/ 419835 h 431155"/>
                <a:gd name="connsiteX4-39" fmla="*/ 817 w 156563"/>
                <a:gd name="connsiteY4-40" fmla="*/ 81698 h 431155"/>
                <a:gd name="connsiteX0-41" fmla="*/ 641 w 153080"/>
                <a:gd name="connsiteY0-42" fmla="*/ 81698 h 431245"/>
                <a:gd name="connsiteX1-43" fmla="*/ 122085 w 153080"/>
                <a:gd name="connsiteY1-44" fmla="*/ 5497 h 431245"/>
                <a:gd name="connsiteX2-45" fmla="*/ 153041 w 153080"/>
                <a:gd name="connsiteY2-46" fmla="*/ 186473 h 431245"/>
                <a:gd name="connsiteX3-47" fmla="*/ 126848 w 153080"/>
                <a:gd name="connsiteY3-48" fmla="*/ 336491 h 431245"/>
                <a:gd name="connsiteX4-49" fmla="*/ 57791 w 153080"/>
                <a:gd name="connsiteY4-50" fmla="*/ 419835 h 431245"/>
                <a:gd name="connsiteX5" fmla="*/ 641 w 153080"/>
                <a:gd name="connsiteY5" fmla="*/ 81698 h 431245"/>
                <a:gd name="connsiteX0-51" fmla="*/ 641 w 153080"/>
                <a:gd name="connsiteY0-52" fmla="*/ 81698 h 431245"/>
                <a:gd name="connsiteX1-53" fmla="*/ 122085 w 153080"/>
                <a:gd name="connsiteY1-54" fmla="*/ 5497 h 431245"/>
                <a:gd name="connsiteX2-55" fmla="*/ 153041 w 153080"/>
                <a:gd name="connsiteY2-56" fmla="*/ 186473 h 431245"/>
                <a:gd name="connsiteX3-57" fmla="*/ 126848 w 153080"/>
                <a:gd name="connsiteY3-58" fmla="*/ 336491 h 431245"/>
                <a:gd name="connsiteX4-59" fmla="*/ 57791 w 153080"/>
                <a:gd name="connsiteY4-60" fmla="*/ 419835 h 431245"/>
                <a:gd name="connsiteX5-61" fmla="*/ 641 w 153080"/>
                <a:gd name="connsiteY5-62" fmla="*/ 81698 h 431245"/>
                <a:gd name="connsiteX0-63" fmla="*/ 606 w 153307"/>
                <a:gd name="connsiteY0-64" fmla="*/ 81698 h 429536"/>
                <a:gd name="connsiteX1-65" fmla="*/ 122050 w 153307"/>
                <a:gd name="connsiteY1-66" fmla="*/ 5497 h 429536"/>
                <a:gd name="connsiteX2-67" fmla="*/ 153006 w 153307"/>
                <a:gd name="connsiteY2-68" fmla="*/ 186473 h 429536"/>
                <a:gd name="connsiteX3-69" fmla="*/ 110145 w 153307"/>
                <a:gd name="connsiteY3-70" fmla="*/ 324584 h 429536"/>
                <a:gd name="connsiteX4-71" fmla="*/ 57756 w 153307"/>
                <a:gd name="connsiteY4-72" fmla="*/ 419835 h 429536"/>
                <a:gd name="connsiteX5-73" fmla="*/ 606 w 153307"/>
                <a:gd name="connsiteY5-74" fmla="*/ 81698 h 429536"/>
                <a:gd name="connsiteX0-75" fmla="*/ 635 w 153043"/>
                <a:gd name="connsiteY0-76" fmla="*/ 81698 h 429857"/>
                <a:gd name="connsiteX1-77" fmla="*/ 122079 w 153043"/>
                <a:gd name="connsiteY1-78" fmla="*/ 5497 h 429857"/>
                <a:gd name="connsiteX2-79" fmla="*/ 153035 w 153043"/>
                <a:gd name="connsiteY2-80" fmla="*/ 186473 h 429857"/>
                <a:gd name="connsiteX3-81" fmla="*/ 124461 w 153043"/>
                <a:gd name="connsiteY3-82" fmla="*/ 326965 h 429857"/>
                <a:gd name="connsiteX4-83" fmla="*/ 57785 w 153043"/>
                <a:gd name="connsiteY4-84" fmla="*/ 419835 h 429857"/>
                <a:gd name="connsiteX5-85" fmla="*/ 635 w 153043"/>
                <a:gd name="connsiteY5-86" fmla="*/ 81698 h 429857"/>
                <a:gd name="connsiteX0-87" fmla="*/ 635 w 153762"/>
                <a:gd name="connsiteY0-88" fmla="*/ 75469 h 423628"/>
                <a:gd name="connsiteX1-89" fmla="*/ 131604 w 153762"/>
                <a:gd name="connsiteY1-90" fmla="*/ 6412 h 423628"/>
                <a:gd name="connsiteX2-91" fmla="*/ 153035 w 153762"/>
                <a:gd name="connsiteY2-92" fmla="*/ 180244 h 423628"/>
                <a:gd name="connsiteX3-93" fmla="*/ 124461 w 153762"/>
                <a:gd name="connsiteY3-94" fmla="*/ 320736 h 423628"/>
                <a:gd name="connsiteX4-95" fmla="*/ 57785 w 153762"/>
                <a:gd name="connsiteY4-96" fmla="*/ 413606 h 423628"/>
                <a:gd name="connsiteX5-97" fmla="*/ 635 w 153762"/>
                <a:gd name="connsiteY5-98" fmla="*/ 75469 h 423628"/>
                <a:gd name="connsiteX0-99" fmla="*/ 635 w 153762"/>
                <a:gd name="connsiteY0-100" fmla="*/ 68283 h 426530"/>
                <a:gd name="connsiteX1-101" fmla="*/ 131604 w 153762"/>
                <a:gd name="connsiteY1-102" fmla="*/ 8751 h 426530"/>
                <a:gd name="connsiteX2-103" fmla="*/ 153035 w 153762"/>
                <a:gd name="connsiteY2-104" fmla="*/ 182583 h 426530"/>
                <a:gd name="connsiteX3-105" fmla="*/ 124461 w 153762"/>
                <a:gd name="connsiteY3-106" fmla="*/ 323075 h 426530"/>
                <a:gd name="connsiteX4-107" fmla="*/ 57785 w 153762"/>
                <a:gd name="connsiteY4-108" fmla="*/ 415945 h 426530"/>
                <a:gd name="connsiteX5-109" fmla="*/ 635 w 153762"/>
                <a:gd name="connsiteY5-110" fmla="*/ 68283 h 426530"/>
                <a:gd name="connsiteX0-111" fmla="*/ 635 w 184035"/>
                <a:gd name="connsiteY0-112" fmla="*/ 68283 h 426530"/>
                <a:gd name="connsiteX1-113" fmla="*/ 131604 w 184035"/>
                <a:gd name="connsiteY1-114" fmla="*/ 8751 h 426530"/>
                <a:gd name="connsiteX2-115" fmla="*/ 183991 w 184035"/>
                <a:gd name="connsiteY2-116" fmla="*/ 182583 h 426530"/>
                <a:gd name="connsiteX3-117" fmla="*/ 124461 w 184035"/>
                <a:gd name="connsiteY3-118" fmla="*/ 323075 h 426530"/>
                <a:gd name="connsiteX4-119" fmla="*/ 57785 w 184035"/>
                <a:gd name="connsiteY4-120" fmla="*/ 415945 h 426530"/>
                <a:gd name="connsiteX5-121" fmla="*/ 635 w 184035"/>
                <a:gd name="connsiteY5-122" fmla="*/ 68283 h 426530"/>
                <a:gd name="connsiteX0-123" fmla="*/ 635 w 160387"/>
                <a:gd name="connsiteY0-124" fmla="*/ 68283 h 426530"/>
                <a:gd name="connsiteX1-125" fmla="*/ 131604 w 160387"/>
                <a:gd name="connsiteY1-126" fmla="*/ 8751 h 426530"/>
                <a:gd name="connsiteX2-127" fmla="*/ 160179 w 160387"/>
                <a:gd name="connsiteY2-128" fmla="*/ 182583 h 426530"/>
                <a:gd name="connsiteX3-129" fmla="*/ 124461 w 160387"/>
                <a:gd name="connsiteY3-130" fmla="*/ 323075 h 426530"/>
                <a:gd name="connsiteX4-131" fmla="*/ 57785 w 160387"/>
                <a:gd name="connsiteY4-132" fmla="*/ 415945 h 426530"/>
                <a:gd name="connsiteX5-133" fmla="*/ 635 w 160387"/>
                <a:gd name="connsiteY5-134" fmla="*/ 68283 h 426530"/>
                <a:gd name="connsiteX0-135" fmla="*/ 635 w 137325"/>
                <a:gd name="connsiteY0-136" fmla="*/ 68283 h 426530"/>
                <a:gd name="connsiteX1-137" fmla="*/ 131604 w 137325"/>
                <a:gd name="connsiteY1-138" fmla="*/ 8751 h 426530"/>
                <a:gd name="connsiteX2-139" fmla="*/ 114935 w 137325"/>
                <a:gd name="connsiteY2-140" fmla="*/ 182583 h 426530"/>
                <a:gd name="connsiteX3-141" fmla="*/ 124461 w 137325"/>
                <a:gd name="connsiteY3-142" fmla="*/ 323075 h 426530"/>
                <a:gd name="connsiteX4-143" fmla="*/ 57785 w 137325"/>
                <a:gd name="connsiteY4-144" fmla="*/ 415945 h 426530"/>
                <a:gd name="connsiteX5-145" fmla="*/ 635 w 137325"/>
                <a:gd name="connsiteY5-146" fmla="*/ 68283 h 426530"/>
                <a:gd name="connsiteX0-147" fmla="*/ 635 w 155873"/>
                <a:gd name="connsiteY0-148" fmla="*/ 68283 h 426530"/>
                <a:gd name="connsiteX1-149" fmla="*/ 131604 w 155873"/>
                <a:gd name="connsiteY1-150" fmla="*/ 8751 h 426530"/>
                <a:gd name="connsiteX2-151" fmla="*/ 155416 w 155873"/>
                <a:gd name="connsiteY2-152" fmla="*/ 182583 h 426530"/>
                <a:gd name="connsiteX3-153" fmla="*/ 124461 w 155873"/>
                <a:gd name="connsiteY3-154" fmla="*/ 323075 h 426530"/>
                <a:gd name="connsiteX4-155" fmla="*/ 57785 w 155873"/>
                <a:gd name="connsiteY4-156" fmla="*/ 415945 h 426530"/>
                <a:gd name="connsiteX5-157" fmla="*/ 635 w 155873"/>
                <a:gd name="connsiteY5-158" fmla="*/ 68283 h 426530"/>
                <a:gd name="connsiteX0-159" fmla="*/ 563 w 158446"/>
                <a:gd name="connsiteY0-160" fmla="*/ 68283 h 422498"/>
                <a:gd name="connsiteX1-161" fmla="*/ 131532 w 158446"/>
                <a:gd name="connsiteY1-162" fmla="*/ 8751 h 422498"/>
                <a:gd name="connsiteX2-163" fmla="*/ 155344 w 158446"/>
                <a:gd name="connsiteY2-164" fmla="*/ 182583 h 422498"/>
                <a:gd name="connsiteX3-165" fmla="*/ 86289 w 158446"/>
                <a:gd name="connsiteY3-166" fmla="*/ 287356 h 422498"/>
                <a:gd name="connsiteX4-167" fmla="*/ 57713 w 158446"/>
                <a:gd name="connsiteY4-168" fmla="*/ 415945 h 422498"/>
                <a:gd name="connsiteX5-169" fmla="*/ 563 w 158446"/>
                <a:gd name="connsiteY5-170" fmla="*/ 68283 h 422498"/>
                <a:gd name="connsiteX0-171" fmla="*/ 650 w 155466"/>
                <a:gd name="connsiteY0-172" fmla="*/ 68283 h 424983"/>
                <a:gd name="connsiteX1-173" fmla="*/ 131619 w 155466"/>
                <a:gd name="connsiteY1-174" fmla="*/ 8751 h 424983"/>
                <a:gd name="connsiteX2-175" fmla="*/ 155431 w 155466"/>
                <a:gd name="connsiteY2-176" fmla="*/ 182583 h 424983"/>
                <a:gd name="connsiteX3-177" fmla="*/ 131619 w 155466"/>
                <a:gd name="connsiteY3-178" fmla="*/ 311169 h 424983"/>
                <a:gd name="connsiteX4-179" fmla="*/ 57800 w 155466"/>
                <a:gd name="connsiteY4-180" fmla="*/ 415945 h 424983"/>
                <a:gd name="connsiteX5-181" fmla="*/ 650 w 155466"/>
                <a:gd name="connsiteY5-182" fmla="*/ 68283 h 424983"/>
                <a:gd name="connsiteX0-183" fmla="*/ 9728 w 164544"/>
                <a:gd name="connsiteY0-184" fmla="*/ 68283 h 362330"/>
                <a:gd name="connsiteX1-185" fmla="*/ 140697 w 164544"/>
                <a:gd name="connsiteY1-186" fmla="*/ 8751 h 362330"/>
                <a:gd name="connsiteX2-187" fmla="*/ 164509 w 164544"/>
                <a:gd name="connsiteY2-188" fmla="*/ 182583 h 362330"/>
                <a:gd name="connsiteX3-189" fmla="*/ 140697 w 164544"/>
                <a:gd name="connsiteY3-190" fmla="*/ 311169 h 362330"/>
                <a:gd name="connsiteX4-191" fmla="*/ 12109 w 164544"/>
                <a:gd name="connsiteY4-192" fmla="*/ 346889 h 362330"/>
                <a:gd name="connsiteX5-193" fmla="*/ 9728 w 164544"/>
                <a:gd name="connsiteY5-194" fmla="*/ 68283 h 362330"/>
                <a:gd name="connsiteX0-195" fmla="*/ 1087 w 155903"/>
                <a:gd name="connsiteY0-196" fmla="*/ 68283 h 420489"/>
                <a:gd name="connsiteX1-197" fmla="*/ 132056 w 155903"/>
                <a:gd name="connsiteY1-198" fmla="*/ 8751 h 420489"/>
                <a:gd name="connsiteX2-199" fmla="*/ 155868 w 155903"/>
                <a:gd name="connsiteY2-200" fmla="*/ 182583 h 420489"/>
                <a:gd name="connsiteX3-201" fmla="*/ 132056 w 155903"/>
                <a:gd name="connsiteY3-202" fmla="*/ 311169 h 420489"/>
                <a:gd name="connsiteX4-203" fmla="*/ 39186 w 155903"/>
                <a:gd name="connsiteY4-204" fmla="*/ 411183 h 420489"/>
                <a:gd name="connsiteX5-205" fmla="*/ 1087 w 155903"/>
                <a:gd name="connsiteY5-206" fmla="*/ 68283 h 420489"/>
                <a:gd name="connsiteX0-207" fmla="*/ 1087 w 205874"/>
                <a:gd name="connsiteY0-208" fmla="*/ 68283 h 420489"/>
                <a:gd name="connsiteX1-209" fmla="*/ 132056 w 205874"/>
                <a:gd name="connsiteY1-210" fmla="*/ 8751 h 420489"/>
                <a:gd name="connsiteX2-211" fmla="*/ 205874 w 205874"/>
                <a:gd name="connsiteY2-212" fmla="*/ 182583 h 420489"/>
                <a:gd name="connsiteX3-213" fmla="*/ 132056 w 205874"/>
                <a:gd name="connsiteY3-214" fmla="*/ 311169 h 420489"/>
                <a:gd name="connsiteX4-215" fmla="*/ 39186 w 205874"/>
                <a:gd name="connsiteY4-216" fmla="*/ 411183 h 420489"/>
                <a:gd name="connsiteX5-217" fmla="*/ 1087 w 205874"/>
                <a:gd name="connsiteY5-218" fmla="*/ 68283 h 420489"/>
                <a:gd name="connsiteX0-219" fmla="*/ 1087 w 165393"/>
                <a:gd name="connsiteY0-220" fmla="*/ 68110 h 420342"/>
                <a:gd name="connsiteX1-221" fmla="*/ 132056 w 165393"/>
                <a:gd name="connsiteY1-222" fmla="*/ 8578 h 420342"/>
                <a:gd name="connsiteX2-223" fmla="*/ 165393 w 165393"/>
                <a:gd name="connsiteY2-224" fmla="*/ 180029 h 420342"/>
                <a:gd name="connsiteX3-225" fmla="*/ 132056 w 165393"/>
                <a:gd name="connsiteY3-226" fmla="*/ 310996 h 420342"/>
                <a:gd name="connsiteX4-227" fmla="*/ 39186 w 165393"/>
                <a:gd name="connsiteY4-228" fmla="*/ 411010 h 420342"/>
                <a:gd name="connsiteX5-229" fmla="*/ 1087 w 165393"/>
                <a:gd name="connsiteY5-230" fmla="*/ 68110 h 420342"/>
                <a:gd name="connsiteX0-231" fmla="*/ 1087 w 166418"/>
                <a:gd name="connsiteY0-232" fmla="*/ 47515 h 399747"/>
                <a:gd name="connsiteX1-233" fmla="*/ 98719 w 166418"/>
                <a:gd name="connsiteY1-234" fmla="*/ 18939 h 399747"/>
                <a:gd name="connsiteX2-235" fmla="*/ 165393 w 166418"/>
                <a:gd name="connsiteY2-236" fmla="*/ 159434 h 399747"/>
                <a:gd name="connsiteX3-237" fmla="*/ 132056 w 166418"/>
                <a:gd name="connsiteY3-238" fmla="*/ 290401 h 399747"/>
                <a:gd name="connsiteX4-239" fmla="*/ 39186 w 166418"/>
                <a:gd name="connsiteY4-240" fmla="*/ 390415 h 399747"/>
                <a:gd name="connsiteX5-241" fmla="*/ 1087 w 166418"/>
                <a:gd name="connsiteY5-242" fmla="*/ 47515 h 399747"/>
                <a:gd name="connsiteX0-243" fmla="*/ 1087 w 165645"/>
                <a:gd name="connsiteY0-244" fmla="*/ 64404 h 416636"/>
                <a:gd name="connsiteX1-245" fmla="*/ 117769 w 165645"/>
                <a:gd name="connsiteY1-246" fmla="*/ 9635 h 416636"/>
                <a:gd name="connsiteX2-247" fmla="*/ 165393 w 165645"/>
                <a:gd name="connsiteY2-248" fmla="*/ 176323 h 416636"/>
                <a:gd name="connsiteX3-249" fmla="*/ 132056 w 165645"/>
                <a:gd name="connsiteY3-250" fmla="*/ 307290 h 416636"/>
                <a:gd name="connsiteX4-251" fmla="*/ 39186 w 165645"/>
                <a:gd name="connsiteY4-252" fmla="*/ 407304 h 416636"/>
                <a:gd name="connsiteX5-253" fmla="*/ 1087 w 165645"/>
                <a:gd name="connsiteY5-254" fmla="*/ 64404 h 416636"/>
                <a:gd name="connsiteX0-255" fmla="*/ 1087 w 156326"/>
                <a:gd name="connsiteY0-256" fmla="*/ 64404 h 416636"/>
                <a:gd name="connsiteX1-257" fmla="*/ 117769 w 156326"/>
                <a:gd name="connsiteY1-258" fmla="*/ 9635 h 416636"/>
                <a:gd name="connsiteX2-259" fmla="*/ 155868 w 156326"/>
                <a:gd name="connsiteY2-260" fmla="*/ 176323 h 416636"/>
                <a:gd name="connsiteX3-261" fmla="*/ 132056 w 156326"/>
                <a:gd name="connsiteY3-262" fmla="*/ 307290 h 416636"/>
                <a:gd name="connsiteX4-263" fmla="*/ 39186 w 156326"/>
                <a:gd name="connsiteY4-264" fmla="*/ 407304 h 416636"/>
                <a:gd name="connsiteX5-265" fmla="*/ 1087 w 156326"/>
                <a:gd name="connsiteY5-266" fmla="*/ 64404 h 416636"/>
                <a:gd name="connsiteX0-267" fmla="*/ 1087 w 155890"/>
                <a:gd name="connsiteY0-268" fmla="*/ 64404 h 416636"/>
                <a:gd name="connsiteX1-269" fmla="*/ 129676 w 155890"/>
                <a:gd name="connsiteY1-270" fmla="*/ 9635 h 416636"/>
                <a:gd name="connsiteX2-271" fmla="*/ 155868 w 155890"/>
                <a:gd name="connsiteY2-272" fmla="*/ 176323 h 416636"/>
                <a:gd name="connsiteX3-273" fmla="*/ 132056 w 155890"/>
                <a:gd name="connsiteY3-274" fmla="*/ 307290 h 416636"/>
                <a:gd name="connsiteX4-275" fmla="*/ 39186 w 155890"/>
                <a:gd name="connsiteY4-276" fmla="*/ 407304 h 416636"/>
                <a:gd name="connsiteX5-277" fmla="*/ 1087 w 155890"/>
                <a:gd name="connsiteY5-278" fmla="*/ 64404 h 416636"/>
                <a:gd name="connsiteX0-279" fmla="*/ 1087 w 163022"/>
                <a:gd name="connsiteY0-280" fmla="*/ 64229 h 416487"/>
                <a:gd name="connsiteX1-281" fmla="*/ 129676 w 163022"/>
                <a:gd name="connsiteY1-282" fmla="*/ 9460 h 416487"/>
                <a:gd name="connsiteX2-283" fmla="*/ 163012 w 163022"/>
                <a:gd name="connsiteY2-284" fmla="*/ 173767 h 416487"/>
                <a:gd name="connsiteX3-285" fmla="*/ 132056 w 163022"/>
                <a:gd name="connsiteY3-286" fmla="*/ 307115 h 416487"/>
                <a:gd name="connsiteX4-287" fmla="*/ 39186 w 163022"/>
                <a:gd name="connsiteY4-288" fmla="*/ 407129 h 416487"/>
                <a:gd name="connsiteX5-289" fmla="*/ 1087 w 163022"/>
                <a:gd name="connsiteY5-290" fmla="*/ 64229 h 416487"/>
                <a:gd name="connsiteX0-291" fmla="*/ 4025 w 165966"/>
                <a:gd name="connsiteY0-292" fmla="*/ 64229 h 416487"/>
                <a:gd name="connsiteX1-293" fmla="*/ 132614 w 165966"/>
                <a:gd name="connsiteY1-294" fmla="*/ 9460 h 416487"/>
                <a:gd name="connsiteX2-295" fmla="*/ 165950 w 165966"/>
                <a:gd name="connsiteY2-296" fmla="*/ 173767 h 416487"/>
                <a:gd name="connsiteX3-297" fmla="*/ 134994 w 165966"/>
                <a:gd name="connsiteY3-298" fmla="*/ 307115 h 416487"/>
                <a:gd name="connsiteX4-299" fmla="*/ 18311 w 165966"/>
                <a:gd name="connsiteY4-300" fmla="*/ 407129 h 416487"/>
                <a:gd name="connsiteX5-301" fmla="*/ 4025 w 165966"/>
                <a:gd name="connsiteY5-302" fmla="*/ 64229 h 4164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165966" h="416487">
                  <a:moveTo>
                    <a:pt x="4025" y="64229"/>
                  </a:moveTo>
                  <a:cubicBezTo>
                    <a:pt x="10375" y="-5621"/>
                    <a:pt x="105627" y="-8796"/>
                    <a:pt x="132614" y="9460"/>
                  </a:cubicBezTo>
                  <a:cubicBezTo>
                    <a:pt x="159602" y="27716"/>
                    <a:pt x="165553" y="124158"/>
                    <a:pt x="165950" y="173767"/>
                  </a:cubicBezTo>
                  <a:cubicBezTo>
                    <a:pt x="166347" y="223376"/>
                    <a:pt x="159601" y="268221"/>
                    <a:pt x="134994" y="307115"/>
                  </a:cubicBezTo>
                  <a:cubicBezTo>
                    <a:pt x="110387" y="346009"/>
                    <a:pt x="40139" y="447610"/>
                    <a:pt x="18311" y="407129"/>
                  </a:cubicBezTo>
                  <a:cubicBezTo>
                    <a:pt x="-3517" y="366648"/>
                    <a:pt x="-2325" y="134079"/>
                    <a:pt x="4025" y="64229"/>
                  </a:cubicBezTo>
                  <a:close/>
                </a:path>
              </a:pathLst>
            </a:custGeom>
            <a:solidFill>
              <a:srgbClr val="F3D4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4862981" y="2325779"/>
              <a:ext cx="99381" cy="249395"/>
            </a:xfrm>
            <a:custGeom>
              <a:avLst/>
              <a:gdLst>
                <a:gd name="connsiteX0" fmla="*/ 0 w 152400"/>
                <a:gd name="connsiteY0" fmla="*/ 80963 h 419100"/>
                <a:gd name="connsiteX1" fmla="*/ 95250 w 152400"/>
                <a:gd name="connsiteY1" fmla="*/ 0 h 419100"/>
                <a:gd name="connsiteX2" fmla="*/ 152400 w 152400"/>
                <a:gd name="connsiteY2" fmla="*/ 185738 h 419100"/>
                <a:gd name="connsiteX3" fmla="*/ 57150 w 152400"/>
                <a:gd name="connsiteY3" fmla="*/ 419100 h 419100"/>
                <a:gd name="connsiteX4" fmla="*/ 0 w 152400"/>
                <a:gd name="connsiteY4" fmla="*/ 80963 h 419100"/>
                <a:gd name="connsiteX0-1" fmla="*/ 0 w 153102"/>
                <a:gd name="connsiteY0-2" fmla="*/ 85963 h 424100"/>
                <a:gd name="connsiteX1-3" fmla="*/ 95250 w 153102"/>
                <a:gd name="connsiteY1-4" fmla="*/ 5000 h 424100"/>
                <a:gd name="connsiteX2-5" fmla="*/ 152400 w 153102"/>
                <a:gd name="connsiteY2-6" fmla="*/ 190738 h 424100"/>
                <a:gd name="connsiteX3-7" fmla="*/ 57150 w 153102"/>
                <a:gd name="connsiteY3-8" fmla="*/ 424100 h 424100"/>
                <a:gd name="connsiteX4-9" fmla="*/ 0 w 153102"/>
                <a:gd name="connsiteY4-10" fmla="*/ 85963 h 424100"/>
                <a:gd name="connsiteX0-11" fmla="*/ 0 w 161098"/>
                <a:gd name="connsiteY0-12" fmla="*/ 85963 h 424100"/>
                <a:gd name="connsiteX1-13" fmla="*/ 95250 w 161098"/>
                <a:gd name="connsiteY1-14" fmla="*/ 5000 h 424100"/>
                <a:gd name="connsiteX2-15" fmla="*/ 152400 w 161098"/>
                <a:gd name="connsiteY2-16" fmla="*/ 190738 h 424100"/>
                <a:gd name="connsiteX3-17" fmla="*/ 57150 w 161098"/>
                <a:gd name="connsiteY3-18" fmla="*/ 424100 h 424100"/>
                <a:gd name="connsiteX4-19" fmla="*/ 0 w 161098"/>
                <a:gd name="connsiteY4-20" fmla="*/ 85963 h 424100"/>
                <a:gd name="connsiteX0-21" fmla="*/ 817 w 161915"/>
                <a:gd name="connsiteY0-22" fmla="*/ 85963 h 435420"/>
                <a:gd name="connsiteX1-23" fmla="*/ 96067 w 161915"/>
                <a:gd name="connsiteY1-24" fmla="*/ 5000 h 435420"/>
                <a:gd name="connsiteX2-25" fmla="*/ 153217 w 161915"/>
                <a:gd name="connsiteY2-26" fmla="*/ 190738 h 435420"/>
                <a:gd name="connsiteX3-27" fmla="*/ 57967 w 161915"/>
                <a:gd name="connsiteY3-28" fmla="*/ 424100 h 435420"/>
                <a:gd name="connsiteX4-29" fmla="*/ 817 w 161915"/>
                <a:gd name="connsiteY4-30" fmla="*/ 85963 h 435420"/>
                <a:gd name="connsiteX0-31" fmla="*/ 817 w 156563"/>
                <a:gd name="connsiteY0-32" fmla="*/ 81698 h 431155"/>
                <a:gd name="connsiteX1-33" fmla="*/ 122261 w 156563"/>
                <a:gd name="connsiteY1-34" fmla="*/ 5497 h 431155"/>
                <a:gd name="connsiteX2-35" fmla="*/ 153217 w 156563"/>
                <a:gd name="connsiteY2-36" fmla="*/ 186473 h 431155"/>
                <a:gd name="connsiteX3-37" fmla="*/ 57967 w 156563"/>
                <a:gd name="connsiteY3-38" fmla="*/ 419835 h 431155"/>
                <a:gd name="connsiteX4-39" fmla="*/ 817 w 156563"/>
                <a:gd name="connsiteY4-40" fmla="*/ 81698 h 431155"/>
                <a:gd name="connsiteX0-41" fmla="*/ 641 w 153080"/>
                <a:gd name="connsiteY0-42" fmla="*/ 81698 h 431245"/>
                <a:gd name="connsiteX1-43" fmla="*/ 122085 w 153080"/>
                <a:gd name="connsiteY1-44" fmla="*/ 5497 h 431245"/>
                <a:gd name="connsiteX2-45" fmla="*/ 153041 w 153080"/>
                <a:gd name="connsiteY2-46" fmla="*/ 186473 h 431245"/>
                <a:gd name="connsiteX3-47" fmla="*/ 126848 w 153080"/>
                <a:gd name="connsiteY3-48" fmla="*/ 336491 h 431245"/>
                <a:gd name="connsiteX4-49" fmla="*/ 57791 w 153080"/>
                <a:gd name="connsiteY4-50" fmla="*/ 419835 h 431245"/>
                <a:gd name="connsiteX5" fmla="*/ 641 w 153080"/>
                <a:gd name="connsiteY5" fmla="*/ 81698 h 431245"/>
                <a:gd name="connsiteX0-51" fmla="*/ 641 w 153080"/>
                <a:gd name="connsiteY0-52" fmla="*/ 81698 h 431245"/>
                <a:gd name="connsiteX1-53" fmla="*/ 122085 w 153080"/>
                <a:gd name="connsiteY1-54" fmla="*/ 5497 h 431245"/>
                <a:gd name="connsiteX2-55" fmla="*/ 153041 w 153080"/>
                <a:gd name="connsiteY2-56" fmla="*/ 186473 h 431245"/>
                <a:gd name="connsiteX3-57" fmla="*/ 126848 w 153080"/>
                <a:gd name="connsiteY3-58" fmla="*/ 336491 h 431245"/>
                <a:gd name="connsiteX4-59" fmla="*/ 57791 w 153080"/>
                <a:gd name="connsiteY4-60" fmla="*/ 419835 h 431245"/>
                <a:gd name="connsiteX5-61" fmla="*/ 641 w 153080"/>
                <a:gd name="connsiteY5-62" fmla="*/ 81698 h 431245"/>
                <a:gd name="connsiteX0-63" fmla="*/ 606 w 153307"/>
                <a:gd name="connsiteY0-64" fmla="*/ 81698 h 429536"/>
                <a:gd name="connsiteX1-65" fmla="*/ 122050 w 153307"/>
                <a:gd name="connsiteY1-66" fmla="*/ 5497 h 429536"/>
                <a:gd name="connsiteX2-67" fmla="*/ 153006 w 153307"/>
                <a:gd name="connsiteY2-68" fmla="*/ 186473 h 429536"/>
                <a:gd name="connsiteX3-69" fmla="*/ 110145 w 153307"/>
                <a:gd name="connsiteY3-70" fmla="*/ 324584 h 429536"/>
                <a:gd name="connsiteX4-71" fmla="*/ 57756 w 153307"/>
                <a:gd name="connsiteY4-72" fmla="*/ 419835 h 429536"/>
                <a:gd name="connsiteX5-73" fmla="*/ 606 w 153307"/>
                <a:gd name="connsiteY5-74" fmla="*/ 81698 h 429536"/>
                <a:gd name="connsiteX0-75" fmla="*/ 635 w 153043"/>
                <a:gd name="connsiteY0-76" fmla="*/ 81698 h 429857"/>
                <a:gd name="connsiteX1-77" fmla="*/ 122079 w 153043"/>
                <a:gd name="connsiteY1-78" fmla="*/ 5497 h 429857"/>
                <a:gd name="connsiteX2-79" fmla="*/ 153035 w 153043"/>
                <a:gd name="connsiteY2-80" fmla="*/ 186473 h 429857"/>
                <a:gd name="connsiteX3-81" fmla="*/ 124461 w 153043"/>
                <a:gd name="connsiteY3-82" fmla="*/ 326965 h 429857"/>
                <a:gd name="connsiteX4-83" fmla="*/ 57785 w 153043"/>
                <a:gd name="connsiteY4-84" fmla="*/ 419835 h 429857"/>
                <a:gd name="connsiteX5-85" fmla="*/ 635 w 153043"/>
                <a:gd name="connsiteY5-86" fmla="*/ 81698 h 429857"/>
                <a:gd name="connsiteX0-87" fmla="*/ 635 w 153762"/>
                <a:gd name="connsiteY0-88" fmla="*/ 75469 h 423628"/>
                <a:gd name="connsiteX1-89" fmla="*/ 131604 w 153762"/>
                <a:gd name="connsiteY1-90" fmla="*/ 6412 h 423628"/>
                <a:gd name="connsiteX2-91" fmla="*/ 153035 w 153762"/>
                <a:gd name="connsiteY2-92" fmla="*/ 180244 h 423628"/>
                <a:gd name="connsiteX3-93" fmla="*/ 124461 w 153762"/>
                <a:gd name="connsiteY3-94" fmla="*/ 320736 h 423628"/>
                <a:gd name="connsiteX4-95" fmla="*/ 57785 w 153762"/>
                <a:gd name="connsiteY4-96" fmla="*/ 413606 h 423628"/>
                <a:gd name="connsiteX5-97" fmla="*/ 635 w 153762"/>
                <a:gd name="connsiteY5-98" fmla="*/ 75469 h 423628"/>
                <a:gd name="connsiteX0-99" fmla="*/ 635 w 153762"/>
                <a:gd name="connsiteY0-100" fmla="*/ 68283 h 426530"/>
                <a:gd name="connsiteX1-101" fmla="*/ 131604 w 153762"/>
                <a:gd name="connsiteY1-102" fmla="*/ 8751 h 426530"/>
                <a:gd name="connsiteX2-103" fmla="*/ 153035 w 153762"/>
                <a:gd name="connsiteY2-104" fmla="*/ 182583 h 426530"/>
                <a:gd name="connsiteX3-105" fmla="*/ 124461 w 153762"/>
                <a:gd name="connsiteY3-106" fmla="*/ 323075 h 426530"/>
                <a:gd name="connsiteX4-107" fmla="*/ 57785 w 153762"/>
                <a:gd name="connsiteY4-108" fmla="*/ 415945 h 426530"/>
                <a:gd name="connsiteX5-109" fmla="*/ 635 w 153762"/>
                <a:gd name="connsiteY5-110" fmla="*/ 68283 h 426530"/>
                <a:gd name="connsiteX0-111" fmla="*/ 635 w 184035"/>
                <a:gd name="connsiteY0-112" fmla="*/ 68283 h 426530"/>
                <a:gd name="connsiteX1-113" fmla="*/ 131604 w 184035"/>
                <a:gd name="connsiteY1-114" fmla="*/ 8751 h 426530"/>
                <a:gd name="connsiteX2-115" fmla="*/ 183991 w 184035"/>
                <a:gd name="connsiteY2-116" fmla="*/ 182583 h 426530"/>
                <a:gd name="connsiteX3-117" fmla="*/ 124461 w 184035"/>
                <a:gd name="connsiteY3-118" fmla="*/ 323075 h 426530"/>
                <a:gd name="connsiteX4-119" fmla="*/ 57785 w 184035"/>
                <a:gd name="connsiteY4-120" fmla="*/ 415945 h 426530"/>
                <a:gd name="connsiteX5-121" fmla="*/ 635 w 184035"/>
                <a:gd name="connsiteY5-122" fmla="*/ 68283 h 426530"/>
                <a:gd name="connsiteX0-123" fmla="*/ 635 w 160387"/>
                <a:gd name="connsiteY0-124" fmla="*/ 68283 h 426530"/>
                <a:gd name="connsiteX1-125" fmla="*/ 131604 w 160387"/>
                <a:gd name="connsiteY1-126" fmla="*/ 8751 h 426530"/>
                <a:gd name="connsiteX2-127" fmla="*/ 160179 w 160387"/>
                <a:gd name="connsiteY2-128" fmla="*/ 182583 h 426530"/>
                <a:gd name="connsiteX3-129" fmla="*/ 124461 w 160387"/>
                <a:gd name="connsiteY3-130" fmla="*/ 323075 h 426530"/>
                <a:gd name="connsiteX4-131" fmla="*/ 57785 w 160387"/>
                <a:gd name="connsiteY4-132" fmla="*/ 415945 h 426530"/>
                <a:gd name="connsiteX5-133" fmla="*/ 635 w 160387"/>
                <a:gd name="connsiteY5-134" fmla="*/ 68283 h 426530"/>
                <a:gd name="connsiteX0-135" fmla="*/ 635 w 137325"/>
                <a:gd name="connsiteY0-136" fmla="*/ 68283 h 426530"/>
                <a:gd name="connsiteX1-137" fmla="*/ 131604 w 137325"/>
                <a:gd name="connsiteY1-138" fmla="*/ 8751 h 426530"/>
                <a:gd name="connsiteX2-139" fmla="*/ 114935 w 137325"/>
                <a:gd name="connsiteY2-140" fmla="*/ 182583 h 426530"/>
                <a:gd name="connsiteX3-141" fmla="*/ 124461 w 137325"/>
                <a:gd name="connsiteY3-142" fmla="*/ 323075 h 426530"/>
                <a:gd name="connsiteX4-143" fmla="*/ 57785 w 137325"/>
                <a:gd name="connsiteY4-144" fmla="*/ 415945 h 426530"/>
                <a:gd name="connsiteX5-145" fmla="*/ 635 w 137325"/>
                <a:gd name="connsiteY5-146" fmla="*/ 68283 h 426530"/>
                <a:gd name="connsiteX0-147" fmla="*/ 635 w 155873"/>
                <a:gd name="connsiteY0-148" fmla="*/ 68283 h 426530"/>
                <a:gd name="connsiteX1-149" fmla="*/ 131604 w 155873"/>
                <a:gd name="connsiteY1-150" fmla="*/ 8751 h 426530"/>
                <a:gd name="connsiteX2-151" fmla="*/ 155416 w 155873"/>
                <a:gd name="connsiteY2-152" fmla="*/ 182583 h 426530"/>
                <a:gd name="connsiteX3-153" fmla="*/ 124461 w 155873"/>
                <a:gd name="connsiteY3-154" fmla="*/ 323075 h 426530"/>
                <a:gd name="connsiteX4-155" fmla="*/ 57785 w 155873"/>
                <a:gd name="connsiteY4-156" fmla="*/ 415945 h 426530"/>
                <a:gd name="connsiteX5-157" fmla="*/ 635 w 155873"/>
                <a:gd name="connsiteY5-158" fmla="*/ 68283 h 426530"/>
                <a:gd name="connsiteX0-159" fmla="*/ 563 w 158446"/>
                <a:gd name="connsiteY0-160" fmla="*/ 68283 h 422498"/>
                <a:gd name="connsiteX1-161" fmla="*/ 131532 w 158446"/>
                <a:gd name="connsiteY1-162" fmla="*/ 8751 h 422498"/>
                <a:gd name="connsiteX2-163" fmla="*/ 155344 w 158446"/>
                <a:gd name="connsiteY2-164" fmla="*/ 182583 h 422498"/>
                <a:gd name="connsiteX3-165" fmla="*/ 86289 w 158446"/>
                <a:gd name="connsiteY3-166" fmla="*/ 287356 h 422498"/>
                <a:gd name="connsiteX4-167" fmla="*/ 57713 w 158446"/>
                <a:gd name="connsiteY4-168" fmla="*/ 415945 h 422498"/>
                <a:gd name="connsiteX5-169" fmla="*/ 563 w 158446"/>
                <a:gd name="connsiteY5-170" fmla="*/ 68283 h 422498"/>
                <a:gd name="connsiteX0-171" fmla="*/ 650 w 155466"/>
                <a:gd name="connsiteY0-172" fmla="*/ 68283 h 424983"/>
                <a:gd name="connsiteX1-173" fmla="*/ 131619 w 155466"/>
                <a:gd name="connsiteY1-174" fmla="*/ 8751 h 424983"/>
                <a:gd name="connsiteX2-175" fmla="*/ 155431 w 155466"/>
                <a:gd name="connsiteY2-176" fmla="*/ 182583 h 424983"/>
                <a:gd name="connsiteX3-177" fmla="*/ 131619 w 155466"/>
                <a:gd name="connsiteY3-178" fmla="*/ 311169 h 424983"/>
                <a:gd name="connsiteX4-179" fmla="*/ 57800 w 155466"/>
                <a:gd name="connsiteY4-180" fmla="*/ 415945 h 424983"/>
                <a:gd name="connsiteX5-181" fmla="*/ 650 w 155466"/>
                <a:gd name="connsiteY5-182" fmla="*/ 68283 h 424983"/>
                <a:gd name="connsiteX0-183" fmla="*/ 9728 w 164544"/>
                <a:gd name="connsiteY0-184" fmla="*/ 68283 h 362330"/>
                <a:gd name="connsiteX1-185" fmla="*/ 140697 w 164544"/>
                <a:gd name="connsiteY1-186" fmla="*/ 8751 h 362330"/>
                <a:gd name="connsiteX2-187" fmla="*/ 164509 w 164544"/>
                <a:gd name="connsiteY2-188" fmla="*/ 182583 h 362330"/>
                <a:gd name="connsiteX3-189" fmla="*/ 140697 w 164544"/>
                <a:gd name="connsiteY3-190" fmla="*/ 311169 h 362330"/>
                <a:gd name="connsiteX4-191" fmla="*/ 12109 w 164544"/>
                <a:gd name="connsiteY4-192" fmla="*/ 346889 h 362330"/>
                <a:gd name="connsiteX5-193" fmla="*/ 9728 w 164544"/>
                <a:gd name="connsiteY5-194" fmla="*/ 68283 h 362330"/>
                <a:gd name="connsiteX0-195" fmla="*/ 1087 w 155903"/>
                <a:gd name="connsiteY0-196" fmla="*/ 68283 h 420489"/>
                <a:gd name="connsiteX1-197" fmla="*/ 132056 w 155903"/>
                <a:gd name="connsiteY1-198" fmla="*/ 8751 h 420489"/>
                <a:gd name="connsiteX2-199" fmla="*/ 155868 w 155903"/>
                <a:gd name="connsiteY2-200" fmla="*/ 182583 h 420489"/>
                <a:gd name="connsiteX3-201" fmla="*/ 132056 w 155903"/>
                <a:gd name="connsiteY3-202" fmla="*/ 311169 h 420489"/>
                <a:gd name="connsiteX4-203" fmla="*/ 39186 w 155903"/>
                <a:gd name="connsiteY4-204" fmla="*/ 411183 h 420489"/>
                <a:gd name="connsiteX5-205" fmla="*/ 1087 w 155903"/>
                <a:gd name="connsiteY5-206" fmla="*/ 68283 h 420489"/>
                <a:gd name="connsiteX0-207" fmla="*/ 1087 w 205874"/>
                <a:gd name="connsiteY0-208" fmla="*/ 68283 h 420489"/>
                <a:gd name="connsiteX1-209" fmla="*/ 132056 w 205874"/>
                <a:gd name="connsiteY1-210" fmla="*/ 8751 h 420489"/>
                <a:gd name="connsiteX2-211" fmla="*/ 205874 w 205874"/>
                <a:gd name="connsiteY2-212" fmla="*/ 182583 h 420489"/>
                <a:gd name="connsiteX3-213" fmla="*/ 132056 w 205874"/>
                <a:gd name="connsiteY3-214" fmla="*/ 311169 h 420489"/>
                <a:gd name="connsiteX4-215" fmla="*/ 39186 w 205874"/>
                <a:gd name="connsiteY4-216" fmla="*/ 411183 h 420489"/>
                <a:gd name="connsiteX5-217" fmla="*/ 1087 w 205874"/>
                <a:gd name="connsiteY5-218" fmla="*/ 68283 h 420489"/>
                <a:gd name="connsiteX0-219" fmla="*/ 1087 w 165393"/>
                <a:gd name="connsiteY0-220" fmla="*/ 68110 h 420342"/>
                <a:gd name="connsiteX1-221" fmla="*/ 132056 w 165393"/>
                <a:gd name="connsiteY1-222" fmla="*/ 8578 h 420342"/>
                <a:gd name="connsiteX2-223" fmla="*/ 165393 w 165393"/>
                <a:gd name="connsiteY2-224" fmla="*/ 180029 h 420342"/>
                <a:gd name="connsiteX3-225" fmla="*/ 132056 w 165393"/>
                <a:gd name="connsiteY3-226" fmla="*/ 310996 h 420342"/>
                <a:gd name="connsiteX4-227" fmla="*/ 39186 w 165393"/>
                <a:gd name="connsiteY4-228" fmla="*/ 411010 h 420342"/>
                <a:gd name="connsiteX5-229" fmla="*/ 1087 w 165393"/>
                <a:gd name="connsiteY5-230" fmla="*/ 68110 h 420342"/>
                <a:gd name="connsiteX0-231" fmla="*/ 1087 w 166418"/>
                <a:gd name="connsiteY0-232" fmla="*/ 47515 h 399747"/>
                <a:gd name="connsiteX1-233" fmla="*/ 98719 w 166418"/>
                <a:gd name="connsiteY1-234" fmla="*/ 18939 h 399747"/>
                <a:gd name="connsiteX2-235" fmla="*/ 165393 w 166418"/>
                <a:gd name="connsiteY2-236" fmla="*/ 159434 h 399747"/>
                <a:gd name="connsiteX3-237" fmla="*/ 132056 w 166418"/>
                <a:gd name="connsiteY3-238" fmla="*/ 290401 h 399747"/>
                <a:gd name="connsiteX4-239" fmla="*/ 39186 w 166418"/>
                <a:gd name="connsiteY4-240" fmla="*/ 390415 h 399747"/>
                <a:gd name="connsiteX5-241" fmla="*/ 1087 w 166418"/>
                <a:gd name="connsiteY5-242" fmla="*/ 47515 h 399747"/>
                <a:gd name="connsiteX0-243" fmla="*/ 1087 w 165645"/>
                <a:gd name="connsiteY0-244" fmla="*/ 64404 h 416636"/>
                <a:gd name="connsiteX1-245" fmla="*/ 117769 w 165645"/>
                <a:gd name="connsiteY1-246" fmla="*/ 9635 h 416636"/>
                <a:gd name="connsiteX2-247" fmla="*/ 165393 w 165645"/>
                <a:gd name="connsiteY2-248" fmla="*/ 176323 h 416636"/>
                <a:gd name="connsiteX3-249" fmla="*/ 132056 w 165645"/>
                <a:gd name="connsiteY3-250" fmla="*/ 307290 h 416636"/>
                <a:gd name="connsiteX4-251" fmla="*/ 39186 w 165645"/>
                <a:gd name="connsiteY4-252" fmla="*/ 407304 h 416636"/>
                <a:gd name="connsiteX5-253" fmla="*/ 1087 w 165645"/>
                <a:gd name="connsiteY5-254" fmla="*/ 64404 h 416636"/>
                <a:gd name="connsiteX0-255" fmla="*/ 1087 w 156326"/>
                <a:gd name="connsiteY0-256" fmla="*/ 64404 h 416636"/>
                <a:gd name="connsiteX1-257" fmla="*/ 117769 w 156326"/>
                <a:gd name="connsiteY1-258" fmla="*/ 9635 h 416636"/>
                <a:gd name="connsiteX2-259" fmla="*/ 155868 w 156326"/>
                <a:gd name="connsiteY2-260" fmla="*/ 176323 h 416636"/>
                <a:gd name="connsiteX3-261" fmla="*/ 132056 w 156326"/>
                <a:gd name="connsiteY3-262" fmla="*/ 307290 h 416636"/>
                <a:gd name="connsiteX4-263" fmla="*/ 39186 w 156326"/>
                <a:gd name="connsiteY4-264" fmla="*/ 407304 h 416636"/>
                <a:gd name="connsiteX5-265" fmla="*/ 1087 w 156326"/>
                <a:gd name="connsiteY5-266" fmla="*/ 64404 h 416636"/>
                <a:gd name="connsiteX0-267" fmla="*/ 1087 w 155890"/>
                <a:gd name="connsiteY0-268" fmla="*/ 64404 h 416636"/>
                <a:gd name="connsiteX1-269" fmla="*/ 129676 w 155890"/>
                <a:gd name="connsiteY1-270" fmla="*/ 9635 h 416636"/>
                <a:gd name="connsiteX2-271" fmla="*/ 155868 w 155890"/>
                <a:gd name="connsiteY2-272" fmla="*/ 176323 h 416636"/>
                <a:gd name="connsiteX3-273" fmla="*/ 132056 w 155890"/>
                <a:gd name="connsiteY3-274" fmla="*/ 307290 h 416636"/>
                <a:gd name="connsiteX4-275" fmla="*/ 39186 w 155890"/>
                <a:gd name="connsiteY4-276" fmla="*/ 407304 h 416636"/>
                <a:gd name="connsiteX5-277" fmla="*/ 1087 w 155890"/>
                <a:gd name="connsiteY5-278" fmla="*/ 64404 h 416636"/>
                <a:gd name="connsiteX0-279" fmla="*/ 1087 w 163022"/>
                <a:gd name="connsiteY0-280" fmla="*/ 64229 h 416487"/>
                <a:gd name="connsiteX1-281" fmla="*/ 129676 w 163022"/>
                <a:gd name="connsiteY1-282" fmla="*/ 9460 h 416487"/>
                <a:gd name="connsiteX2-283" fmla="*/ 163012 w 163022"/>
                <a:gd name="connsiteY2-284" fmla="*/ 173767 h 416487"/>
                <a:gd name="connsiteX3-285" fmla="*/ 132056 w 163022"/>
                <a:gd name="connsiteY3-286" fmla="*/ 307115 h 416487"/>
                <a:gd name="connsiteX4-287" fmla="*/ 39186 w 163022"/>
                <a:gd name="connsiteY4-288" fmla="*/ 407129 h 416487"/>
                <a:gd name="connsiteX5-289" fmla="*/ 1087 w 163022"/>
                <a:gd name="connsiteY5-290" fmla="*/ 64229 h 416487"/>
                <a:gd name="connsiteX0-291" fmla="*/ 4025 w 165966"/>
                <a:gd name="connsiteY0-292" fmla="*/ 64229 h 416487"/>
                <a:gd name="connsiteX1-293" fmla="*/ 132614 w 165966"/>
                <a:gd name="connsiteY1-294" fmla="*/ 9460 h 416487"/>
                <a:gd name="connsiteX2-295" fmla="*/ 165950 w 165966"/>
                <a:gd name="connsiteY2-296" fmla="*/ 173767 h 416487"/>
                <a:gd name="connsiteX3-297" fmla="*/ 134994 w 165966"/>
                <a:gd name="connsiteY3-298" fmla="*/ 307115 h 416487"/>
                <a:gd name="connsiteX4-299" fmla="*/ 18311 w 165966"/>
                <a:gd name="connsiteY4-300" fmla="*/ 407129 h 416487"/>
                <a:gd name="connsiteX5-301" fmla="*/ 4025 w 165966"/>
                <a:gd name="connsiteY5-302" fmla="*/ 64229 h 4164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165966" h="416487">
                  <a:moveTo>
                    <a:pt x="4025" y="64229"/>
                  </a:moveTo>
                  <a:cubicBezTo>
                    <a:pt x="10375" y="-5621"/>
                    <a:pt x="105627" y="-8796"/>
                    <a:pt x="132614" y="9460"/>
                  </a:cubicBezTo>
                  <a:cubicBezTo>
                    <a:pt x="159602" y="27716"/>
                    <a:pt x="165553" y="124158"/>
                    <a:pt x="165950" y="173767"/>
                  </a:cubicBezTo>
                  <a:cubicBezTo>
                    <a:pt x="166347" y="223376"/>
                    <a:pt x="159601" y="268221"/>
                    <a:pt x="134994" y="307115"/>
                  </a:cubicBezTo>
                  <a:cubicBezTo>
                    <a:pt x="110387" y="346009"/>
                    <a:pt x="40139" y="447610"/>
                    <a:pt x="18311" y="407129"/>
                  </a:cubicBezTo>
                  <a:cubicBezTo>
                    <a:pt x="-3517" y="366648"/>
                    <a:pt x="-2325" y="134079"/>
                    <a:pt x="4025" y="64229"/>
                  </a:cubicBezTo>
                  <a:close/>
                </a:path>
              </a:pathLst>
            </a:custGeom>
            <a:solidFill>
              <a:srgbClr val="F3D4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任意多边形 46"/>
            <p:cNvSpPr/>
            <p:nvPr/>
          </p:nvSpPr>
          <p:spPr>
            <a:xfrm flipH="1">
              <a:off x="4024784" y="2754214"/>
              <a:ext cx="1105349" cy="679418"/>
            </a:xfrm>
            <a:custGeom>
              <a:avLst/>
              <a:gdLst>
                <a:gd name="connsiteX0" fmla="*/ 1124244 w 1845921"/>
                <a:gd name="connsiteY0" fmla="*/ 0 h 1134621"/>
                <a:gd name="connsiteX1" fmla="*/ 922334 w 1845921"/>
                <a:gd name="connsiteY1" fmla="*/ 57512 h 1134621"/>
                <a:gd name="connsiteX2" fmla="*/ 720423 w 1845921"/>
                <a:gd name="connsiteY2" fmla="*/ 0 h 1134621"/>
                <a:gd name="connsiteX3" fmla="*/ 675181 w 1845921"/>
                <a:gd name="connsiteY3" fmla="*/ 268174 h 1134621"/>
                <a:gd name="connsiteX4" fmla="*/ 179087 w 1845921"/>
                <a:gd name="connsiteY4" fmla="*/ 430299 h 1134621"/>
                <a:gd name="connsiteX5" fmla="*/ 10855 w 1845921"/>
                <a:gd name="connsiteY5" fmla="*/ 717289 h 1134621"/>
                <a:gd name="connsiteX6" fmla="*/ 0 w 1845921"/>
                <a:gd name="connsiteY6" fmla="*/ 794583 h 1134621"/>
                <a:gd name="connsiteX7" fmla="*/ 12624 w 1845921"/>
                <a:gd name="connsiteY7" fmla="*/ 806056 h 1134621"/>
                <a:gd name="connsiteX8" fmla="*/ 927871 w 1845921"/>
                <a:gd name="connsiteY8" fmla="*/ 1134621 h 1134621"/>
                <a:gd name="connsiteX9" fmla="*/ 1843118 w 1845921"/>
                <a:gd name="connsiteY9" fmla="*/ 806056 h 1134621"/>
                <a:gd name="connsiteX10" fmla="*/ 1845921 w 1845921"/>
                <a:gd name="connsiteY10" fmla="*/ 803509 h 1134621"/>
                <a:gd name="connsiteX11" fmla="*/ 1833812 w 1845921"/>
                <a:gd name="connsiteY11" fmla="*/ 717289 h 1134621"/>
                <a:gd name="connsiteX12" fmla="*/ 1665580 w 1845921"/>
                <a:gd name="connsiteY12" fmla="*/ 430299 h 1134621"/>
                <a:gd name="connsiteX13" fmla="*/ 1169486 w 1845921"/>
                <a:gd name="connsiteY13" fmla="*/ 268174 h 1134621"/>
                <a:gd name="connsiteX14" fmla="*/ 1124244 w 1845921"/>
                <a:gd name="connsiteY14" fmla="*/ 0 h 1134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45921" h="1134621">
                  <a:moveTo>
                    <a:pt x="1124244" y="0"/>
                  </a:moveTo>
                  <a:cubicBezTo>
                    <a:pt x="1026861" y="38619"/>
                    <a:pt x="987520" y="48403"/>
                    <a:pt x="922334" y="57512"/>
                  </a:cubicBezTo>
                  <a:cubicBezTo>
                    <a:pt x="857147" y="48403"/>
                    <a:pt x="817806" y="38619"/>
                    <a:pt x="720423" y="0"/>
                  </a:cubicBezTo>
                  <a:cubicBezTo>
                    <a:pt x="698199" y="53224"/>
                    <a:pt x="765404" y="196458"/>
                    <a:pt x="675181" y="268174"/>
                  </a:cubicBezTo>
                  <a:cubicBezTo>
                    <a:pt x="584958" y="339891"/>
                    <a:pt x="292726" y="334672"/>
                    <a:pt x="179087" y="430299"/>
                  </a:cubicBezTo>
                  <a:cubicBezTo>
                    <a:pt x="93858" y="502020"/>
                    <a:pt x="37948" y="599334"/>
                    <a:pt x="10855" y="717289"/>
                  </a:cubicBezTo>
                  <a:lnTo>
                    <a:pt x="0" y="794583"/>
                  </a:lnTo>
                  <a:lnTo>
                    <a:pt x="12624" y="806056"/>
                  </a:lnTo>
                  <a:cubicBezTo>
                    <a:pt x="261343" y="1011318"/>
                    <a:pt x="580208" y="1134621"/>
                    <a:pt x="927871" y="1134621"/>
                  </a:cubicBezTo>
                  <a:cubicBezTo>
                    <a:pt x="1275534" y="1134621"/>
                    <a:pt x="1594398" y="1011318"/>
                    <a:pt x="1843118" y="806056"/>
                  </a:cubicBezTo>
                  <a:lnTo>
                    <a:pt x="1845921" y="803509"/>
                  </a:lnTo>
                  <a:lnTo>
                    <a:pt x="1833812" y="717289"/>
                  </a:lnTo>
                  <a:cubicBezTo>
                    <a:pt x="1806719" y="599334"/>
                    <a:pt x="1750809" y="502020"/>
                    <a:pt x="1665580" y="430299"/>
                  </a:cubicBezTo>
                  <a:cubicBezTo>
                    <a:pt x="1551941" y="334672"/>
                    <a:pt x="1259709" y="339891"/>
                    <a:pt x="1169486" y="268174"/>
                  </a:cubicBezTo>
                  <a:cubicBezTo>
                    <a:pt x="1079263" y="196458"/>
                    <a:pt x="1146468" y="53224"/>
                    <a:pt x="1124244" y="0"/>
                  </a:cubicBezTo>
                  <a:close/>
                </a:path>
              </a:pathLst>
            </a:custGeom>
            <a:solidFill>
              <a:srgbClr val="F3D4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 flipH="1">
              <a:off x="4015950" y="2909138"/>
              <a:ext cx="1123016" cy="524492"/>
            </a:xfrm>
            <a:custGeom>
              <a:avLst/>
              <a:gdLst>
                <a:gd name="connsiteX0" fmla="*/ 1173544 w 1844662"/>
                <a:gd name="connsiteY0" fmla="*/ 0 h 861527"/>
                <a:gd name="connsiteX1" fmla="*/ 919245 w 1844662"/>
                <a:gd name="connsiteY1" fmla="*/ 62370 h 861527"/>
                <a:gd name="connsiteX2" fmla="*/ 674475 w 1844662"/>
                <a:gd name="connsiteY2" fmla="*/ 0 h 861527"/>
                <a:gd name="connsiteX3" fmla="*/ 178381 w 1844662"/>
                <a:gd name="connsiteY3" fmla="*/ 162125 h 861527"/>
                <a:gd name="connsiteX4" fmla="*/ 10149 w 1844662"/>
                <a:gd name="connsiteY4" fmla="*/ 449115 h 861527"/>
                <a:gd name="connsiteX5" fmla="*/ 0 w 1844662"/>
                <a:gd name="connsiteY5" fmla="*/ 521378 h 861527"/>
                <a:gd name="connsiteX6" fmla="*/ 12746 w 1844662"/>
                <a:gd name="connsiteY6" fmla="*/ 532962 h 861527"/>
                <a:gd name="connsiteX7" fmla="*/ 927993 w 1844662"/>
                <a:gd name="connsiteY7" fmla="*/ 861527 h 861527"/>
                <a:gd name="connsiteX8" fmla="*/ 1843240 w 1844662"/>
                <a:gd name="connsiteY8" fmla="*/ 532962 h 861527"/>
                <a:gd name="connsiteX9" fmla="*/ 1844662 w 1844662"/>
                <a:gd name="connsiteY9" fmla="*/ 531670 h 861527"/>
                <a:gd name="connsiteX10" fmla="*/ 1832995 w 1844662"/>
                <a:gd name="connsiteY10" fmla="*/ 449115 h 861527"/>
                <a:gd name="connsiteX11" fmla="*/ 1664874 w 1844662"/>
                <a:gd name="connsiteY11" fmla="*/ 162125 h 861527"/>
                <a:gd name="connsiteX12" fmla="*/ 1173544 w 1844662"/>
                <a:gd name="connsiteY12" fmla="*/ 0 h 86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44662" h="861527">
                  <a:moveTo>
                    <a:pt x="1173544" y="0"/>
                  </a:moveTo>
                  <a:cubicBezTo>
                    <a:pt x="1085603" y="19996"/>
                    <a:pt x="1002423" y="62370"/>
                    <a:pt x="919245" y="62370"/>
                  </a:cubicBezTo>
                  <a:cubicBezTo>
                    <a:pt x="836067" y="62370"/>
                    <a:pt x="795571" y="47667"/>
                    <a:pt x="674475" y="0"/>
                  </a:cubicBezTo>
                  <a:cubicBezTo>
                    <a:pt x="550998" y="16626"/>
                    <a:pt x="292020" y="66498"/>
                    <a:pt x="178381" y="162125"/>
                  </a:cubicBezTo>
                  <a:cubicBezTo>
                    <a:pt x="93152" y="233846"/>
                    <a:pt x="37242" y="331160"/>
                    <a:pt x="10149" y="449115"/>
                  </a:cubicBezTo>
                  <a:lnTo>
                    <a:pt x="0" y="521378"/>
                  </a:lnTo>
                  <a:lnTo>
                    <a:pt x="12746" y="532962"/>
                  </a:lnTo>
                  <a:cubicBezTo>
                    <a:pt x="261465" y="738224"/>
                    <a:pt x="580330" y="861527"/>
                    <a:pt x="927993" y="861527"/>
                  </a:cubicBezTo>
                  <a:cubicBezTo>
                    <a:pt x="1275656" y="861527"/>
                    <a:pt x="1594520" y="738224"/>
                    <a:pt x="1843240" y="532962"/>
                  </a:cubicBezTo>
                  <a:lnTo>
                    <a:pt x="1844662" y="531670"/>
                  </a:lnTo>
                  <a:lnTo>
                    <a:pt x="1832995" y="449115"/>
                  </a:lnTo>
                  <a:cubicBezTo>
                    <a:pt x="1805716" y="331160"/>
                    <a:pt x="1749508" y="233846"/>
                    <a:pt x="1664874" y="162125"/>
                  </a:cubicBezTo>
                  <a:cubicBezTo>
                    <a:pt x="1552029" y="66497"/>
                    <a:pt x="1296360" y="12389"/>
                    <a:pt x="1173544" y="0"/>
                  </a:cubicBezTo>
                  <a:close/>
                </a:path>
              </a:pathLst>
            </a:custGeom>
            <a:solidFill>
              <a:srgbClr val="5A6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9" name="菱形 48"/>
            <p:cNvSpPr/>
            <p:nvPr/>
          </p:nvSpPr>
          <p:spPr>
            <a:xfrm>
              <a:off x="4830735" y="2960587"/>
              <a:ext cx="172476" cy="280241"/>
            </a:xfrm>
            <a:prstGeom prst="diamond">
              <a:avLst/>
            </a:prstGeom>
            <a:solidFill>
              <a:srgbClr val="FFE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4830735" y="3241798"/>
              <a:ext cx="142792" cy="149613"/>
            </a:xfrm>
            <a:custGeom>
              <a:avLst/>
              <a:gdLst>
                <a:gd name="connsiteX0" fmla="*/ 144016 w 238462"/>
                <a:gd name="connsiteY0" fmla="*/ 0 h 249852"/>
                <a:gd name="connsiteX1" fmla="*/ 238462 w 238462"/>
                <a:gd name="connsiteY1" fmla="*/ 153457 h 249852"/>
                <a:gd name="connsiteX2" fmla="*/ 175938 w 238462"/>
                <a:gd name="connsiteY2" fmla="*/ 185957 h 249852"/>
                <a:gd name="connsiteX3" fmla="*/ 62640 w 238462"/>
                <a:gd name="connsiteY3" fmla="*/ 233050 h 249852"/>
                <a:gd name="connsiteX4" fmla="*/ 9756 w 238462"/>
                <a:gd name="connsiteY4" fmla="*/ 249852 h 249852"/>
                <a:gd name="connsiteX5" fmla="*/ 0 w 238462"/>
                <a:gd name="connsiteY5" fmla="*/ 234000 h 24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462" h="249852">
                  <a:moveTo>
                    <a:pt x="144016" y="0"/>
                  </a:moveTo>
                  <a:lnTo>
                    <a:pt x="238462" y="153457"/>
                  </a:lnTo>
                  <a:lnTo>
                    <a:pt x="175938" y="185957"/>
                  </a:lnTo>
                  <a:cubicBezTo>
                    <a:pt x="138999" y="203205"/>
                    <a:pt x="101206" y="218929"/>
                    <a:pt x="62640" y="233050"/>
                  </a:cubicBezTo>
                  <a:lnTo>
                    <a:pt x="9756" y="249852"/>
                  </a:lnTo>
                  <a:lnTo>
                    <a:pt x="0" y="234000"/>
                  </a:lnTo>
                  <a:close/>
                </a:path>
              </a:pathLst>
            </a:custGeom>
            <a:solidFill>
              <a:srgbClr val="FFE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菱形 50"/>
            <p:cNvSpPr/>
            <p:nvPr/>
          </p:nvSpPr>
          <p:spPr>
            <a:xfrm>
              <a:off x="4489573" y="2960587"/>
              <a:ext cx="172476" cy="280241"/>
            </a:xfrm>
            <a:prstGeom prst="diamond">
              <a:avLst/>
            </a:prstGeom>
            <a:solidFill>
              <a:srgbClr val="FFE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4489573" y="3241798"/>
              <a:ext cx="172476" cy="191834"/>
            </a:xfrm>
            <a:custGeom>
              <a:avLst/>
              <a:gdLst>
                <a:gd name="connsiteX0" fmla="*/ 144016 w 288032"/>
                <a:gd name="connsiteY0" fmla="*/ 0 h 320359"/>
                <a:gd name="connsiteX1" fmla="*/ 288032 w 288032"/>
                <a:gd name="connsiteY1" fmla="*/ 234000 h 320359"/>
                <a:gd name="connsiteX2" fmla="*/ 237601 w 288032"/>
                <a:gd name="connsiteY2" fmla="*/ 315941 h 320359"/>
                <a:gd name="connsiteX3" fmla="*/ 137650 w 288032"/>
                <a:gd name="connsiteY3" fmla="*/ 320359 h 320359"/>
                <a:gd name="connsiteX4" fmla="*/ 50787 w 288032"/>
                <a:gd name="connsiteY4" fmla="*/ 316520 h 320359"/>
                <a:gd name="connsiteX5" fmla="*/ 0 w 288032"/>
                <a:gd name="connsiteY5" fmla="*/ 234000 h 32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32" h="320359">
                  <a:moveTo>
                    <a:pt x="144016" y="0"/>
                  </a:moveTo>
                  <a:lnTo>
                    <a:pt x="288032" y="234000"/>
                  </a:lnTo>
                  <a:lnTo>
                    <a:pt x="237601" y="315941"/>
                  </a:lnTo>
                  <a:lnTo>
                    <a:pt x="137650" y="320359"/>
                  </a:lnTo>
                  <a:lnTo>
                    <a:pt x="50787" y="316520"/>
                  </a:lnTo>
                  <a:lnTo>
                    <a:pt x="0" y="234000"/>
                  </a:lnTo>
                  <a:close/>
                </a:path>
              </a:pathLst>
            </a:custGeom>
            <a:solidFill>
              <a:srgbClr val="FFE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3" name="菱形 52"/>
            <p:cNvSpPr/>
            <p:nvPr/>
          </p:nvSpPr>
          <p:spPr>
            <a:xfrm>
              <a:off x="4148412" y="2960587"/>
              <a:ext cx="172476" cy="280241"/>
            </a:xfrm>
            <a:prstGeom prst="diamond">
              <a:avLst/>
            </a:prstGeom>
            <a:solidFill>
              <a:srgbClr val="FFE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4176247" y="3241798"/>
              <a:ext cx="144640" cy="151639"/>
            </a:xfrm>
            <a:custGeom>
              <a:avLst/>
              <a:gdLst>
                <a:gd name="connsiteX0" fmla="*/ 97531 w 241547"/>
                <a:gd name="connsiteY0" fmla="*/ 0 h 253236"/>
                <a:gd name="connsiteX1" fmla="*/ 241547 w 241547"/>
                <a:gd name="connsiteY1" fmla="*/ 234000 h 253236"/>
                <a:gd name="connsiteX2" fmla="*/ 229709 w 241547"/>
                <a:gd name="connsiteY2" fmla="*/ 253236 h 253236"/>
                <a:gd name="connsiteX3" fmla="*/ 166176 w 241547"/>
                <a:gd name="connsiteY3" fmla="*/ 233050 h 253236"/>
                <a:gd name="connsiteX4" fmla="*/ 52878 w 241547"/>
                <a:gd name="connsiteY4" fmla="*/ 185957 h 253236"/>
                <a:gd name="connsiteX5" fmla="*/ 0 w 241547"/>
                <a:gd name="connsiteY5" fmla="*/ 158471 h 25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547" h="253236">
                  <a:moveTo>
                    <a:pt x="97531" y="0"/>
                  </a:moveTo>
                  <a:lnTo>
                    <a:pt x="241547" y="234000"/>
                  </a:lnTo>
                  <a:lnTo>
                    <a:pt x="229709" y="253236"/>
                  </a:lnTo>
                  <a:lnTo>
                    <a:pt x="166176" y="233050"/>
                  </a:lnTo>
                  <a:cubicBezTo>
                    <a:pt x="127610" y="218929"/>
                    <a:pt x="89817" y="203205"/>
                    <a:pt x="52878" y="185957"/>
                  </a:cubicBezTo>
                  <a:lnTo>
                    <a:pt x="0" y="158471"/>
                  </a:lnTo>
                  <a:close/>
                </a:path>
              </a:pathLst>
            </a:custGeom>
            <a:solidFill>
              <a:srgbClr val="FFE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4423758" y="2576227"/>
              <a:ext cx="303113" cy="172476"/>
            </a:xfrm>
            <a:prstGeom prst="ellipse">
              <a:avLst/>
            </a:prstGeom>
            <a:solidFill>
              <a:srgbClr val="9E6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6" name="椭圆 46"/>
            <p:cNvSpPr/>
            <p:nvPr/>
          </p:nvSpPr>
          <p:spPr>
            <a:xfrm flipV="1">
              <a:off x="4477071" y="2614909"/>
              <a:ext cx="196489" cy="95113"/>
            </a:xfrm>
            <a:custGeom>
              <a:avLst/>
              <a:gdLst/>
              <a:ahLst/>
              <a:cxnLst/>
              <a:rect l="l" t="t" r="r" b="b"/>
              <a:pathLst>
                <a:path w="506196" h="245032">
                  <a:moveTo>
                    <a:pt x="253098" y="0"/>
                  </a:moveTo>
                  <a:cubicBezTo>
                    <a:pt x="392880" y="0"/>
                    <a:pt x="506196" y="64478"/>
                    <a:pt x="506196" y="144016"/>
                  </a:cubicBezTo>
                  <a:cubicBezTo>
                    <a:pt x="506196" y="183423"/>
                    <a:pt x="478381" y="219132"/>
                    <a:pt x="433253" y="245032"/>
                  </a:cubicBezTo>
                  <a:cubicBezTo>
                    <a:pt x="387417" y="218446"/>
                    <a:pt x="323626" y="202031"/>
                    <a:pt x="253098" y="202031"/>
                  </a:cubicBezTo>
                  <a:cubicBezTo>
                    <a:pt x="182570" y="202031"/>
                    <a:pt x="118780" y="218446"/>
                    <a:pt x="72943" y="245032"/>
                  </a:cubicBezTo>
                  <a:cubicBezTo>
                    <a:pt x="27815" y="219132"/>
                    <a:pt x="0" y="183423"/>
                    <a:pt x="0" y="144016"/>
                  </a:cubicBezTo>
                  <a:cubicBezTo>
                    <a:pt x="0" y="64478"/>
                    <a:pt x="113316" y="0"/>
                    <a:pt x="253098" y="0"/>
                  </a:cubicBezTo>
                  <a:close/>
                </a:path>
              </a:pathLst>
            </a:custGeom>
            <a:solidFill>
              <a:srgbClr val="F3D4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4193223" y="1912329"/>
              <a:ext cx="755812" cy="487517"/>
            </a:xfrm>
            <a:custGeom>
              <a:avLst/>
              <a:gdLst>
                <a:gd name="connsiteX0" fmla="*/ 161925 w 1262063"/>
                <a:gd name="connsiteY0" fmla="*/ 828675 h 847725"/>
                <a:gd name="connsiteX1" fmla="*/ 114300 w 1262063"/>
                <a:gd name="connsiteY1" fmla="*/ 709613 h 847725"/>
                <a:gd name="connsiteX2" fmla="*/ 28575 w 1262063"/>
                <a:gd name="connsiteY2" fmla="*/ 709613 h 847725"/>
                <a:gd name="connsiteX3" fmla="*/ 0 w 1262063"/>
                <a:gd name="connsiteY3" fmla="*/ 371475 h 847725"/>
                <a:gd name="connsiteX4" fmla="*/ 209550 w 1262063"/>
                <a:gd name="connsiteY4" fmla="*/ 66675 h 847725"/>
                <a:gd name="connsiteX5" fmla="*/ 623888 w 1262063"/>
                <a:gd name="connsiteY5" fmla="*/ 0 h 847725"/>
                <a:gd name="connsiteX6" fmla="*/ 1133475 w 1262063"/>
                <a:gd name="connsiteY6" fmla="*/ 114300 h 847725"/>
                <a:gd name="connsiteX7" fmla="*/ 1262063 w 1262063"/>
                <a:gd name="connsiteY7" fmla="*/ 466725 h 847725"/>
                <a:gd name="connsiteX8" fmla="*/ 1176338 w 1262063"/>
                <a:gd name="connsiteY8" fmla="*/ 723900 h 847725"/>
                <a:gd name="connsiteX9" fmla="*/ 1076325 w 1262063"/>
                <a:gd name="connsiteY9" fmla="*/ 781050 h 847725"/>
                <a:gd name="connsiteX10" fmla="*/ 1076325 w 1262063"/>
                <a:gd name="connsiteY10" fmla="*/ 847725 h 847725"/>
                <a:gd name="connsiteX11" fmla="*/ 919163 w 1262063"/>
                <a:gd name="connsiteY11" fmla="*/ 423863 h 847725"/>
                <a:gd name="connsiteX12" fmla="*/ 885825 w 1262063"/>
                <a:gd name="connsiteY12" fmla="*/ 509588 h 847725"/>
                <a:gd name="connsiteX13" fmla="*/ 985838 w 1262063"/>
                <a:gd name="connsiteY13" fmla="*/ 742950 h 847725"/>
                <a:gd name="connsiteX14" fmla="*/ 795338 w 1262063"/>
                <a:gd name="connsiteY14" fmla="*/ 633413 h 847725"/>
                <a:gd name="connsiteX15" fmla="*/ 752475 w 1262063"/>
                <a:gd name="connsiteY15" fmla="*/ 471488 h 847725"/>
                <a:gd name="connsiteX16" fmla="*/ 690563 w 1262063"/>
                <a:gd name="connsiteY16" fmla="*/ 585788 h 847725"/>
                <a:gd name="connsiteX17" fmla="*/ 781050 w 1262063"/>
                <a:gd name="connsiteY17" fmla="*/ 719138 h 847725"/>
                <a:gd name="connsiteX18" fmla="*/ 547688 w 1262063"/>
                <a:gd name="connsiteY18" fmla="*/ 600075 h 847725"/>
                <a:gd name="connsiteX19" fmla="*/ 547688 w 1262063"/>
                <a:gd name="connsiteY19" fmla="*/ 452438 h 847725"/>
                <a:gd name="connsiteX20" fmla="*/ 485775 w 1262063"/>
                <a:gd name="connsiteY20" fmla="*/ 495300 h 847725"/>
                <a:gd name="connsiteX21" fmla="*/ 523875 w 1262063"/>
                <a:gd name="connsiteY21" fmla="*/ 638175 h 847725"/>
                <a:gd name="connsiteX22" fmla="*/ 319088 w 1262063"/>
                <a:gd name="connsiteY22" fmla="*/ 519113 h 847725"/>
                <a:gd name="connsiteX23" fmla="*/ 285750 w 1262063"/>
                <a:gd name="connsiteY23" fmla="*/ 366713 h 847725"/>
                <a:gd name="connsiteX24" fmla="*/ 209550 w 1262063"/>
                <a:gd name="connsiteY24" fmla="*/ 376238 h 847725"/>
                <a:gd name="connsiteX25" fmla="*/ 161925 w 1262063"/>
                <a:gd name="connsiteY25" fmla="*/ 828675 h 847725"/>
                <a:gd name="connsiteX0-1" fmla="*/ 172876 w 1273014"/>
                <a:gd name="connsiteY0-2" fmla="*/ 828675 h 847725"/>
                <a:gd name="connsiteX1-3" fmla="*/ 125251 w 1273014"/>
                <a:gd name="connsiteY1-4" fmla="*/ 709613 h 847725"/>
                <a:gd name="connsiteX2-5" fmla="*/ 39526 w 1273014"/>
                <a:gd name="connsiteY2-6" fmla="*/ 709613 h 847725"/>
                <a:gd name="connsiteX3-7" fmla="*/ 10951 w 1273014"/>
                <a:gd name="connsiteY3-8" fmla="*/ 371475 h 847725"/>
                <a:gd name="connsiteX4-9" fmla="*/ 220501 w 1273014"/>
                <a:gd name="connsiteY4-10" fmla="*/ 66675 h 847725"/>
                <a:gd name="connsiteX5-11" fmla="*/ 634839 w 1273014"/>
                <a:gd name="connsiteY5-12" fmla="*/ 0 h 847725"/>
                <a:gd name="connsiteX6-13" fmla="*/ 1144426 w 1273014"/>
                <a:gd name="connsiteY6-14" fmla="*/ 114300 h 847725"/>
                <a:gd name="connsiteX7-15" fmla="*/ 1273014 w 1273014"/>
                <a:gd name="connsiteY7-16" fmla="*/ 466725 h 847725"/>
                <a:gd name="connsiteX8-17" fmla="*/ 1187289 w 1273014"/>
                <a:gd name="connsiteY8-18" fmla="*/ 723900 h 847725"/>
                <a:gd name="connsiteX9-19" fmla="*/ 1087276 w 1273014"/>
                <a:gd name="connsiteY9-20" fmla="*/ 781050 h 847725"/>
                <a:gd name="connsiteX10-21" fmla="*/ 1087276 w 1273014"/>
                <a:gd name="connsiteY10-22" fmla="*/ 847725 h 847725"/>
                <a:gd name="connsiteX11-23" fmla="*/ 930114 w 1273014"/>
                <a:gd name="connsiteY11-24" fmla="*/ 423863 h 847725"/>
                <a:gd name="connsiteX12-25" fmla="*/ 896776 w 1273014"/>
                <a:gd name="connsiteY12-26" fmla="*/ 509588 h 847725"/>
                <a:gd name="connsiteX13-27" fmla="*/ 996789 w 1273014"/>
                <a:gd name="connsiteY13-28" fmla="*/ 742950 h 847725"/>
                <a:gd name="connsiteX14-29" fmla="*/ 806289 w 1273014"/>
                <a:gd name="connsiteY14-30" fmla="*/ 633413 h 847725"/>
                <a:gd name="connsiteX15-31" fmla="*/ 763426 w 1273014"/>
                <a:gd name="connsiteY15-32" fmla="*/ 471488 h 847725"/>
                <a:gd name="connsiteX16-33" fmla="*/ 701514 w 1273014"/>
                <a:gd name="connsiteY16-34" fmla="*/ 585788 h 847725"/>
                <a:gd name="connsiteX17-35" fmla="*/ 792001 w 1273014"/>
                <a:gd name="connsiteY17-36" fmla="*/ 719138 h 847725"/>
                <a:gd name="connsiteX18-37" fmla="*/ 558639 w 1273014"/>
                <a:gd name="connsiteY18-38" fmla="*/ 600075 h 847725"/>
                <a:gd name="connsiteX19-39" fmla="*/ 558639 w 1273014"/>
                <a:gd name="connsiteY19-40" fmla="*/ 452438 h 847725"/>
                <a:gd name="connsiteX20-41" fmla="*/ 496726 w 1273014"/>
                <a:gd name="connsiteY20-42" fmla="*/ 495300 h 847725"/>
                <a:gd name="connsiteX21-43" fmla="*/ 534826 w 1273014"/>
                <a:gd name="connsiteY21-44" fmla="*/ 638175 h 847725"/>
                <a:gd name="connsiteX22-45" fmla="*/ 330039 w 1273014"/>
                <a:gd name="connsiteY22-46" fmla="*/ 519113 h 847725"/>
                <a:gd name="connsiteX23-47" fmla="*/ 296701 w 1273014"/>
                <a:gd name="connsiteY23-48" fmla="*/ 366713 h 847725"/>
                <a:gd name="connsiteX24-49" fmla="*/ 220501 w 1273014"/>
                <a:gd name="connsiteY24-50" fmla="*/ 376238 h 847725"/>
                <a:gd name="connsiteX25-51" fmla="*/ 172876 w 1273014"/>
                <a:gd name="connsiteY25-52" fmla="*/ 828675 h 847725"/>
                <a:gd name="connsiteX0-53" fmla="*/ 172876 w 1273014"/>
                <a:gd name="connsiteY0-54" fmla="*/ 828675 h 847725"/>
                <a:gd name="connsiteX1-55" fmla="*/ 125251 w 1273014"/>
                <a:gd name="connsiteY1-56" fmla="*/ 709613 h 847725"/>
                <a:gd name="connsiteX2-57" fmla="*/ 39526 w 1273014"/>
                <a:gd name="connsiteY2-58" fmla="*/ 709613 h 847725"/>
                <a:gd name="connsiteX3-59" fmla="*/ 10951 w 1273014"/>
                <a:gd name="connsiteY3-60" fmla="*/ 371475 h 847725"/>
                <a:gd name="connsiteX4-61" fmla="*/ 220501 w 1273014"/>
                <a:gd name="connsiteY4-62" fmla="*/ 66675 h 847725"/>
                <a:gd name="connsiteX5-63" fmla="*/ 634839 w 1273014"/>
                <a:gd name="connsiteY5-64" fmla="*/ 0 h 847725"/>
                <a:gd name="connsiteX6-65" fmla="*/ 1144426 w 1273014"/>
                <a:gd name="connsiteY6-66" fmla="*/ 114300 h 847725"/>
                <a:gd name="connsiteX7-67" fmla="*/ 1273014 w 1273014"/>
                <a:gd name="connsiteY7-68" fmla="*/ 466725 h 847725"/>
                <a:gd name="connsiteX8-69" fmla="*/ 1187289 w 1273014"/>
                <a:gd name="connsiteY8-70" fmla="*/ 723900 h 847725"/>
                <a:gd name="connsiteX9-71" fmla="*/ 1087276 w 1273014"/>
                <a:gd name="connsiteY9-72" fmla="*/ 781050 h 847725"/>
                <a:gd name="connsiteX10-73" fmla="*/ 1087276 w 1273014"/>
                <a:gd name="connsiteY10-74" fmla="*/ 847725 h 847725"/>
                <a:gd name="connsiteX11-75" fmla="*/ 930114 w 1273014"/>
                <a:gd name="connsiteY11-76" fmla="*/ 423863 h 847725"/>
                <a:gd name="connsiteX12-77" fmla="*/ 896776 w 1273014"/>
                <a:gd name="connsiteY12-78" fmla="*/ 509588 h 847725"/>
                <a:gd name="connsiteX13-79" fmla="*/ 996789 w 1273014"/>
                <a:gd name="connsiteY13-80" fmla="*/ 742950 h 847725"/>
                <a:gd name="connsiteX14-81" fmla="*/ 806289 w 1273014"/>
                <a:gd name="connsiteY14-82" fmla="*/ 633413 h 847725"/>
                <a:gd name="connsiteX15-83" fmla="*/ 763426 w 1273014"/>
                <a:gd name="connsiteY15-84" fmla="*/ 471488 h 847725"/>
                <a:gd name="connsiteX16-85" fmla="*/ 701514 w 1273014"/>
                <a:gd name="connsiteY16-86" fmla="*/ 585788 h 847725"/>
                <a:gd name="connsiteX17-87" fmla="*/ 792001 w 1273014"/>
                <a:gd name="connsiteY17-88" fmla="*/ 719138 h 847725"/>
                <a:gd name="connsiteX18-89" fmla="*/ 558639 w 1273014"/>
                <a:gd name="connsiteY18-90" fmla="*/ 600075 h 847725"/>
                <a:gd name="connsiteX19-91" fmla="*/ 558639 w 1273014"/>
                <a:gd name="connsiteY19-92" fmla="*/ 452438 h 847725"/>
                <a:gd name="connsiteX20-93" fmla="*/ 496726 w 1273014"/>
                <a:gd name="connsiteY20-94" fmla="*/ 495300 h 847725"/>
                <a:gd name="connsiteX21-95" fmla="*/ 534826 w 1273014"/>
                <a:gd name="connsiteY21-96" fmla="*/ 638175 h 847725"/>
                <a:gd name="connsiteX22-97" fmla="*/ 330039 w 1273014"/>
                <a:gd name="connsiteY22-98" fmla="*/ 519113 h 847725"/>
                <a:gd name="connsiteX23-99" fmla="*/ 296701 w 1273014"/>
                <a:gd name="connsiteY23-100" fmla="*/ 366713 h 847725"/>
                <a:gd name="connsiteX24-101" fmla="*/ 220501 w 1273014"/>
                <a:gd name="connsiteY24-102" fmla="*/ 376238 h 847725"/>
                <a:gd name="connsiteX25-103" fmla="*/ 172876 w 1273014"/>
                <a:gd name="connsiteY25-104" fmla="*/ 828675 h 847725"/>
                <a:gd name="connsiteX0-105" fmla="*/ 172876 w 1273014"/>
                <a:gd name="connsiteY0-106" fmla="*/ 828675 h 847725"/>
                <a:gd name="connsiteX1-107" fmla="*/ 125251 w 1273014"/>
                <a:gd name="connsiteY1-108" fmla="*/ 709613 h 847725"/>
                <a:gd name="connsiteX2-109" fmla="*/ 39526 w 1273014"/>
                <a:gd name="connsiteY2-110" fmla="*/ 709613 h 847725"/>
                <a:gd name="connsiteX3-111" fmla="*/ 10951 w 1273014"/>
                <a:gd name="connsiteY3-112" fmla="*/ 371475 h 847725"/>
                <a:gd name="connsiteX4-113" fmla="*/ 220501 w 1273014"/>
                <a:gd name="connsiteY4-114" fmla="*/ 66675 h 847725"/>
                <a:gd name="connsiteX5-115" fmla="*/ 634839 w 1273014"/>
                <a:gd name="connsiteY5-116" fmla="*/ 0 h 847725"/>
                <a:gd name="connsiteX6-117" fmla="*/ 1144426 w 1273014"/>
                <a:gd name="connsiteY6-118" fmla="*/ 114300 h 847725"/>
                <a:gd name="connsiteX7-119" fmla="*/ 1273014 w 1273014"/>
                <a:gd name="connsiteY7-120" fmla="*/ 466725 h 847725"/>
                <a:gd name="connsiteX8-121" fmla="*/ 1187289 w 1273014"/>
                <a:gd name="connsiteY8-122" fmla="*/ 723900 h 847725"/>
                <a:gd name="connsiteX9-123" fmla="*/ 1087276 w 1273014"/>
                <a:gd name="connsiteY9-124" fmla="*/ 781050 h 847725"/>
                <a:gd name="connsiteX10-125" fmla="*/ 1087276 w 1273014"/>
                <a:gd name="connsiteY10-126" fmla="*/ 847725 h 847725"/>
                <a:gd name="connsiteX11-127" fmla="*/ 930114 w 1273014"/>
                <a:gd name="connsiteY11-128" fmla="*/ 423863 h 847725"/>
                <a:gd name="connsiteX12-129" fmla="*/ 896776 w 1273014"/>
                <a:gd name="connsiteY12-130" fmla="*/ 509588 h 847725"/>
                <a:gd name="connsiteX13-131" fmla="*/ 996789 w 1273014"/>
                <a:gd name="connsiteY13-132" fmla="*/ 742950 h 847725"/>
                <a:gd name="connsiteX14-133" fmla="*/ 806289 w 1273014"/>
                <a:gd name="connsiteY14-134" fmla="*/ 633413 h 847725"/>
                <a:gd name="connsiteX15-135" fmla="*/ 763426 w 1273014"/>
                <a:gd name="connsiteY15-136" fmla="*/ 471488 h 847725"/>
                <a:gd name="connsiteX16-137" fmla="*/ 701514 w 1273014"/>
                <a:gd name="connsiteY16-138" fmla="*/ 585788 h 847725"/>
                <a:gd name="connsiteX17-139" fmla="*/ 792001 w 1273014"/>
                <a:gd name="connsiteY17-140" fmla="*/ 719138 h 847725"/>
                <a:gd name="connsiteX18-141" fmla="*/ 558639 w 1273014"/>
                <a:gd name="connsiteY18-142" fmla="*/ 600075 h 847725"/>
                <a:gd name="connsiteX19-143" fmla="*/ 558639 w 1273014"/>
                <a:gd name="connsiteY19-144" fmla="*/ 452438 h 847725"/>
                <a:gd name="connsiteX20-145" fmla="*/ 496726 w 1273014"/>
                <a:gd name="connsiteY20-146" fmla="*/ 495300 h 847725"/>
                <a:gd name="connsiteX21-147" fmla="*/ 534826 w 1273014"/>
                <a:gd name="connsiteY21-148" fmla="*/ 638175 h 847725"/>
                <a:gd name="connsiteX22-149" fmla="*/ 330039 w 1273014"/>
                <a:gd name="connsiteY22-150" fmla="*/ 519113 h 847725"/>
                <a:gd name="connsiteX23-151" fmla="*/ 296701 w 1273014"/>
                <a:gd name="connsiteY23-152" fmla="*/ 366713 h 847725"/>
                <a:gd name="connsiteX24-153" fmla="*/ 220501 w 1273014"/>
                <a:gd name="connsiteY24-154" fmla="*/ 376238 h 847725"/>
                <a:gd name="connsiteX25-155" fmla="*/ 172876 w 1273014"/>
                <a:gd name="connsiteY25-156" fmla="*/ 828675 h 847725"/>
                <a:gd name="connsiteX0-157" fmla="*/ 172876 w 1273014"/>
                <a:gd name="connsiteY0-158" fmla="*/ 828675 h 847725"/>
                <a:gd name="connsiteX1-159" fmla="*/ 125251 w 1273014"/>
                <a:gd name="connsiteY1-160" fmla="*/ 709613 h 847725"/>
                <a:gd name="connsiteX2-161" fmla="*/ 39526 w 1273014"/>
                <a:gd name="connsiteY2-162" fmla="*/ 709613 h 847725"/>
                <a:gd name="connsiteX3-163" fmla="*/ 10951 w 1273014"/>
                <a:gd name="connsiteY3-164" fmla="*/ 371475 h 847725"/>
                <a:gd name="connsiteX4-165" fmla="*/ 220501 w 1273014"/>
                <a:gd name="connsiteY4-166" fmla="*/ 66675 h 847725"/>
                <a:gd name="connsiteX5-167" fmla="*/ 634839 w 1273014"/>
                <a:gd name="connsiteY5-168" fmla="*/ 0 h 847725"/>
                <a:gd name="connsiteX6-169" fmla="*/ 1144426 w 1273014"/>
                <a:gd name="connsiteY6-170" fmla="*/ 114300 h 847725"/>
                <a:gd name="connsiteX7-171" fmla="*/ 1273014 w 1273014"/>
                <a:gd name="connsiteY7-172" fmla="*/ 466725 h 847725"/>
                <a:gd name="connsiteX8-173" fmla="*/ 1187289 w 1273014"/>
                <a:gd name="connsiteY8-174" fmla="*/ 723900 h 847725"/>
                <a:gd name="connsiteX9-175" fmla="*/ 1087276 w 1273014"/>
                <a:gd name="connsiteY9-176" fmla="*/ 781050 h 847725"/>
                <a:gd name="connsiteX10-177" fmla="*/ 1087276 w 1273014"/>
                <a:gd name="connsiteY10-178" fmla="*/ 847725 h 847725"/>
                <a:gd name="connsiteX11-179" fmla="*/ 930114 w 1273014"/>
                <a:gd name="connsiteY11-180" fmla="*/ 423863 h 847725"/>
                <a:gd name="connsiteX12-181" fmla="*/ 896776 w 1273014"/>
                <a:gd name="connsiteY12-182" fmla="*/ 509588 h 847725"/>
                <a:gd name="connsiteX13-183" fmla="*/ 996789 w 1273014"/>
                <a:gd name="connsiteY13-184" fmla="*/ 742950 h 847725"/>
                <a:gd name="connsiteX14-185" fmla="*/ 806289 w 1273014"/>
                <a:gd name="connsiteY14-186" fmla="*/ 633413 h 847725"/>
                <a:gd name="connsiteX15-187" fmla="*/ 763426 w 1273014"/>
                <a:gd name="connsiteY15-188" fmla="*/ 471488 h 847725"/>
                <a:gd name="connsiteX16-189" fmla="*/ 701514 w 1273014"/>
                <a:gd name="connsiteY16-190" fmla="*/ 585788 h 847725"/>
                <a:gd name="connsiteX17-191" fmla="*/ 792001 w 1273014"/>
                <a:gd name="connsiteY17-192" fmla="*/ 719138 h 847725"/>
                <a:gd name="connsiteX18-193" fmla="*/ 558639 w 1273014"/>
                <a:gd name="connsiteY18-194" fmla="*/ 600075 h 847725"/>
                <a:gd name="connsiteX19-195" fmla="*/ 558639 w 1273014"/>
                <a:gd name="connsiteY19-196" fmla="*/ 452438 h 847725"/>
                <a:gd name="connsiteX20-197" fmla="*/ 496726 w 1273014"/>
                <a:gd name="connsiteY20-198" fmla="*/ 495300 h 847725"/>
                <a:gd name="connsiteX21-199" fmla="*/ 534826 w 1273014"/>
                <a:gd name="connsiteY21-200" fmla="*/ 638175 h 847725"/>
                <a:gd name="connsiteX22-201" fmla="*/ 330039 w 1273014"/>
                <a:gd name="connsiteY22-202" fmla="*/ 519113 h 847725"/>
                <a:gd name="connsiteX23-203" fmla="*/ 296701 w 1273014"/>
                <a:gd name="connsiteY23-204" fmla="*/ 366713 h 847725"/>
                <a:gd name="connsiteX24-205" fmla="*/ 220501 w 1273014"/>
                <a:gd name="connsiteY24-206" fmla="*/ 376238 h 847725"/>
                <a:gd name="connsiteX25-207" fmla="*/ 172876 w 1273014"/>
                <a:gd name="connsiteY25-208" fmla="*/ 828675 h 847725"/>
                <a:gd name="connsiteX0-209" fmla="*/ 172876 w 1273014"/>
                <a:gd name="connsiteY0-210" fmla="*/ 828675 h 847725"/>
                <a:gd name="connsiteX1-211" fmla="*/ 125251 w 1273014"/>
                <a:gd name="connsiteY1-212" fmla="*/ 709613 h 847725"/>
                <a:gd name="connsiteX2-213" fmla="*/ 39526 w 1273014"/>
                <a:gd name="connsiteY2-214" fmla="*/ 709613 h 847725"/>
                <a:gd name="connsiteX3-215" fmla="*/ 10951 w 1273014"/>
                <a:gd name="connsiteY3-216" fmla="*/ 371475 h 847725"/>
                <a:gd name="connsiteX4-217" fmla="*/ 220501 w 1273014"/>
                <a:gd name="connsiteY4-218" fmla="*/ 66675 h 847725"/>
                <a:gd name="connsiteX5-219" fmla="*/ 634839 w 1273014"/>
                <a:gd name="connsiteY5-220" fmla="*/ 0 h 847725"/>
                <a:gd name="connsiteX6-221" fmla="*/ 1144426 w 1273014"/>
                <a:gd name="connsiteY6-222" fmla="*/ 114300 h 847725"/>
                <a:gd name="connsiteX7-223" fmla="*/ 1273014 w 1273014"/>
                <a:gd name="connsiteY7-224" fmla="*/ 466725 h 847725"/>
                <a:gd name="connsiteX8-225" fmla="*/ 1187289 w 1273014"/>
                <a:gd name="connsiteY8-226" fmla="*/ 723900 h 847725"/>
                <a:gd name="connsiteX9-227" fmla="*/ 1087276 w 1273014"/>
                <a:gd name="connsiteY9-228" fmla="*/ 781050 h 847725"/>
                <a:gd name="connsiteX10-229" fmla="*/ 1087276 w 1273014"/>
                <a:gd name="connsiteY10-230" fmla="*/ 847725 h 847725"/>
                <a:gd name="connsiteX11-231" fmla="*/ 930114 w 1273014"/>
                <a:gd name="connsiteY11-232" fmla="*/ 423863 h 847725"/>
                <a:gd name="connsiteX12-233" fmla="*/ 896776 w 1273014"/>
                <a:gd name="connsiteY12-234" fmla="*/ 509588 h 847725"/>
                <a:gd name="connsiteX13-235" fmla="*/ 996789 w 1273014"/>
                <a:gd name="connsiteY13-236" fmla="*/ 742950 h 847725"/>
                <a:gd name="connsiteX14-237" fmla="*/ 806289 w 1273014"/>
                <a:gd name="connsiteY14-238" fmla="*/ 633413 h 847725"/>
                <a:gd name="connsiteX15-239" fmla="*/ 763426 w 1273014"/>
                <a:gd name="connsiteY15-240" fmla="*/ 471488 h 847725"/>
                <a:gd name="connsiteX16-241" fmla="*/ 701514 w 1273014"/>
                <a:gd name="connsiteY16-242" fmla="*/ 585788 h 847725"/>
                <a:gd name="connsiteX17-243" fmla="*/ 792001 w 1273014"/>
                <a:gd name="connsiteY17-244" fmla="*/ 719138 h 847725"/>
                <a:gd name="connsiteX18-245" fmla="*/ 558639 w 1273014"/>
                <a:gd name="connsiteY18-246" fmla="*/ 600075 h 847725"/>
                <a:gd name="connsiteX19-247" fmla="*/ 558639 w 1273014"/>
                <a:gd name="connsiteY19-248" fmla="*/ 452438 h 847725"/>
                <a:gd name="connsiteX20-249" fmla="*/ 496726 w 1273014"/>
                <a:gd name="connsiteY20-250" fmla="*/ 495300 h 847725"/>
                <a:gd name="connsiteX21-251" fmla="*/ 534826 w 1273014"/>
                <a:gd name="connsiteY21-252" fmla="*/ 638175 h 847725"/>
                <a:gd name="connsiteX22-253" fmla="*/ 330039 w 1273014"/>
                <a:gd name="connsiteY22-254" fmla="*/ 519113 h 847725"/>
                <a:gd name="connsiteX23-255" fmla="*/ 296701 w 1273014"/>
                <a:gd name="connsiteY23-256" fmla="*/ 366713 h 847725"/>
                <a:gd name="connsiteX24-257" fmla="*/ 220501 w 1273014"/>
                <a:gd name="connsiteY24-258" fmla="*/ 376238 h 847725"/>
                <a:gd name="connsiteX25-259" fmla="*/ 172876 w 1273014"/>
                <a:gd name="connsiteY25-260" fmla="*/ 828675 h 847725"/>
                <a:gd name="connsiteX0-261" fmla="*/ 172876 w 1273014"/>
                <a:gd name="connsiteY0-262" fmla="*/ 828675 h 847725"/>
                <a:gd name="connsiteX1-263" fmla="*/ 125251 w 1273014"/>
                <a:gd name="connsiteY1-264" fmla="*/ 709613 h 847725"/>
                <a:gd name="connsiteX2-265" fmla="*/ 39526 w 1273014"/>
                <a:gd name="connsiteY2-266" fmla="*/ 709613 h 847725"/>
                <a:gd name="connsiteX3-267" fmla="*/ 10951 w 1273014"/>
                <a:gd name="connsiteY3-268" fmla="*/ 371475 h 847725"/>
                <a:gd name="connsiteX4-269" fmla="*/ 220501 w 1273014"/>
                <a:gd name="connsiteY4-270" fmla="*/ 66675 h 847725"/>
                <a:gd name="connsiteX5-271" fmla="*/ 634839 w 1273014"/>
                <a:gd name="connsiteY5-272" fmla="*/ 0 h 847725"/>
                <a:gd name="connsiteX6-273" fmla="*/ 1144426 w 1273014"/>
                <a:gd name="connsiteY6-274" fmla="*/ 114300 h 847725"/>
                <a:gd name="connsiteX7-275" fmla="*/ 1273014 w 1273014"/>
                <a:gd name="connsiteY7-276" fmla="*/ 466725 h 847725"/>
                <a:gd name="connsiteX8-277" fmla="*/ 1187289 w 1273014"/>
                <a:gd name="connsiteY8-278" fmla="*/ 723900 h 847725"/>
                <a:gd name="connsiteX9-279" fmla="*/ 1087276 w 1273014"/>
                <a:gd name="connsiteY9-280" fmla="*/ 781050 h 847725"/>
                <a:gd name="connsiteX10-281" fmla="*/ 1087276 w 1273014"/>
                <a:gd name="connsiteY10-282" fmla="*/ 847725 h 847725"/>
                <a:gd name="connsiteX11-283" fmla="*/ 930114 w 1273014"/>
                <a:gd name="connsiteY11-284" fmla="*/ 423863 h 847725"/>
                <a:gd name="connsiteX12-285" fmla="*/ 896776 w 1273014"/>
                <a:gd name="connsiteY12-286" fmla="*/ 509588 h 847725"/>
                <a:gd name="connsiteX13-287" fmla="*/ 996789 w 1273014"/>
                <a:gd name="connsiteY13-288" fmla="*/ 742950 h 847725"/>
                <a:gd name="connsiteX14-289" fmla="*/ 806289 w 1273014"/>
                <a:gd name="connsiteY14-290" fmla="*/ 633413 h 847725"/>
                <a:gd name="connsiteX15-291" fmla="*/ 763426 w 1273014"/>
                <a:gd name="connsiteY15-292" fmla="*/ 471488 h 847725"/>
                <a:gd name="connsiteX16-293" fmla="*/ 701514 w 1273014"/>
                <a:gd name="connsiteY16-294" fmla="*/ 585788 h 847725"/>
                <a:gd name="connsiteX17-295" fmla="*/ 792001 w 1273014"/>
                <a:gd name="connsiteY17-296" fmla="*/ 719138 h 847725"/>
                <a:gd name="connsiteX18-297" fmla="*/ 558639 w 1273014"/>
                <a:gd name="connsiteY18-298" fmla="*/ 600075 h 847725"/>
                <a:gd name="connsiteX19-299" fmla="*/ 558639 w 1273014"/>
                <a:gd name="connsiteY19-300" fmla="*/ 452438 h 847725"/>
                <a:gd name="connsiteX20-301" fmla="*/ 496726 w 1273014"/>
                <a:gd name="connsiteY20-302" fmla="*/ 495300 h 847725"/>
                <a:gd name="connsiteX21-303" fmla="*/ 534826 w 1273014"/>
                <a:gd name="connsiteY21-304" fmla="*/ 638175 h 847725"/>
                <a:gd name="connsiteX22-305" fmla="*/ 330039 w 1273014"/>
                <a:gd name="connsiteY22-306" fmla="*/ 519113 h 847725"/>
                <a:gd name="connsiteX23-307" fmla="*/ 296701 w 1273014"/>
                <a:gd name="connsiteY23-308" fmla="*/ 366713 h 847725"/>
                <a:gd name="connsiteX24-309" fmla="*/ 220501 w 1273014"/>
                <a:gd name="connsiteY24-310" fmla="*/ 376238 h 847725"/>
                <a:gd name="connsiteX25-311" fmla="*/ 172876 w 1273014"/>
                <a:gd name="connsiteY25-312" fmla="*/ 828675 h 847725"/>
                <a:gd name="connsiteX0-313" fmla="*/ 172876 w 1273014"/>
                <a:gd name="connsiteY0-314" fmla="*/ 828675 h 847725"/>
                <a:gd name="connsiteX1-315" fmla="*/ 125251 w 1273014"/>
                <a:gd name="connsiteY1-316" fmla="*/ 709613 h 847725"/>
                <a:gd name="connsiteX2-317" fmla="*/ 39526 w 1273014"/>
                <a:gd name="connsiteY2-318" fmla="*/ 709613 h 847725"/>
                <a:gd name="connsiteX3-319" fmla="*/ 10951 w 1273014"/>
                <a:gd name="connsiteY3-320" fmla="*/ 371475 h 847725"/>
                <a:gd name="connsiteX4-321" fmla="*/ 220501 w 1273014"/>
                <a:gd name="connsiteY4-322" fmla="*/ 66675 h 847725"/>
                <a:gd name="connsiteX5-323" fmla="*/ 634839 w 1273014"/>
                <a:gd name="connsiteY5-324" fmla="*/ 0 h 847725"/>
                <a:gd name="connsiteX6-325" fmla="*/ 1144426 w 1273014"/>
                <a:gd name="connsiteY6-326" fmla="*/ 114300 h 847725"/>
                <a:gd name="connsiteX7-327" fmla="*/ 1273014 w 1273014"/>
                <a:gd name="connsiteY7-328" fmla="*/ 466725 h 847725"/>
                <a:gd name="connsiteX8-329" fmla="*/ 1187289 w 1273014"/>
                <a:gd name="connsiteY8-330" fmla="*/ 723900 h 847725"/>
                <a:gd name="connsiteX9-331" fmla="*/ 1087276 w 1273014"/>
                <a:gd name="connsiteY9-332" fmla="*/ 781050 h 847725"/>
                <a:gd name="connsiteX10-333" fmla="*/ 1087276 w 1273014"/>
                <a:gd name="connsiteY10-334" fmla="*/ 847725 h 847725"/>
                <a:gd name="connsiteX11-335" fmla="*/ 930114 w 1273014"/>
                <a:gd name="connsiteY11-336" fmla="*/ 423863 h 847725"/>
                <a:gd name="connsiteX12-337" fmla="*/ 896776 w 1273014"/>
                <a:gd name="connsiteY12-338" fmla="*/ 509588 h 847725"/>
                <a:gd name="connsiteX13-339" fmla="*/ 996789 w 1273014"/>
                <a:gd name="connsiteY13-340" fmla="*/ 742950 h 847725"/>
                <a:gd name="connsiteX14-341" fmla="*/ 806289 w 1273014"/>
                <a:gd name="connsiteY14-342" fmla="*/ 633413 h 847725"/>
                <a:gd name="connsiteX15-343" fmla="*/ 763426 w 1273014"/>
                <a:gd name="connsiteY15-344" fmla="*/ 471488 h 847725"/>
                <a:gd name="connsiteX16-345" fmla="*/ 701514 w 1273014"/>
                <a:gd name="connsiteY16-346" fmla="*/ 585788 h 847725"/>
                <a:gd name="connsiteX17-347" fmla="*/ 792001 w 1273014"/>
                <a:gd name="connsiteY17-348" fmla="*/ 719138 h 847725"/>
                <a:gd name="connsiteX18-349" fmla="*/ 558639 w 1273014"/>
                <a:gd name="connsiteY18-350" fmla="*/ 600075 h 847725"/>
                <a:gd name="connsiteX19-351" fmla="*/ 558639 w 1273014"/>
                <a:gd name="connsiteY19-352" fmla="*/ 452438 h 847725"/>
                <a:gd name="connsiteX20-353" fmla="*/ 496726 w 1273014"/>
                <a:gd name="connsiteY20-354" fmla="*/ 495300 h 847725"/>
                <a:gd name="connsiteX21-355" fmla="*/ 534826 w 1273014"/>
                <a:gd name="connsiteY21-356" fmla="*/ 638175 h 847725"/>
                <a:gd name="connsiteX22-357" fmla="*/ 330039 w 1273014"/>
                <a:gd name="connsiteY22-358" fmla="*/ 519113 h 847725"/>
                <a:gd name="connsiteX23-359" fmla="*/ 296701 w 1273014"/>
                <a:gd name="connsiteY23-360" fmla="*/ 366713 h 847725"/>
                <a:gd name="connsiteX24-361" fmla="*/ 220501 w 1273014"/>
                <a:gd name="connsiteY24-362" fmla="*/ 376238 h 847725"/>
                <a:gd name="connsiteX25-363" fmla="*/ 172876 w 1273014"/>
                <a:gd name="connsiteY25-364" fmla="*/ 828675 h 847725"/>
                <a:gd name="connsiteX0-365" fmla="*/ 172876 w 1273014"/>
                <a:gd name="connsiteY0-366" fmla="*/ 828675 h 847725"/>
                <a:gd name="connsiteX1-367" fmla="*/ 125251 w 1273014"/>
                <a:gd name="connsiteY1-368" fmla="*/ 709613 h 847725"/>
                <a:gd name="connsiteX2-369" fmla="*/ 39526 w 1273014"/>
                <a:gd name="connsiteY2-370" fmla="*/ 709613 h 847725"/>
                <a:gd name="connsiteX3-371" fmla="*/ 10951 w 1273014"/>
                <a:gd name="connsiteY3-372" fmla="*/ 371475 h 847725"/>
                <a:gd name="connsiteX4-373" fmla="*/ 220501 w 1273014"/>
                <a:gd name="connsiteY4-374" fmla="*/ 66675 h 847725"/>
                <a:gd name="connsiteX5-375" fmla="*/ 634839 w 1273014"/>
                <a:gd name="connsiteY5-376" fmla="*/ 0 h 847725"/>
                <a:gd name="connsiteX6-377" fmla="*/ 1144426 w 1273014"/>
                <a:gd name="connsiteY6-378" fmla="*/ 114300 h 847725"/>
                <a:gd name="connsiteX7-379" fmla="*/ 1273014 w 1273014"/>
                <a:gd name="connsiteY7-380" fmla="*/ 466725 h 847725"/>
                <a:gd name="connsiteX8-381" fmla="*/ 1187289 w 1273014"/>
                <a:gd name="connsiteY8-382" fmla="*/ 723900 h 847725"/>
                <a:gd name="connsiteX9-383" fmla="*/ 1087276 w 1273014"/>
                <a:gd name="connsiteY9-384" fmla="*/ 781050 h 847725"/>
                <a:gd name="connsiteX10-385" fmla="*/ 1087276 w 1273014"/>
                <a:gd name="connsiteY10-386" fmla="*/ 847725 h 847725"/>
                <a:gd name="connsiteX11-387" fmla="*/ 930114 w 1273014"/>
                <a:gd name="connsiteY11-388" fmla="*/ 423863 h 847725"/>
                <a:gd name="connsiteX12-389" fmla="*/ 896776 w 1273014"/>
                <a:gd name="connsiteY12-390" fmla="*/ 509588 h 847725"/>
                <a:gd name="connsiteX13-391" fmla="*/ 996789 w 1273014"/>
                <a:gd name="connsiteY13-392" fmla="*/ 742950 h 847725"/>
                <a:gd name="connsiteX14-393" fmla="*/ 806289 w 1273014"/>
                <a:gd name="connsiteY14-394" fmla="*/ 633413 h 847725"/>
                <a:gd name="connsiteX15-395" fmla="*/ 763426 w 1273014"/>
                <a:gd name="connsiteY15-396" fmla="*/ 471488 h 847725"/>
                <a:gd name="connsiteX16-397" fmla="*/ 701514 w 1273014"/>
                <a:gd name="connsiteY16-398" fmla="*/ 585788 h 847725"/>
                <a:gd name="connsiteX17-399" fmla="*/ 792001 w 1273014"/>
                <a:gd name="connsiteY17-400" fmla="*/ 719138 h 847725"/>
                <a:gd name="connsiteX18-401" fmla="*/ 558639 w 1273014"/>
                <a:gd name="connsiteY18-402" fmla="*/ 600075 h 847725"/>
                <a:gd name="connsiteX19-403" fmla="*/ 558639 w 1273014"/>
                <a:gd name="connsiteY19-404" fmla="*/ 452438 h 847725"/>
                <a:gd name="connsiteX20-405" fmla="*/ 496726 w 1273014"/>
                <a:gd name="connsiteY20-406" fmla="*/ 495300 h 847725"/>
                <a:gd name="connsiteX21-407" fmla="*/ 534826 w 1273014"/>
                <a:gd name="connsiteY21-408" fmla="*/ 638175 h 847725"/>
                <a:gd name="connsiteX22-409" fmla="*/ 330039 w 1273014"/>
                <a:gd name="connsiteY22-410" fmla="*/ 519113 h 847725"/>
                <a:gd name="connsiteX23-411" fmla="*/ 296701 w 1273014"/>
                <a:gd name="connsiteY23-412" fmla="*/ 366713 h 847725"/>
                <a:gd name="connsiteX24-413" fmla="*/ 220501 w 1273014"/>
                <a:gd name="connsiteY24-414" fmla="*/ 376238 h 847725"/>
                <a:gd name="connsiteX25-415" fmla="*/ 172876 w 1273014"/>
                <a:gd name="connsiteY25-416" fmla="*/ 828675 h 847725"/>
                <a:gd name="connsiteX0-417" fmla="*/ 172876 w 1273014"/>
                <a:gd name="connsiteY0-418" fmla="*/ 828675 h 847725"/>
                <a:gd name="connsiteX1-419" fmla="*/ 125251 w 1273014"/>
                <a:gd name="connsiteY1-420" fmla="*/ 709613 h 847725"/>
                <a:gd name="connsiteX2-421" fmla="*/ 39526 w 1273014"/>
                <a:gd name="connsiteY2-422" fmla="*/ 709613 h 847725"/>
                <a:gd name="connsiteX3-423" fmla="*/ 10951 w 1273014"/>
                <a:gd name="connsiteY3-424" fmla="*/ 371475 h 847725"/>
                <a:gd name="connsiteX4-425" fmla="*/ 220501 w 1273014"/>
                <a:gd name="connsiteY4-426" fmla="*/ 66675 h 847725"/>
                <a:gd name="connsiteX5-427" fmla="*/ 634839 w 1273014"/>
                <a:gd name="connsiteY5-428" fmla="*/ 0 h 847725"/>
                <a:gd name="connsiteX6-429" fmla="*/ 1144426 w 1273014"/>
                <a:gd name="connsiteY6-430" fmla="*/ 114300 h 847725"/>
                <a:gd name="connsiteX7-431" fmla="*/ 1273014 w 1273014"/>
                <a:gd name="connsiteY7-432" fmla="*/ 466725 h 847725"/>
                <a:gd name="connsiteX8-433" fmla="*/ 1187289 w 1273014"/>
                <a:gd name="connsiteY8-434" fmla="*/ 723900 h 847725"/>
                <a:gd name="connsiteX9-435" fmla="*/ 1087276 w 1273014"/>
                <a:gd name="connsiteY9-436" fmla="*/ 781050 h 847725"/>
                <a:gd name="connsiteX10-437" fmla="*/ 1087276 w 1273014"/>
                <a:gd name="connsiteY10-438" fmla="*/ 847725 h 847725"/>
                <a:gd name="connsiteX11-439" fmla="*/ 930114 w 1273014"/>
                <a:gd name="connsiteY11-440" fmla="*/ 423863 h 847725"/>
                <a:gd name="connsiteX12-441" fmla="*/ 896776 w 1273014"/>
                <a:gd name="connsiteY12-442" fmla="*/ 509588 h 847725"/>
                <a:gd name="connsiteX13-443" fmla="*/ 996789 w 1273014"/>
                <a:gd name="connsiteY13-444" fmla="*/ 742950 h 847725"/>
                <a:gd name="connsiteX14-445" fmla="*/ 806289 w 1273014"/>
                <a:gd name="connsiteY14-446" fmla="*/ 633413 h 847725"/>
                <a:gd name="connsiteX15-447" fmla="*/ 763426 w 1273014"/>
                <a:gd name="connsiteY15-448" fmla="*/ 471488 h 847725"/>
                <a:gd name="connsiteX16-449" fmla="*/ 701514 w 1273014"/>
                <a:gd name="connsiteY16-450" fmla="*/ 585788 h 847725"/>
                <a:gd name="connsiteX17-451" fmla="*/ 792001 w 1273014"/>
                <a:gd name="connsiteY17-452" fmla="*/ 719138 h 847725"/>
                <a:gd name="connsiteX18-453" fmla="*/ 558639 w 1273014"/>
                <a:gd name="connsiteY18-454" fmla="*/ 600075 h 847725"/>
                <a:gd name="connsiteX19-455" fmla="*/ 558639 w 1273014"/>
                <a:gd name="connsiteY19-456" fmla="*/ 452438 h 847725"/>
                <a:gd name="connsiteX20-457" fmla="*/ 496726 w 1273014"/>
                <a:gd name="connsiteY20-458" fmla="*/ 495300 h 847725"/>
                <a:gd name="connsiteX21-459" fmla="*/ 534826 w 1273014"/>
                <a:gd name="connsiteY21-460" fmla="*/ 638175 h 847725"/>
                <a:gd name="connsiteX22-461" fmla="*/ 330039 w 1273014"/>
                <a:gd name="connsiteY22-462" fmla="*/ 519113 h 847725"/>
                <a:gd name="connsiteX23-463" fmla="*/ 296701 w 1273014"/>
                <a:gd name="connsiteY23-464" fmla="*/ 366713 h 847725"/>
                <a:gd name="connsiteX24-465" fmla="*/ 220501 w 1273014"/>
                <a:gd name="connsiteY24-466" fmla="*/ 376238 h 847725"/>
                <a:gd name="connsiteX25-467" fmla="*/ 172876 w 1273014"/>
                <a:gd name="connsiteY25-468" fmla="*/ 828675 h 847725"/>
                <a:gd name="connsiteX0-469" fmla="*/ 172876 w 1273014"/>
                <a:gd name="connsiteY0-470" fmla="*/ 828675 h 847725"/>
                <a:gd name="connsiteX1-471" fmla="*/ 125251 w 1273014"/>
                <a:gd name="connsiteY1-472" fmla="*/ 709613 h 847725"/>
                <a:gd name="connsiteX2-473" fmla="*/ 39526 w 1273014"/>
                <a:gd name="connsiteY2-474" fmla="*/ 709613 h 847725"/>
                <a:gd name="connsiteX3-475" fmla="*/ 10951 w 1273014"/>
                <a:gd name="connsiteY3-476" fmla="*/ 371475 h 847725"/>
                <a:gd name="connsiteX4-477" fmla="*/ 220501 w 1273014"/>
                <a:gd name="connsiteY4-478" fmla="*/ 66675 h 847725"/>
                <a:gd name="connsiteX5-479" fmla="*/ 634839 w 1273014"/>
                <a:gd name="connsiteY5-480" fmla="*/ 0 h 847725"/>
                <a:gd name="connsiteX6-481" fmla="*/ 1144426 w 1273014"/>
                <a:gd name="connsiteY6-482" fmla="*/ 114300 h 847725"/>
                <a:gd name="connsiteX7-483" fmla="*/ 1273014 w 1273014"/>
                <a:gd name="connsiteY7-484" fmla="*/ 466725 h 847725"/>
                <a:gd name="connsiteX8-485" fmla="*/ 1187289 w 1273014"/>
                <a:gd name="connsiteY8-486" fmla="*/ 723900 h 847725"/>
                <a:gd name="connsiteX9-487" fmla="*/ 1087276 w 1273014"/>
                <a:gd name="connsiteY9-488" fmla="*/ 781050 h 847725"/>
                <a:gd name="connsiteX10-489" fmla="*/ 1087276 w 1273014"/>
                <a:gd name="connsiteY10-490" fmla="*/ 847725 h 847725"/>
                <a:gd name="connsiteX11-491" fmla="*/ 930114 w 1273014"/>
                <a:gd name="connsiteY11-492" fmla="*/ 423863 h 847725"/>
                <a:gd name="connsiteX12-493" fmla="*/ 896776 w 1273014"/>
                <a:gd name="connsiteY12-494" fmla="*/ 509588 h 847725"/>
                <a:gd name="connsiteX13-495" fmla="*/ 996789 w 1273014"/>
                <a:gd name="connsiteY13-496" fmla="*/ 742950 h 847725"/>
                <a:gd name="connsiteX14-497" fmla="*/ 806289 w 1273014"/>
                <a:gd name="connsiteY14-498" fmla="*/ 633413 h 847725"/>
                <a:gd name="connsiteX15-499" fmla="*/ 763426 w 1273014"/>
                <a:gd name="connsiteY15-500" fmla="*/ 471488 h 847725"/>
                <a:gd name="connsiteX16-501" fmla="*/ 701514 w 1273014"/>
                <a:gd name="connsiteY16-502" fmla="*/ 585788 h 847725"/>
                <a:gd name="connsiteX17-503" fmla="*/ 792001 w 1273014"/>
                <a:gd name="connsiteY17-504" fmla="*/ 719138 h 847725"/>
                <a:gd name="connsiteX18-505" fmla="*/ 558639 w 1273014"/>
                <a:gd name="connsiteY18-506" fmla="*/ 600075 h 847725"/>
                <a:gd name="connsiteX19-507" fmla="*/ 558639 w 1273014"/>
                <a:gd name="connsiteY19-508" fmla="*/ 452438 h 847725"/>
                <a:gd name="connsiteX20-509" fmla="*/ 496726 w 1273014"/>
                <a:gd name="connsiteY20-510" fmla="*/ 495300 h 847725"/>
                <a:gd name="connsiteX21-511" fmla="*/ 534826 w 1273014"/>
                <a:gd name="connsiteY21-512" fmla="*/ 638175 h 847725"/>
                <a:gd name="connsiteX22-513" fmla="*/ 330039 w 1273014"/>
                <a:gd name="connsiteY22-514" fmla="*/ 519113 h 847725"/>
                <a:gd name="connsiteX23-515" fmla="*/ 296701 w 1273014"/>
                <a:gd name="connsiteY23-516" fmla="*/ 366713 h 847725"/>
                <a:gd name="connsiteX24-517" fmla="*/ 220501 w 1273014"/>
                <a:gd name="connsiteY24-518" fmla="*/ 376238 h 847725"/>
                <a:gd name="connsiteX25-519" fmla="*/ 172876 w 1273014"/>
                <a:gd name="connsiteY25-520" fmla="*/ 828675 h 847725"/>
                <a:gd name="connsiteX0-521" fmla="*/ 172876 w 1273014"/>
                <a:gd name="connsiteY0-522" fmla="*/ 828675 h 847725"/>
                <a:gd name="connsiteX1-523" fmla="*/ 125251 w 1273014"/>
                <a:gd name="connsiteY1-524" fmla="*/ 709613 h 847725"/>
                <a:gd name="connsiteX2-525" fmla="*/ 39526 w 1273014"/>
                <a:gd name="connsiteY2-526" fmla="*/ 709613 h 847725"/>
                <a:gd name="connsiteX3-527" fmla="*/ 10951 w 1273014"/>
                <a:gd name="connsiteY3-528" fmla="*/ 371475 h 847725"/>
                <a:gd name="connsiteX4-529" fmla="*/ 220501 w 1273014"/>
                <a:gd name="connsiteY4-530" fmla="*/ 66675 h 847725"/>
                <a:gd name="connsiteX5-531" fmla="*/ 634839 w 1273014"/>
                <a:gd name="connsiteY5-532" fmla="*/ 0 h 847725"/>
                <a:gd name="connsiteX6-533" fmla="*/ 1144426 w 1273014"/>
                <a:gd name="connsiteY6-534" fmla="*/ 114300 h 847725"/>
                <a:gd name="connsiteX7-535" fmla="*/ 1273014 w 1273014"/>
                <a:gd name="connsiteY7-536" fmla="*/ 466725 h 847725"/>
                <a:gd name="connsiteX8-537" fmla="*/ 1187289 w 1273014"/>
                <a:gd name="connsiteY8-538" fmla="*/ 723900 h 847725"/>
                <a:gd name="connsiteX9-539" fmla="*/ 1087276 w 1273014"/>
                <a:gd name="connsiteY9-540" fmla="*/ 781050 h 847725"/>
                <a:gd name="connsiteX10-541" fmla="*/ 1087276 w 1273014"/>
                <a:gd name="connsiteY10-542" fmla="*/ 847725 h 847725"/>
                <a:gd name="connsiteX11-543" fmla="*/ 930114 w 1273014"/>
                <a:gd name="connsiteY11-544" fmla="*/ 423863 h 847725"/>
                <a:gd name="connsiteX12-545" fmla="*/ 896776 w 1273014"/>
                <a:gd name="connsiteY12-546" fmla="*/ 509588 h 847725"/>
                <a:gd name="connsiteX13-547" fmla="*/ 996789 w 1273014"/>
                <a:gd name="connsiteY13-548" fmla="*/ 742950 h 847725"/>
                <a:gd name="connsiteX14-549" fmla="*/ 806289 w 1273014"/>
                <a:gd name="connsiteY14-550" fmla="*/ 633413 h 847725"/>
                <a:gd name="connsiteX15-551" fmla="*/ 763426 w 1273014"/>
                <a:gd name="connsiteY15-552" fmla="*/ 471488 h 847725"/>
                <a:gd name="connsiteX16-553" fmla="*/ 701514 w 1273014"/>
                <a:gd name="connsiteY16-554" fmla="*/ 585788 h 847725"/>
                <a:gd name="connsiteX17-555" fmla="*/ 792001 w 1273014"/>
                <a:gd name="connsiteY17-556" fmla="*/ 719138 h 847725"/>
                <a:gd name="connsiteX18-557" fmla="*/ 558639 w 1273014"/>
                <a:gd name="connsiteY18-558" fmla="*/ 600075 h 847725"/>
                <a:gd name="connsiteX19-559" fmla="*/ 558639 w 1273014"/>
                <a:gd name="connsiteY19-560" fmla="*/ 452438 h 847725"/>
                <a:gd name="connsiteX20-561" fmla="*/ 496726 w 1273014"/>
                <a:gd name="connsiteY20-562" fmla="*/ 495300 h 847725"/>
                <a:gd name="connsiteX21-563" fmla="*/ 534826 w 1273014"/>
                <a:gd name="connsiteY21-564" fmla="*/ 638175 h 847725"/>
                <a:gd name="connsiteX22-565" fmla="*/ 330039 w 1273014"/>
                <a:gd name="connsiteY22-566" fmla="*/ 519113 h 847725"/>
                <a:gd name="connsiteX23-567" fmla="*/ 296701 w 1273014"/>
                <a:gd name="connsiteY23-568" fmla="*/ 366713 h 847725"/>
                <a:gd name="connsiteX24-569" fmla="*/ 220501 w 1273014"/>
                <a:gd name="connsiteY24-570" fmla="*/ 376238 h 847725"/>
                <a:gd name="connsiteX25-571" fmla="*/ 172876 w 1273014"/>
                <a:gd name="connsiteY25-572" fmla="*/ 828675 h 847725"/>
                <a:gd name="connsiteX0-573" fmla="*/ 172876 w 1273014"/>
                <a:gd name="connsiteY0-574" fmla="*/ 828675 h 847725"/>
                <a:gd name="connsiteX1-575" fmla="*/ 125251 w 1273014"/>
                <a:gd name="connsiteY1-576" fmla="*/ 709613 h 847725"/>
                <a:gd name="connsiteX2-577" fmla="*/ 39526 w 1273014"/>
                <a:gd name="connsiteY2-578" fmla="*/ 709613 h 847725"/>
                <a:gd name="connsiteX3-579" fmla="*/ 10951 w 1273014"/>
                <a:gd name="connsiteY3-580" fmla="*/ 371475 h 847725"/>
                <a:gd name="connsiteX4-581" fmla="*/ 220501 w 1273014"/>
                <a:gd name="connsiteY4-582" fmla="*/ 66675 h 847725"/>
                <a:gd name="connsiteX5-583" fmla="*/ 634839 w 1273014"/>
                <a:gd name="connsiteY5-584" fmla="*/ 0 h 847725"/>
                <a:gd name="connsiteX6-585" fmla="*/ 1144426 w 1273014"/>
                <a:gd name="connsiteY6-586" fmla="*/ 114300 h 847725"/>
                <a:gd name="connsiteX7-587" fmla="*/ 1273014 w 1273014"/>
                <a:gd name="connsiteY7-588" fmla="*/ 466725 h 847725"/>
                <a:gd name="connsiteX8-589" fmla="*/ 1187289 w 1273014"/>
                <a:gd name="connsiteY8-590" fmla="*/ 723900 h 847725"/>
                <a:gd name="connsiteX9-591" fmla="*/ 1087276 w 1273014"/>
                <a:gd name="connsiteY9-592" fmla="*/ 781050 h 847725"/>
                <a:gd name="connsiteX10-593" fmla="*/ 1087276 w 1273014"/>
                <a:gd name="connsiteY10-594" fmla="*/ 847725 h 847725"/>
                <a:gd name="connsiteX11-595" fmla="*/ 930114 w 1273014"/>
                <a:gd name="connsiteY11-596" fmla="*/ 423863 h 847725"/>
                <a:gd name="connsiteX12-597" fmla="*/ 896776 w 1273014"/>
                <a:gd name="connsiteY12-598" fmla="*/ 509588 h 847725"/>
                <a:gd name="connsiteX13-599" fmla="*/ 996789 w 1273014"/>
                <a:gd name="connsiteY13-600" fmla="*/ 742950 h 847725"/>
                <a:gd name="connsiteX14-601" fmla="*/ 806289 w 1273014"/>
                <a:gd name="connsiteY14-602" fmla="*/ 633413 h 847725"/>
                <a:gd name="connsiteX15-603" fmla="*/ 763426 w 1273014"/>
                <a:gd name="connsiteY15-604" fmla="*/ 471488 h 847725"/>
                <a:gd name="connsiteX16-605" fmla="*/ 701514 w 1273014"/>
                <a:gd name="connsiteY16-606" fmla="*/ 585788 h 847725"/>
                <a:gd name="connsiteX17-607" fmla="*/ 792001 w 1273014"/>
                <a:gd name="connsiteY17-608" fmla="*/ 719138 h 847725"/>
                <a:gd name="connsiteX18-609" fmla="*/ 558639 w 1273014"/>
                <a:gd name="connsiteY18-610" fmla="*/ 600075 h 847725"/>
                <a:gd name="connsiteX19-611" fmla="*/ 558639 w 1273014"/>
                <a:gd name="connsiteY19-612" fmla="*/ 452438 h 847725"/>
                <a:gd name="connsiteX20-613" fmla="*/ 496726 w 1273014"/>
                <a:gd name="connsiteY20-614" fmla="*/ 495300 h 847725"/>
                <a:gd name="connsiteX21-615" fmla="*/ 534826 w 1273014"/>
                <a:gd name="connsiteY21-616" fmla="*/ 638175 h 847725"/>
                <a:gd name="connsiteX22-617" fmla="*/ 330039 w 1273014"/>
                <a:gd name="connsiteY22-618" fmla="*/ 519113 h 847725"/>
                <a:gd name="connsiteX23-619" fmla="*/ 296701 w 1273014"/>
                <a:gd name="connsiteY23-620" fmla="*/ 366713 h 847725"/>
                <a:gd name="connsiteX24-621" fmla="*/ 220501 w 1273014"/>
                <a:gd name="connsiteY24-622" fmla="*/ 376238 h 847725"/>
                <a:gd name="connsiteX25-623" fmla="*/ 172876 w 1273014"/>
                <a:gd name="connsiteY25-624" fmla="*/ 828675 h 847725"/>
                <a:gd name="connsiteX0-625" fmla="*/ 172876 w 1273014"/>
                <a:gd name="connsiteY0-626" fmla="*/ 828675 h 847725"/>
                <a:gd name="connsiteX1-627" fmla="*/ 125251 w 1273014"/>
                <a:gd name="connsiteY1-628" fmla="*/ 709613 h 847725"/>
                <a:gd name="connsiteX2-629" fmla="*/ 39526 w 1273014"/>
                <a:gd name="connsiteY2-630" fmla="*/ 709613 h 847725"/>
                <a:gd name="connsiteX3-631" fmla="*/ 10951 w 1273014"/>
                <a:gd name="connsiteY3-632" fmla="*/ 371475 h 847725"/>
                <a:gd name="connsiteX4-633" fmla="*/ 220501 w 1273014"/>
                <a:gd name="connsiteY4-634" fmla="*/ 66675 h 847725"/>
                <a:gd name="connsiteX5-635" fmla="*/ 634839 w 1273014"/>
                <a:gd name="connsiteY5-636" fmla="*/ 0 h 847725"/>
                <a:gd name="connsiteX6-637" fmla="*/ 1144426 w 1273014"/>
                <a:gd name="connsiteY6-638" fmla="*/ 114300 h 847725"/>
                <a:gd name="connsiteX7-639" fmla="*/ 1273014 w 1273014"/>
                <a:gd name="connsiteY7-640" fmla="*/ 466725 h 847725"/>
                <a:gd name="connsiteX8-641" fmla="*/ 1187289 w 1273014"/>
                <a:gd name="connsiteY8-642" fmla="*/ 723900 h 847725"/>
                <a:gd name="connsiteX9-643" fmla="*/ 1087276 w 1273014"/>
                <a:gd name="connsiteY9-644" fmla="*/ 781050 h 847725"/>
                <a:gd name="connsiteX10-645" fmla="*/ 1087276 w 1273014"/>
                <a:gd name="connsiteY10-646" fmla="*/ 847725 h 847725"/>
                <a:gd name="connsiteX11-647" fmla="*/ 930114 w 1273014"/>
                <a:gd name="connsiteY11-648" fmla="*/ 423863 h 847725"/>
                <a:gd name="connsiteX12-649" fmla="*/ 896776 w 1273014"/>
                <a:gd name="connsiteY12-650" fmla="*/ 509588 h 847725"/>
                <a:gd name="connsiteX13-651" fmla="*/ 996789 w 1273014"/>
                <a:gd name="connsiteY13-652" fmla="*/ 742950 h 847725"/>
                <a:gd name="connsiteX14-653" fmla="*/ 806289 w 1273014"/>
                <a:gd name="connsiteY14-654" fmla="*/ 633413 h 847725"/>
                <a:gd name="connsiteX15-655" fmla="*/ 763426 w 1273014"/>
                <a:gd name="connsiteY15-656" fmla="*/ 471488 h 847725"/>
                <a:gd name="connsiteX16-657" fmla="*/ 701514 w 1273014"/>
                <a:gd name="connsiteY16-658" fmla="*/ 585788 h 847725"/>
                <a:gd name="connsiteX17-659" fmla="*/ 792001 w 1273014"/>
                <a:gd name="connsiteY17-660" fmla="*/ 719138 h 847725"/>
                <a:gd name="connsiteX18-661" fmla="*/ 558639 w 1273014"/>
                <a:gd name="connsiteY18-662" fmla="*/ 600075 h 847725"/>
                <a:gd name="connsiteX19-663" fmla="*/ 558639 w 1273014"/>
                <a:gd name="connsiteY19-664" fmla="*/ 452438 h 847725"/>
                <a:gd name="connsiteX20-665" fmla="*/ 496726 w 1273014"/>
                <a:gd name="connsiteY20-666" fmla="*/ 495300 h 847725"/>
                <a:gd name="connsiteX21-667" fmla="*/ 534826 w 1273014"/>
                <a:gd name="connsiteY21-668" fmla="*/ 638175 h 847725"/>
                <a:gd name="connsiteX22-669" fmla="*/ 330039 w 1273014"/>
                <a:gd name="connsiteY22-670" fmla="*/ 519113 h 847725"/>
                <a:gd name="connsiteX23-671" fmla="*/ 296701 w 1273014"/>
                <a:gd name="connsiteY23-672" fmla="*/ 366713 h 847725"/>
                <a:gd name="connsiteX24-673" fmla="*/ 220501 w 1273014"/>
                <a:gd name="connsiteY24-674" fmla="*/ 376238 h 847725"/>
                <a:gd name="connsiteX25-675" fmla="*/ 172876 w 1273014"/>
                <a:gd name="connsiteY25-676" fmla="*/ 828675 h 847725"/>
                <a:gd name="connsiteX0-677" fmla="*/ 172876 w 1273014"/>
                <a:gd name="connsiteY0-678" fmla="*/ 828675 h 847725"/>
                <a:gd name="connsiteX1-679" fmla="*/ 125251 w 1273014"/>
                <a:gd name="connsiteY1-680" fmla="*/ 709613 h 847725"/>
                <a:gd name="connsiteX2-681" fmla="*/ 39526 w 1273014"/>
                <a:gd name="connsiteY2-682" fmla="*/ 709613 h 847725"/>
                <a:gd name="connsiteX3-683" fmla="*/ 10951 w 1273014"/>
                <a:gd name="connsiteY3-684" fmla="*/ 371475 h 847725"/>
                <a:gd name="connsiteX4-685" fmla="*/ 220501 w 1273014"/>
                <a:gd name="connsiteY4-686" fmla="*/ 66675 h 847725"/>
                <a:gd name="connsiteX5-687" fmla="*/ 634839 w 1273014"/>
                <a:gd name="connsiteY5-688" fmla="*/ 0 h 847725"/>
                <a:gd name="connsiteX6-689" fmla="*/ 1144426 w 1273014"/>
                <a:gd name="connsiteY6-690" fmla="*/ 114300 h 847725"/>
                <a:gd name="connsiteX7-691" fmla="*/ 1273014 w 1273014"/>
                <a:gd name="connsiteY7-692" fmla="*/ 466725 h 847725"/>
                <a:gd name="connsiteX8-693" fmla="*/ 1187289 w 1273014"/>
                <a:gd name="connsiteY8-694" fmla="*/ 723900 h 847725"/>
                <a:gd name="connsiteX9-695" fmla="*/ 1087276 w 1273014"/>
                <a:gd name="connsiteY9-696" fmla="*/ 781050 h 847725"/>
                <a:gd name="connsiteX10-697" fmla="*/ 1087276 w 1273014"/>
                <a:gd name="connsiteY10-698" fmla="*/ 847725 h 847725"/>
                <a:gd name="connsiteX11-699" fmla="*/ 930114 w 1273014"/>
                <a:gd name="connsiteY11-700" fmla="*/ 423863 h 847725"/>
                <a:gd name="connsiteX12-701" fmla="*/ 896776 w 1273014"/>
                <a:gd name="connsiteY12-702" fmla="*/ 509588 h 847725"/>
                <a:gd name="connsiteX13-703" fmla="*/ 996789 w 1273014"/>
                <a:gd name="connsiteY13-704" fmla="*/ 742950 h 847725"/>
                <a:gd name="connsiteX14-705" fmla="*/ 806289 w 1273014"/>
                <a:gd name="connsiteY14-706" fmla="*/ 633413 h 847725"/>
                <a:gd name="connsiteX15-707" fmla="*/ 763426 w 1273014"/>
                <a:gd name="connsiteY15-708" fmla="*/ 471488 h 847725"/>
                <a:gd name="connsiteX16-709" fmla="*/ 701514 w 1273014"/>
                <a:gd name="connsiteY16-710" fmla="*/ 585788 h 847725"/>
                <a:gd name="connsiteX17-711" fmla="*/ 792001 w 1273014"/>
                <a:gd name="connsiteY17-712" fmla="*/ 719138 h 847725"/>
                <a:gd name="connsiteX18-713" fmla="*/ 558639 w 1273014"/>
                <a:gd name="connsiteY18-714" fmla="*/ 600075 h 847725"/>
                <a:gd name="connsiteX19-715" fmla="*/ 558639 w 1273014"/>
                <a:gd name="connsiteY19-716" fmla="*/ 452438 h 847725"/>
                <a:gd name="connsiteX20-717" fmla="*/ 496726 w 1273014"/>
                <a:gd name="connsiteY20-718" fmla="*/ 495300 h 847725"/>
                <a:gd name="connsiteX21-719" fmla="*/ 534826 w 1273014"/>
                <a:gd name="connsiteY21-720" fmla="*/ 638175 h 847725"/>
                <a:gd name="connsiteX22-721" fmla="*/ 330039 w 1273014"/>
                <a:gd name="connsiteY22-722" fmla="*/ 519113 h 847725"/>
                <a:gd name="connsiteX23-723" fmla="*/ 296701 w 1273014"/>
                <a:gd name="connsiteY23-724" fmla="*/ 366713 h 847725"/>
                <a:gd name="connsiteX24-725" fmla="*/ 220501 w 1273014"/>
                <a:gd name="connsiteY24-726" fmla="*/ 376238 h 847725"/>
                <a:gd name="connsiteX25-727" fmla="*/ 172876 w 1273014"/>
                <a:gd name="connsiteY25-728" fmla="*/ 828675 h 847725"/>
                <a:gd name="connsiteX0-729" fmla="*/ 172876 w 1273014"/>
                <a:gd name="connsiteY0-730" fmla="*/ 828675 h 865712"/>
                <a:gd name="connsiteX1-731" fmla="*/ 125251 w 1273014"/>
                <a:gd name="connsiteY1-732" fmla="*/ 709613 h 865712"/>
                <a:gd name="connsiteX2-733" fmla="*/ 39526 w 1273014"/>
                <a:gd name="connsiteY2-734" fmla="*/ 709613 h 865712"/>
                <a:gd name="connsiteX3-735" fmla="*/ 10951 w 1273014"/>
                <a:gd name="connsiteY3-736" fmla="*/ 371475 h 865712"/>
                <a:gd name="connsiteX4-737" fmla="*/ 220501 w 1273014"/>
                <a:gd name="connsiteY4-738" fmla="*/ 66675 h 865712"/>
                <a:gd name="connsiteX5-739" fmla="*/ 634839 w 1273014"/>
                <a:gd name="connsiteY5-740" fmla="*/ 0 h 865712"/>
                <a:gd name="connsiteX6-741" fmla="*/ 1144426 w 1273014"/>
                <a:gd name="connsiteY6-742" fmla="*/ 114300 h 865712"/>
                <a:gd name="connsiteX7-743" fmla="*/ 1273014 w 1273014"/>
                <a:gd name="connsiteY7-744" fmla="*/ 466725 h 865712"/>
                <a:gd name="connsiteX8-745" fmla="*/ 1187289 w 1273014"/>
                <a:gd name="connsiteY8-746" fmla="*/ 723900 h 865712"/>
                <a:gd name="connsiteX9-747" fmla="*/ 1087276 w 1273014"/>
                <a:gd name="connsiteY9-748" fmla="*/ 781050 h 865712"/>
                <a:gd name="connsiteX10-749" fmla="*/ 1087276 w 1273014"/>
                <a:gd name="connsiteY10-750" fmla="*/ 847725 h 865712"/>
                <a:gd name="connsiteX11-751" fmla="*/ 930114 w 1273014"/>
                <a:gd name="connsiteY11-752" fmla="*/ 423863 h 865712"/>
                <a:gd name="connsiteX12-753" fmla="*/ 896776 w 1273014"/>
                <a:gd name="connsiteY12-754" fmla="*/ 509588 h 865712"/>
                <a:gd name="connsiteX13-755" fmla="*/ 996789 w 1273014"/>
                <a:gd name="connsiteY13-756" fmla="*/ 742950 h 865712"/>
                <a:gd name="connsiteX14-757" fmla="*/ 806289 w 1273014"/>
                <a:gd name="connsiteY14-758" fmla="*/ 633413 h 865712"/>
                <a:gd name="connsiteX15-759" fmla="*/ 763426 w 1273014"/>
                <a:gd name="connsiteY15-760" fmla="*/ 471488 h 865712"/>
                <a:gd name="connsiteX16-761" fmla="*/ 701514 w 1273014"/>
                <a:gd name="connsiteY16-762" fmla="*/ 585788 h 865712"/>
                <a:gd name="connsiteX17-763" fmla="*/ 792001 w 1273014"/>
                <a:gd name="connsiteY17-764" fmla="*/ 719138 h 865712"/>
                <a:gd name="connsiteX18-765" fmla="*/ 558639 w 1273014"/>
                <a:gd name="connsiteY18-766" fmla="*/ 600075 h 865712"/>
                <a:gd name="connsiteX19-767" fmla="*/ 558639 w 1273014"/>
                <a:gd name="connsiteY19-768" fmla="*/ 452438 h 865712"/>
                <a:gd name="connsiteX20-769" fmla="*/ 496726 w 1273014"/>
                <a:gd name="connsiteY20-770" fmla="*/ 495300 h 865712"/>
                <a:gd name="connsiteX21-771" fmla="*/ 534826 w 1273014"/>
                <a:gd name="connsiteY21-772" fmla="*/ 638175 h 865712"/>
                <a:gd name="connsiteX22-773" fmla="*/ 330039 w 1273014"/>
                <a:gd name="connsiteY22-774" fmla="*/ 519113 h 865712"/>
                <a:gd name="connsiteX23-775" fmla="*/ 296701 w 1273014"/>
                <a:gd name="connsiteY23-776" fmla="*/ 366713 h 865712"/>
                <a:gd name="connsiteX24-777" fmla="*/ 220501 w 1273014"/>
                <a:gd name="connsiteY24-778" fmla="*/ 376238 h 865712"/>
                <a:gd name="connsiteX25-779" fmla="*/ 172876 w 1273014"/>
                <a:gd name="connsiteY25-780" fmla="*/ 828675 h 865712"/>
                <a:gd name="connsiteX0-781" fmla="*/ 172876 w 1273582"/>
                <a:gd name="connsiteY0-782" fmla="*/ 828675 h 865712"/>
                <a:gd name="connsiteX1-783" fmla="*/ 125251 w 1273582"/>
                <a:gd name="connsiteY1-784" fmla="*/ 709613 h 865712"/>
                <a:gd name="connsiteX2-785" fmla="*/ 39526 w 1273582"/>
                <a:gd name="connsiteY2-786" fmla="*/ 709613 h 865712"/>
                <a:gd name="connsiteX3-787" fmla="*/ 10951 w 1273582"/>
                <a:gd name="connsiteY3-788" fmla="*/ 371475 h 865712"/>
                <a:gd name="connsiteX4-789" fmla="*/ 220501 w 1273582"/>
                <a:gd name="connsiteY4-790" fmla="*/ 66675 h 865712"/>
                <a:gd name="connsiteX5-791" fmla="*/ 634839 w 1273582"/>
                <a:gd name="connsiteY5-792" fmla="*/ 0 h 865712"/>
                <a:gd name="connsiteX6-793" fmla="*/ 1144426 w 1273582"/>
                <a:gd name="connsiteY6-794" fmla="*/ 114300 h 865712"/>
                <a:gd name="connsiteX7-795" fmla="*/ 1273014 w 1273582"/>
                <a:gd name="connsiteY7-796" fmla="*/ 466725 h 865712"/>
                <a:gd name="connsiteX8-797" fmla="*/ 1187289 w 1273582"/>
                <a:gd name="connsiteY8-798" fmla="*/ 723900 h 865712"/>
                <a:gd name="connsiteX9-799" fmla="*/ 1087276 w 1273582"/>
                <a:gd name="connsiteY9-800" fmla="*/ 781050 h 865712"/>
                <a:gd name="connsiteX10-801" fmla="*/ 1087276 w 1273582"/>
                <a:gd name="connsiteY10-802" fmla="*/ 847725 h 865712"/>
                <a:gd name="connsiteX11-803" fmla="*/ 930114 w 1273582"/>
                <a:gd name="connsiteY11-804" fmla="*/ 423863 h 865712"/>
                <a:gd name="connsiteX12-805" fmla="*/ 896776 w 1273582"/>
                <a:gd name="connsiteY12-806" fmla="*/ 509588 h 865712"/>
                <a:gd name="connsiteX13-807" fmla="*/ 996789 w 1273582"/>
                <a:gd name="connsiteY13-808" fmla="*/ 742950 h 865712"/>
                <a:gd name="connsiteX14-809" fmla="*/ 806289 w 1273582"/>
                <a:gd name="connsiteY14-810" fmla="*/ 633413 h 865712"/>
                <a:gd name="connsiteX15-811" fmla="*/ 763426 w 1273582"/>
                <a:gd name="connsiteY15-812" fmla="*/ 471488 h 865712"/>
                <a:gd name="connsiteX16-813" fmla="*/ 701514 w 1273582"/>
                <a:gd name="connsiteY16-814" fmla="*/ 585788 h 865712"/>
                <a:gd name="connsiteX17-815" fmla="*/ 792001 w 1273582"/>
                <a:gd name="connsiteY17-816" fmla="*/ 719138 h 865712"/>
                <a:gd name="connsiteX18-817" fmla="*/ 558639 w 1273582"/>
                <a:gd name="connsiteY18-818" fmla="*/ 600075 h 865712"/>
                <a:gd name="connsiteX19-819" fmla="*/ 558639 w 1273582"/>
                <a:gd name="connsiteY19-820" fmla="*/ 452438 h 865712"/>
                <a:gd name="connsiteX20-821" fmla="*/ 496726 w 1273582"/>
                <a:gd name="connsiteY20-822" fmla="*/ 495300 h 865712"/>
                <a:gd name="connsiteX21-823" fmla="*/ 534826 w 1273582"/>
                <a:gd name="connsiteY21-824" fmla="*/ 638175 h 865712"/>
                <a:gd name="connsiteX22-825" fmla="*/ 330039 w 1273582"/>
                <a:gd name="connsiteY22-826" fmla="*/ 519113 h 865712"/>
                <a:gd name="connsiteX23-827" fmla="*/ 296701 w 1273582"/>
                <a:gd name="connsiteY23-828" fmla="*/ 366713 h 865712"/>
                <a:gd name="connsiteX24-829" fmla="*/ 220501 w 1273582"/>
                <a:gd name="connsiteY24-830" fmla="*/ 376238 h 865712"/>
                <a:gd name="connsiteX25-831" fmla="*/ 172876 w 1273582"/>
                <a:gd name="connsiteY25-832" fmla="*/ 828675 h 865712"/>
                <a:gd name="connsiteX0-833" fmla="*/ 172876 w 1273582"/>
                <a:gd name="connsiteY0-834" fmla="*/ 828675 h 865712"/>
                <a:gd name="connsiteX1-835" fmla="*/ 125251 w 1273582"/>
                <a:gd name="connsiteY1-836" fmla="*/ 709613 h 865712"/>
                <a:gd name="connsiteX2-837" fmla="*/ 39526 w 1273582"/>
                <a:gd name="connsiteY2-838" fmla="*/ 709613 h 865712"/>
                <a:gd name="connsiteX3-839" fmla="*/ 10951 w 1273582"/>
                <a:gd name="connsiteY3-840" fmla="*/ 371475 h 865712"/>
                <a:gd name="connsiteX4-841" fmla="*/ 220501 w 1273582"/>
                <a:gd name="connsiteY4-842" fmla="*/ 66675 h 865712"/>
                <a:gd name="connsiteX5-843" fmla="*/ 634839 w 1273582"/>
                <a:gd name="connsiteY5-844" fmla="*/ 0 h 865712"/>
                <a:gd name="connsiteX6-845" fmla="*/ 1144426 w 1273582"/>
                <a:gd name="connsiteY6-846" fmla="*/ 114300 h 865712"/>
                <a:gd name="connsiteX7-847" fmla="*/ 1273014 w 1273582"/>
                <a:gd name="connsiteY7-848" fmla="*/ 466725 h 865712"/>
                <a:gd name="connsiteX8-849" fmla="*/ 1187289 w 1273582"/>
                <a:gd name="connsiteY8-850" fmla="*/ 723900 h 865712"/>
                <a:gd name="connsiteX9-851" fmla="*/ 1087276 w 1273582"/>
                <a:gd name="connsiteY9-852" fmla="*/ 781050 h 865712"/>
                <a:gd name="connsiteX10-853" fmla="*/ 1087276 w 1273582"/>
                <a:gd name="connsiteY10-854" fmla="*/ 847725 h 865712"/>
                <a:gd name="connsiteX11-855" fmla="*/ 930114 w 1273582"/>
                <a:gd name="connsiteY11-856" fmla="*/ 423863 h 865712"/>
                <a:gd name="connsiteX12-857" fmla="*/ 896776 w 1273582"/>
                <a:gd name="connsiteY12-858" fmla="*/ 509588 h 865712"/>
                <a:gd name="connsiteX13-859" fmla="*/ 996789 w 1273582"/>
                <a:gd name="connsiteY13-860" fmla="*/ 742950 h 865712"/>
                <a:gd name="connsiteX14-861" fmla="*/ 806289 w 1273582"/>
                <a:gd name="connsiteY14-862" fmla="*/ 633413 h 865712"/>
                <a:gd name="connsiteX15-863" fmla="*/ 763426 w 1273582"/>
                <a:gd name="connsiteY15-864" fmla="*/ 471488 h 865712"/>
                <a:gd name="connsiteX16-865" fmla="*/ 701514 w 1273582"/>
                <a:gd name="connsiteY16-866" fmla="*/ 585788 h 865712"/>
                <a:gd name="connsiteX17-867" fmla="*/ 792001 w 1273582"/>
                <a:gd name="connsiteY17-868" fmla="*/ 719138 h 865712"/>
                <a:gd name="connsiteX18-869" fmla="*/ 558639 w 1273582"/>
                <a:gd name="connsiteY18-870" fmla="*/ 600075 h 865712"/>
                <a:gd name="connsiteX19-871" fmla="*/ 558639 w 1273582"/>
                <a:gd name="connsiteY19-872" fmla="*/ 452438 h 865712"/>
                <a:gd name="connsiteX20-873" fmla="*/ 496726 w 1273582"/>
                <a:gd name="connsiteY20-874" fmla="*/ 495300 h 865712"/>
                <a:gd name="connsiteX21-875" fmla="*/ 534826 w 1273582"/>
                <a:gd name="connsiteY21-876" fmla="*/ 638175 h 865712"/>
                <a:gd name="connsiteX22-877" fmla="*/ 330039 w 1273582"/>
                <a:gd name="connsiteY22-878" fmla="*/ 519113 h 865712"/>
                <a:gd name="connsiteX23-879" fmla="*/ 296701 w 1273582"/>
                <a:gd name="connsiteY23-880" fmla="*/ 366713 h 865712"/>
                <a:gd name="connsiteX24-881" fmla="*/ 220501 w 1273582"/>
                <a:gd name="connsiteY24-882" fmla="*/ 376238 h 865712"/>
                <a:gd name="connsiteX25-883" fmla="*/ 172876 w 1273582"/>
                <a:gd name="connsiteY25-884" fmla="*/ 828675 h 865712"/>
                <a:gd name="connsiteX0-885" fmla="*/ 172876 w 1273582"/>
                <a:gd name="connsiteY0-886" fmla="*/ 828675 h 865712"/>
                <a:gd name="connsiteX1-887" fmla="*/ 125251 w 1273582"/>
                <a:gd name="connsiteY1-888" fmla="*/ 709613 h 865712"/>
                <a:gd name="connsiteX2-889" fmla="*/ 39526 w 1273582"/>
                <a:gd name="connsiteY2-890" fmla="*/ 709613 h 865712"/>
                <a:gd name="connsiteX3-891" fmla="*/ 10951 w 1273582"/>
                <a:gd name="connsiteY3-892" fmla="*/ 371475 h 865712"/>
                <a:gd name="connsiteX4-893" fmla="*/ 220501 w 1273582"/>
                <a:gd name="connsiteY4-894" fmla="*/ 66675 h 865712"/>
                <a:gd name="connsiteX5-895" fmla="*/ 634839 w 1273582"/>
                <a:gd name="connsiteY5-896" fmla="*/ 0 h 865712"/>
                <a:gd name="connsiteX6-897" fmla="*/ 1144426 w 1273582"/>
                <a:gd name="connsiteY6-898" fmla="*/ 114300 h 865712"/>
                <a:gd name="connsiteX7-899" fmla="*/ 1273014 w 1273582"/>
                <a:gd name="connsiteY7-900" fmla="*/ 466725 h 865712"/>
                <a:gd name="connsiteX8-901" fmla="*/ 1187289 w 1273582"/>
                <a:gd name="connsiteY8-902" fmla="*/ 723900 h 865712"/>
                <a:gd name="connsiteX9-903" fmla="*/ 1087276 w 1273582"/>
                <a:gd name="connsiteY9-904" fmla="*/ 781050 h 865712"/>
                <a:gd name="connsiteX10-905" fmla="*/ 1087276 w 1273582"/>
                <a:gd name="connsiteY10-906" fmla="*/ 847725 h 865712"/>
                <a:gd name="connsiteX11-907" fmla="*/ 930114 w 1273582"/>
                <a:gd name="connsiteY11-908" fmla="*/ 423863 h 865712"/>
                <a:gd name="connsiteX12-909" fmla="*/ 896776 w 1273582"/>
                <a:gd name="connsiteY12-910" fmla="*/ 509588 h 865712"/>
                <a:gd name="connsiteX13-911" fmla="*/ 996789 w 1273582"/>
                <a:gd name="connsiteY13-912" fmla="*/ 742950 h 865712"/>
                <a:gd name="connsiteX14-913" fmla="*/ 806289 w 1273582"/>
                <a:gd name="connsiteY14-914" fmla="*/ 633413 h 865712"/>
                <a:gd name="connsiteX15-915" fmla="*/ 763426 w 1273582"/>
                <a:gd name="connsiteY15-916" fmla="*/ 471488 h 865712"/>
                <a:gd name="connsiteX16-917" fmla="*/ 701514 w 1273582"/>
                <a:gd name="connsiteY16-918" fmla="*/ 585788 h 865712"/>
                <a:gd name="connsiteX17-919" fmla="*/ 792001 w 1273582"/>
                <a:gd name="connsiteY17-920" fmla="*/ 719138 h 865712"/>
                <a:gd name="connsiteX18-921" fmla="*/ 558639 w 1273582"/>
                <a:gd name="connsiteY18-922" fmla="*/ 600075 h 865712"/>
                <a:gd name="connsiteX19-923" fmla="*/ 558639 w 1273582"/>
                <a:gd name="connsiteY19-924" fmla="*/ 452438 h 865712"/>
                <a:gd name="connsiteX20-925" fmla="*/ 496726 w 1273582"/>
                <a:gd name="connsiteY20-926" fmla="*/ 495300 h 865712"/>
                <a:gd name="connsiteX21-927" fmla="*/ 534826 w 1273582"/>
                <a:gd name="connsiteY21-928" fmla="*/ 638175 h 865712"/>
                <a:gd name="connsiteX22-929" fmla="*/ 330039 w 1273582"/>
                <a:gd name="connsiteY22-930" fmla="*/ 519113 h 865712"/>
                <a:gd name="connsiteX23-931" fmla="*/ 296701 w 1273582"/>
                <a:gd name="connsiteY23-932" fmla="*/ 366713 h 865712"/>
                <a:gd name="connsiteX24-933" fmla="*/ 220501 w 1273582"/>
                <a:gd name="connsiteY24-934" fmla="*/ 376238 h 865712"/>
                <a:gd name="connsiteX25-935" fmla="*/ 172876 w 1273582"/>
                <a:gd name="connsiteY25-936" fmla="*/ 828675 h 865712"/>
                <a:gd name="connsiteX0-937" fmla="*/ 172876 w 1273582"/>
                <a:gd name="connsiteY0-938" fmla="*/ 830793 h 867830"/>
                <a:gd name="connsiteX1-939" fmla="*/ 125251 w 1273582"/>
                <a:gd name="connsiteY1-940" fmla="*/ 711731 h 867830"/>
                <a:gd name="connsiteX2-941" fmla="*/ 39526 w 1273582"/>
                <a:gd name="connsiteY2-942" fmla="*/ 711731 h 867830"/>
                <a:gd name="connsiteX3-943" fmla="*/ 10951 w 1273582"/>
                <a:gd name="connsiteY3-944" fmla="*/ 373593 h 867830"/>
                <a:gd name="connsiteX4-945" fmla="*/ 220501 w 1273582"/>
                <a:gd name="connsiteY4-946" fmla="*/ 68793 h 867830"/>
                <a:gd name="connsiteX5-947" fmla="*/ 634839 w 1273582"/>
                <a:gd name="connsiteY5-948" fmla="*/ 2118 h 867830"/>
                <a:gd name="connsiteX6-949" fmla="*/ 1144426 w 1273582"/>
                <a:gd name="connsiteY6-950" fmla="*/ 116418 h 867830"/>
                <a:gd name="connsiteX7-951" fmla="*/ 1273014 w 1273582"/>
                <a:gd name="connsiteY7-952" fmla="*/ 468843 h 867830"/>
                <a:gd name="connsiteX8-953" fmla="*/ 1187289 w 1273582"/>
                <a:gd name="connsiteY8-954" fmla="*/ 726018 h 867830"/>
                <a:gd name="connsiteX9-955" fmla="*/ 1087276 w 1273582"/>
                <a:gd name="connsiteY9-956" fmla="*/ 783168 h 867830"/>
                <a:gd name="connsiteX10-957" fmla="*/ 1087276 w 1273582"/>
                <a:gd name="connsiteY10-958" fmla="*/ 849843 h 867830"/>
                <a:gd name="connsiteX11-959" fmla="*/ 930114 w 1273582"/>
                <a:gd name="connsiteY11-960" fmla="*/ 425981 h 867830"/>
                <a:gd name="connsiteX12-961" fmla="*/ 896776 w 1273582"/>
                <a:gd name="connsiteY12-962" fmla="*/ 511706 h 867830"/>
                <a:gd name="connsiteX13-963" fmla="*/ 996789 w 1273582"/>
                <a:gd name="connsiteY13-964" fmla="*/ 745068 h 867830"/>
                <a:gd name="connsiteX14-965" fmla="*/ 806289 w 1273582"/>
                <a:gd name="connsiteY14-966" fmla="*/ 635531 h 867830"/>
                <a:gd name="connsiteX15-967" fmla="*/ 763426 w 1273582"/>
                <a:gd name="connsiteY15-968" fmla="*/ 473606 h 867830"/>
                <a:gd name="connsiteX16-969" fmla="*/ 701514 w 1273582"/>
                <a:gd name="connsiteY16-970" fmla="*/ 587906 h 867830"/>
                <a:gd name="connsiteX17-971" fmla="*/ 792001 w 1273582"/>
                <a:gd name="connsiteY17-972" fmla="*/ 721256 h 867830"/>
                <a:gd name="connsiteX18-973" fmla="*/ 558639 w 1273582"/>
                <a:gd name="connsiteY18-974" fmla="*/ 602193 h 867830"/>
                <a:gd name="connsiteX19-975" fmla="*/ 558639 w 1273582"/>
                <a:gd name="connsiteY19-976" fmla="*/ 454556 h 867830"/>
                <a:gd name="connsiteX20-977" fmla="*/ 496726 w 1273582"/>
                <a:gd name="connsiteY20-978" fmla="*/ 497418 h 867830"/>
                <a:gd name="connsiteX21-979" fmla="*/ 534826 w 1273582"/>
                <a:gd name="connsiteY21-980" fmla="*/ 640293 h 867830"/>
                <a:gd name="connsiteX22-981" fmla="*/ 330039 w 1273582"/>
                <a:gd name="connsiteY22-982" fmla="*/ 521231 h 867830"/>
                <a:gd name="connsiteX23-983" fmla="*/ 296701 w 1273582"/>
                <a:gd name="connsiteY23-984" fmla="*/ 368831 h 867830"/>
                <a:gd name="connsiteX24-985" fmla="*/ 220501 w 1273582"/>
                <a:gd name="connsiteY24-986" fmla="*/ 378356 h 867830"/>
                <a:gd name="connsiteX25-987" fmla="*/ 172876 w 1273582"/>
                <a:gd name="connsiteY25-988" fmla="*/ 830793 h 867830"/>
                <a:gd name="connsiteX0-989" fmla="*/ 172876 w 1273582"/>
                <a:gd name="connsiteY0-990" fmla="*/ 837899 h 874936"/>
                <a:gd name="connsiteX1-991" fmla="*/ 125251 w 1273582"/>
                <a:gd name="connsiteY1-992" fmla="*/ 718837 h 874936"/>
                <a:gd name="connsiteX2-993" fmla="*/ 39526 w 1273582"/>
                <a:gd name="connsiteY2-994" fmla="*/ 718837 h 874936"/>
                <a:gd name="connsiteX3-995" fmla="*/ 10951 w 1273582"/>
                <a:gd name="connsiteY3-996" fmla="*/ 380699 h 874936"/>
                <a:gd name="connsiteX4-997" fmla="*/ 220501 w 1273582"/>
                <a:gd name="connsiteY4-998" fmla="*/ 75899 h 874936"/>
                <a:gd name="connsiteX5-999" fmla="*/ 634839 w 1273582"/>
                <a:gd name="connsiteY5-1000" fmla="*/ 9224 h 874936"/>
                <a:gd name="connsiteX6-1001" fmla="*/ 1144426 w 1273582"/>
                <a:gd name="connsiteY6-1002" fmla="*/ 123524 h 874936"/>
                <a:gd name="connsiteX7-1003" fmla="*/ 1273014 w 1273582"/>
                <a:gd name="connsiteY7-1004" fmla="*/ 475949 h 874936"/>
                <a:gd name="connsiteX8-1005" fmla="*/ 1187289 w 1273582"/>
                <a:gd name="connsiteY8-1006" fmla="*/ 733124 h 874936"/>
                <a:gd name="connsiteX9-1007" fmla="*/ 1087276 w 1273582"/>
                <a:gd name="connsiteY9-1008" fmla="*/ 790274 h 874936"/>
                <a:gd name="connsiteX10-1009" fmla="*/ 1087276 w 1273582"/>
                <a:gd name="connsiteY10-1010" fmla="*/ 856949 h 874936"/>
                <a:gd name="connsiteX11-1011" fmla="*/ 930114 w 1273582"/>
                <a:gd name="connsiteY11-1012" fmla="*/ 433087 h 874936"/>
                <a:gd name="connsiteX12-1013" fmla="*/ 896776 w 1273582"/>
                <a:gd name="connsiteY12-1014" fmla="*/ 518812 h 874936"/>
                <a:gd name="connsiteX13-1015" fmla="*/ 996789 w 1273582"/>
                <a:gd name="connsiteY13-1016" fmla="*/ 752174 h 874936"/>
                <a:gd name="connsiteX14-1017" fmla="*/ 806289 w 1273582"/>
                <a:gd name="connsiteY14-1018" fmla="*/ 642637 h 874936"/>
                <a:gd name="connsiteX15-1019" fmla="*/ 763426 w 1273582"/>
                <a:gd name="connsiteY15-1020" fmla="*/ 480712 h 874936"/>
                <a:gd name="connsiteX16-1021" fmla="*/ 701514 w 1273582"/>
                <a:gd name="connsiteY16-1022" fmla="*/ 595012 h 874936"/>
                <a:gd name="connsiteX17-1023" fmla="*/ 792001 w 1273582"/>
                <a:gd name="connsiteY17-1024" fmla="*/ 728362 h 874936"/>
                <a:gd name="connsiteX18-1025" fmla="*/ 558639 w 1273582"/>
                <a:gd name="connsiteY18-1026" fmla="*/ 609299 h 874936"/>
                <a:gd name="connsiteX19-1027" fmla="*/ 558639 w 1273582"/>
                <a:gd name="connsiteY19-1028" fmla="*/ 461662 h 874936"/>
                <a:gd name="connsiteX20-1029" fmla="*/ 496726 w 1273582"/>
                <a:gd name="connsiteY20-1030" fmla="*/ 504524 h 874936"/>
                <a:gd name="connsiteX21-1031" fmla="*/ 534826 w 1273582"/>
                <a:gd name="connsiteY21-1032" fmla="*/ 647399 h 874936"/>
                <a:gd name="connsiteX22-1033" fmla="*/ 330039 w 1273582"/>
                <a:gd name="connsiteY22-1034" fmla="*/ 528337 h 874936"/>
                <a:gd name="connsiteX23-1035" fmla="*/ 296701 w 1273582"/>
                <a:gd name="connsiteY23-1036" fmla="*/ 375937 h 874936"/>
                <a:gd name="connsiteX24-1037" fmla="*/ 220501 w 1273582"/>
                <a:gd name="connsiteY24-1038" fmla="*/ 385462 h 874936"/>
                <a:gd name="connsiteX25-1039" fmla="*/ 172876 w 1273582"/>
                <a:gd name="connsiteY25-1040" fmla="*/ 837899 h 874936"/>
                <a:gd name="connsiteX0-1041" fmla="*/ 190162 w 1290868"/>
                <a:gd name="connsiteY0-1042" fmla="*/ 837899 h 874936"/>
                <a:gd name="connsiteX1-1043" fmla="*/ 142537 w 1290868"/>
                <a:gd name="connsiteY1-1044" fmla="*/ 718837 h 874936"/>
                <a:gd name="connsiteX2-1045" fmla="*/ 56812 w 1290868"/>
                <a:gd name="connsiteY2-1046" fmla="*/ 718837 h 874936"/>
                <a:gd name="connsiteX3-1047" fmla="*/ 28237 w 1290868"/>
                <a:gd name="connsiteY3-1048" fmla="*/ 380699 h 874936"/>
                <a:gd name="connsiteX4-1049" fmla="*/ 237787 w 1290868"/>
                <a:gd name="connsiteY4-1050" fmla="*/ 75899 h 874936"/>
                <a:gd name="connsiteX5-1051" fmla="*/ 652125 w 1290868"/>
                <a:gd name="connsiteY5-1052" fmla="*/ 9224 h 874936"/>
                <a:gd name="connsiteX6-1053" fmla="*/ 1161712 w 1290868"/>
                <a:gd name="connsiteY6-1054" fmla="*/ 123524 h 874936"/>
                <a:gd name="connsiteX7-1055" fmla="*/ 1290300 w 1290868"/>
                <a:gd name="connsiteY7-1056" fmla="*/ 475949 h 874936"/>
                <a:gd name="connsiteX8-1057" fmla="*/ 1204575 w 1290868"/>
                <a:gd name="connsiteY8-1058" fmla="*/ 733124 h 874936"/>
                <a:gd name="connsiteX9-1059" fmla="*/ 1104562 w 1290868"/>
                <a:gd name="connsiteY9-1060" fmla="*/ 790274 h 874936"/>
                <a:gd name="connsiteX10-1061" fmla="*/ 1104562 w 1290868"/>
                <a:gd name="connsiteY10-1062" fmla="*/ 856949 h 874936"/>
                <a:gd name="connsiteX11-1063" fmla="*/ 947400 w 1290868"/>
                <a:gd name="connsiteY11-1064" fmla="*/ 433087 h 874936"/>
                <a:gd name="connsiteX12-1065" fmla="*/ 914062 w 1290868"/>
                <a:gd name="connsiteY12-1066" fmla="*/ 518812 h 874936"/>
                <a:gd name="connsiteX13-1067" fmla="*/ 1014075 w 1290868"/>
                <a:gd name="connsiteY13-1068" fmla="*/ 752174 h 874936"/>
                <a:gd name="connsiteX14-1069" fmla="*/ 823575 w 1290868"/>
                <a:gd name="connsiteY14-1070" fmla="*/ 642637 h 874936"/>
                <a:gd name="connsiteX15-1071" fmla="*/ 780712 w 1290868"/>
                <a:gd name="connsiteY15-1072" fmla="*/ 480712 h 874936"/>
                <a:gd name="connsiteX16-1073" fmla="*/ 718800 w 1290868"/>
                <a:gd name="connsiteY16-1074" fmla="*/ 595012 h 874936"/>
                <a:gd name="connsiteX17-1075" fmla="*/ 809287 w 1290868"/>
                <a:gd name="connsiteY17-1076" fmla="*/ 728362 h 874936"/>
                <a:gd name="connsiteX18-1077" fmla="*/ 575925 w 1290868"/>
                <a:gd name="connsiteY18-1078" fmla="*/ 609299 h 874936"/>
                <a:gd name="connsiteX19-1079" fmla="*/ 575925 w 1290868"/>
                <a:gd name="connsiteY19-1080" fmla="*/ 461662 h 874936"/>
                <a:gd name="connsiteX20-1081" fmla="*/ 514012 w 1290868"/>
                <a:gd name="connsiteY20-1082" fmla="*/ 504524 h 874936"/>
                <a:gd name="connsiteX21-1083" fmla="*/ 552112 w 1290868"/>
                <a:gd name="connsiteY21-1084" fmla="*/ 647399 h 874936"/>
                <a:gd name="connsiteX22-1085" fmla="*/ 347325 w 1290868"/>
                <a:gd name="connsiteY22-1086" fmla="*/ 528337 h 874936"/>
                <a:gd name="connsiteX23-1087" fmla="*/ 313987 w 1290868"/>
                <a:gd name="connsiteY23-1088" fmla="*/ 375937 h 874936"/>
                <a:gd name="connsiteX24-1089" fmla="*/ 237787 w 1290868"/>
                <a:gd name="connsiteY24-1090" fmla="*/ 385462 h 874936"/>
                <a:gd name="connsiteX25-1091" fmla="*/ 190162 w 1290868"/>
                <a:gd name="connsiteY25-1092" fmla="*/ 837899 h 874936"/>
                <a:gd name="connsiteX0-1093" fmla="*/ 163092 w 1263798"/>
                <a:gd name="connsiteY0-1094" fmla="*/ 837899 h 874936"/>
                <a:gd name="connsiteX1-1095" fmla="*/ 115467 w 1263798"/>
                <a:gd name="connsiteY1-1096" fmla="*/ 718837 h 874936"/>
                <a:gd name="connsiteX2-1097" fmla="*/ 29742 w 1263798"/>
                <a:gd name="connsiteY2-1098" fmla="*/ 718837 h 874936"/>
                <a:gd name="connsiteX3-1099" fmla="*/ 1167 w 1263798"/>
                <a:gd name="connsiteY3-1100" fmla="*/ 380699 h 874936"/>
                <a:gd name="connsiteX4-1101" fmla="*/ 210717 w 1263798"/>
                <a:gd name="connsiteY4-1102" fmla="*/ 75899 h 874936"/>
                <a:gd name="connsiteX5-1103" fmla="*/ 625055 w 1263798"/>
                <a:gd name="connsiteY5-1104" fmla="*/ 9224 h 874936"/>
                <a:gd name="connsiteX6-1105" fmla="*/ 1134642 w 1263798"/>
                <a:gd name="connsiteY6-1106" fmla="*/ 123524 h 874936"/>
                <a:gd name="connsiteX7-1107" fmla="*/ 1263230 w 1263798"/>
                <a:gd name="connsiteY7-1108" fmla="*/ 475949 h 874936"/>
                <a:gd name="connsiteX8-1109" fmla="*/ 1177505 w 1263798"/>
                <a:gd name="connsiteY8-1110" fmla="*/ 733124 h 874936"/>
                <a:gd name="connsiteX9-1111" fmla="*/ 1077492 w 1263798"/>
                <a:gd name="connsiteY9-1112" fmla="*/ 790274 h 874936"/>
                <a:gd name="connsiteX10-1113" fmla="*/ 1077492 w 1263798"/>
                <a:gd name="connsiteY10-1114" fmla="*/ 856949 h 874936"/>
                <a:gd name="connsiteX11-1115" fmla="*/ 920330 w 1263798"/>
                <a:gd name="connsiteY11-1116" fmla="*/ 433087 h 874936"/>
                <a:gd name="connsiteX12-1117" fmla="*/ 886992 w 1263798"/>
                <a:gd name="connsiteY12-1118" fmla="*/ 518812 h 874936"/>
                <a:gd name="connsiteX13-1119" fmla="*/ 987005 w 1263798"/>
                <a:gd name="connsiteY13-1120" fmla="*/ 752174 h 874936"/>
                <a:gd name="connsiteX14-1121" fmla="*/ 796505 w 1263798"/>
                <a:gd name="connsiteY14-1122" fmla="*/ 642637 h 874936"/>
                <a:gd name="connsiteX15-1123" fmla="*/ 753642 w 1263798"/>
                <a:gd name="connsiteY15-1124" fmla="*/ 480712 h 874936"/>
                <a:gd name="connsiteX16-1125" fmla="*/ 691730 w 1263798"/>
                <a:gd name="connsiteY16-1126" fmla="*/ 595012 h 874936"/>
                <a:gd name="connsiteX17-1127" fmla="*/ 782217 w 1263798"/>
                <a:gd name="connsiteY17-1128" fmla="*/ 728362 h 874936"/>
                <a:gd name="connsiteX18-1129" fmla="*/ 548855 w 1263798"/>
                <a:gd name="connsiteY18-1130" fmla="*/ 609299 h 874936"/>
                <a:gd name="connsiteX19-1131" fmla="*/ 548855 w 1263798"/>
                <a:gd name="connsiteY19-1132" fmla="*/ 461662 h 874936"/>
                <a:gd name="connsiteX20-1133" fmla="*/ 486942 w 1263798"/>
                <a:gd name="connsiteY20-1134" fmla="*/ 504524 h 874936"/>
                <a:gd name="connsiteX21-1135" fmla="*/ 525042 w 1263798"/>
                <a:gd name="connsiteY21-1136" fmla="*/ 647399 h 874936"/>
                <a:gd name="connsiteX22-1137" fmla="*/ 320255 w 1263798"/>
                <a:gd name="connsiteY22-1138" fmla="*/ 528337 h 874936"/>
                <a:gd name="connsiteX23-1139" fmla="*/ 286917 w 1263798"/>
                <a:gd name="connsiteY23-1140" fmla="*/ 375937 h 874936"/>
                <a:gd name="connsiteX24-1141" fmla="*/ 210717 w 1263798"/>
                <a:gd name="connsiteY24-1142" fmla="*/ 385462 h 874936"/>
                <a:gd name="connsiteX25-1143" fmla="*/ 163092 w 1263798"/>
                <a:gd name="connsiteY25-1144" fmla="*/ 837899 h 874936"/>
                <a:gd name="connsiteX0-1145" fmla="*/ 163092 w 1263798"/>
                <a:gd name="connsiteY0-1146" fmla="*/ 831118 h 868155"/>
                <a:gd name="connsiteX1-1147" fmla="*/ 115467 w 1263798"/>
                <a:gd name="connsiteY1-1148" fmla="*/ 712056 h 868155"/>
                <a:gd name="connsiteX2-1149" fmla="*/ 29742 w 1263798"/>
                <a:gd name="connsiteY2-1150" fmla="*/ 712056 h 868155"/>
                <a:gd name="connsiteX3-1151" fmla="*/ 1167 w 1263798"/>
                <a:gd name="connsiteY3-1152" fmla="*/ 373918 h 868155"/>
                <a:gd name="connsiteX4-1153" fmla="*/ 210717 w 1263798"/>
                <a:gd name="connsiteY4-1154" fmla="*/ 69118 h 868155"/>
                <a:gd name="connsiteX5-1155" fmla="*/ 625055 w 1263798"/>
                <a:gd name="connsiteY5-1156" fmla="*/ 2443 h 868155"/>
                <a:gd name="connsiteX6-1157" fmla="*/ 1134642 w 1263798"/>
                <a:gd name="connsiteY6-1158" fmla="*/ 116743 h 868155"/>
                <a:gd name="connsiteX7-1159" fmla="*/ 1263230 w 1263798"/>
                <a:gd name="connsiteY7-1160" fmla="*/ 469168 h 868155"/>
                <a:gd name="connsiteX8-1161" fmla="*/ 1177505 w 1263798"/>
                <a:gd name="connsiteY8-1162" fmla="*/ 726343 h 868155"/>
                <a:gd name="connsiteX9-1163" fmla="*/ 1077492 w 1263798"/>
                <a:gd name="connsiteY9-1164" fmla="*/ 783493 h 868155"/>
                <a:gd name="connsiteX10-1165" fmla="*/ 1077492 w 1263798"/>
                <a:gd name="connsiteY10-1166" fmla="*/ 850168 h 868155"/>
                <a:gd name="connsiteX11-1167" fmla="*/ 920330 w 1263798"/>
                <a:gd name="connsiteY11-1168" fmla="*/ 426306 h 868155"/>
                <a:gd name="connsiteX12-1169" fmla="*/ 886992 w 1263798"/>
                <a:gd name="connsiteY12-1170" fmla="*/ 512031 h 868155"/>
                <a:gd name="connsiteX13-1171" fmla="*/ 987005 w 1263798"/>
                <a:gd name="connsiteY13-1172" fmla="*/ 745393 h 868155"/>
                <a:gd name="connsiteX14-1173" fmla="*/ 796505 w 1263798"/>
                <a:gd name="connsiteY14-1174" fmla="*/ 635856 h 868155"/>
                <a:gd name="connsiteX15-1175" fmla="*/ 753642 w 1263798"/>
                <a:gd name="connsiteY15-1176" fmla="*/ 473931 h 868155"/>
                <a:gd name="connsiteX16-1177" fmla="*/ 691730 w 1263798"/>
                <a:gd name="connsiteY16-1178" fmla="*/ 588231 h 868155"/>
                <a:gd name="connsiteX17-1179" fmla="*/ 782217 w 1263798"/>
                <a:gd name="connsiteY17-1180" fmla="*/ 721581 h 868155"/>
                <a:gd name="connsiteX18-1181" fmla="*/ 548855 w 1263798"/>
                <a:gd name="connsiteY18-1182" fmla="*/ 602518 h 868155"/>
                <a:gd name="connsiteX19-1183" fmla="*/ 548855 w 1263798"/>
                <a:gd name="connsiteY19-1184" fmla="*/ 454881 h 868155"/>
                <a:gd name="connsiteX20-1185" fmla="*/ 486942 w 1263798"/>
                <a:gd name="connsiteY20-1186" fmla="*/ 497743 h 868155"/>
                <a:gd name="connsiteX21-1187" fmla="*/ 525042 w 1263798"/>
                <a:gd name="connsiteY21-1188" fmla="*/ 640618 h 868155"/>
                <a:gd name="connsiteX22-1189" fmla="*/ 320255 w 1263798"/>
                <a:gd name="connsiteY22-1190" fmla="*/ 521556 h 868155"/>
                <a:gd name="connsiteX23-1191" fmla="*/ 286917 w 1263798"/>
                <a:gd name="connsiteY23-1192" fmla="*/ 369156 h 868155"/>
                <a:gd name="connsiteX24-1193" fmla="*/ 210717 w 1263798"/>
                <a:gd name="connsiteY24-1194" fmla="*/ 378681 h 868155"/>
                <a:gd name="connsiteX25-1195" fmla="*/ 163092 w 1263798"/>
                <a:gd name="connsiteY25-1196" fmla="*/ 831118 h 868155"/>
                <a:gd name="connsiteX0-1197" fmla="*/ 163092 w 1263798"/>
                <a:gd name="connsiteY0-1198" fmla="*/ 817930 h 854967"/>
                <a:gd name="connsiteX1-1199" fmla="*/ 115467 w 1263798"/>
                <a:gd name="connsiteY1-1200" fmla="*/ 698868 h 854967"/>
                <a:gd name="connsiteX2-1201" fmla="*/ 29742 w 1263798"/>
                <a:gd name="connsiteY2-1202" fmla="*/ 698868 h 854967"/>
                <a:gd name="connsiteX3-1203" fmla="*/ 1167 w 1263798"/>
                <a:gd name="connsiteY3-1204" fmla="*/ 360730 h 854967"/>
                <a:gd name="connsiteX4-1205" fmla="*/ 210717 w 1263798"/>
                <a:gd name="connsiteY4-1206" fmla="*/ 55930 h 854967"/>
                <a:gd name="connsiteX5-1207" fmla="*/ 646486 w 1263798"/>
                <a:gd name="connsiteY5-1208" fmla="*/ 3542 h 854967"/>
                <a:gd name="connsiteX6-1209" fmla="*/ 1134642 w 1263798"/>
                <a:gd name="connsiteY6-1210" fmla="*/ 103555 h 854967"/>
                <a:gd name="connsiteX7-1211" fmla="*/ 1263230 w 1263798"/>
                <a:gd name="connsiteY7-1212" fmla="*/ 455980 h 854967"/>
                <a:gd name="connsiteX8-1213" fmla="*/ 1177505 w 1263798"/>
                <a:gd name="connsiteY8-1214" fmla="*/ 713155 h 854967"/>
                <a:gd name="connsiteX9-1215" fmla="*/ 1077492 w 1263798"/>
                <a:gd name="connsiteY9-1216" fmla="*/ 770305 h 854967"/>
                <a:gd name="connsiteX10-1217" fmla="*/ 1077492 w 1263798"/>
                <a:gd name="connsiteY10-1218" fmla="*/ 836980 h 854967"/>
                <a:gd name="connsiteX11-1219" fmla="*/ 920330 w 1263798"/>
                <a:gd name="connsiteY11-1220" fmla="*/ 413118 h 854967"/>
                <a:gd name="connsiteX12-1221" fmla="*/ 886992 w 1263798"/>
                <a:gd name="connsiteY12-1222" fmla="*/ 498843 h 854967"/>
                <a:gd name="connsiteX13-1223" fmla="*/ 987005 w 1263798"/>
                <a:gd name="connsiteY13-1224" fmla="*/ 732205 h 854967"/>
                <a:gd name="connsiteX14-1225" fmla="*/ 796505 w 1263798"/>
                <a:gd name="connsiteY14-1226" fmla="*/ 622668 h 854967"/>
                <a:gd name="connsiteX15-1227" fmla="*/ 753642 w 1263798"/>
                <a:gd name="connsiteY15-1228" fmla="*/ 460743 h 854967"/>
                <a:gd name="connsiteX16-1229" fmla="*/ 691730 w 1263798"/>
                <a:gd name="connsiteY16-1230" fmla="*/ 575043 h 854967"/>
                <a:gd name="connsiteX17-1231" fmla="*/ 782217 w 1263798"/>
                <a:gd name="connsiteY17-1232" fmla="*/ 708393 h 854967"/>
                <a:gd name="connsiteX18-1233" fmla="*/ 548855 w 1263798"/>
                <a:gd name="connsiteY18-1234" fmla="*/ 589330 h 854967"/>
                <a:gd name="connsiteX19-1235" fmla="*/ 548855 w 1263798"/>
                <a:gd name="connsiteY19-1236" fmla="*/ 441693 h 854967"/>
                <a:gd name="connsiteX20-1237" fmla="*/ 486942 w 1263798"/>
                <a:gd name="connsiteY20-1238" fmla="*/ 484555 h 854967"/>
                <a:gd name="connsiteX21-1239" fmla="*/ 525042 w 1263798"/>
                <a:gd name="connsiteY21-1240" fmla="*/ 627430 h 854967"/>
                <a:gd name="connsiteX22-1241" fmla="*/ 320255 w 1263798"/>
                <a:gd name="connsiteY22-1242" fmla="*/ 508368 h 854967"/>
                <a:gd name="connsiteX23-1243" fmla="*/ 286917 w 1263798"/>
                <a:gd name="connsiteY23-1244" fmla="*/ 355968 h 854967"/>
                <a:gd name="connsiteX24-1245" fmla="*/ 210717 w 1263798"/>
                <a:gd name="connsiteY24-1246" fmla="*/ 365493 h 854967"/>
                <a:gd name="connsiteX25-1247" fmla="*/ 163092 w 1263798"/>
                <a:gd name="connsiteY25-1248" fmla="*/ 817930 h 854967"/>
                <a:gd name="connsiteX0-1249" fmla="*/ 173725 w 1274431"/>
                <a:gd name="connsiteY0-1250" fmla="*/ 816145 h 853182"/>
                <a:gd name="connsiteX1-1251" fmla="*/ 126100 w 1274431"/>
                <a:gd name="connsiteY1-1252" fmla="*/ 697083 h 853182"/>
                <a:gd name="connsiteX2-1253" fmla="*/ 40375 w 1274431"/>
                <a:gd name="connsiteY2-1254" fmla="*/ 697083 h 853182"/>
                <a:gd name="connsiteX3-1255" fmla="*/ 11800 w 1274431"/>
                <a:gd name="connsiteY3-1256" fmla="*/ 358945 h 853182"/>
                <a:gd name="connsiteX4-1257" fmla="*/ 233256 w 1274431"/>
                <a:gd name="connsiteY4-1258" fmla="*/ 63670 h 853182"/>
                <a:gd name="connsiteX5-1259" fmla="*/ 657119 w 1274431"/>
                <a:gd name="connsiteY5-1260" fmla="*/ 1757 h 853182"/>
                <a:gd name="connsiteX6-1261" fmla="*/ 1145275 w 1274431"/>
                <a:gd name="connsiteY6-1262" fmla="*/ 101770 h 853182"/>
                <a:gd name="connsiteX7-1263" fmla="*/ 1273863 w 1274431"/>
                <a:gd name="connsiteY7-1264" fmla="*/ 454195 h 853182"/>
                <a:gd name="connsiteX8-1265" fmla="*/ 1188138 w 1274431"/>
                <a:gd name="connsiteY8-1266" fmla="*/ 711370 h 853182"/>
                <a:gd name="connsiteX9-1267" fmla="*/ 1088125 w 1274431"/>
                <a:gd name="connsiteY9-1268" fmla="*/ 768520 h 853182"/>
                <a:gd name="connsiteX10-1269" fmla="*/ 1088125 w 1274431"/>
                <a:gd name="connsiteY10-1270" fmla="*/ 835195 h 853182"/>
                <a:gd name="connsiteX11-1271" fmla="*/ 930963 w 1274431"/>
                <a:gd name="connsiteY11-1272" fmla="*/ 411333 h 853182"/>
                <a:gd name="connsiteX12-1273" fmla="*/ 897625 w 1274431"/>
                <a:gd name="connsiteY12-1274" fmla="*/ 497058 h 853182"/>
                <a:gd name="connsiteX13-1275" fmla="*/ 997638 w 1274431"/>
                <a:gd name="connsiteY13-1276" fmla="*/ 730420 h 853182"/>
                <a:gd name="connsiteX14-1277" fmla="*/ 807138 w 1274431"/>
                <a:gd name="connsiteY14-1278" fmla="*/ 620883 h 853182"/>
                <a:gd name="connsiteX15-1279" fmla="*/ 764275 w 1274431"/>
                <a:gd name="connsiteY15-1280" fmla="*/ 458958 h 853182"/>
                <a:gd name="connsiteX16-1281" fmla="*/ 702363 w 1274431"/>
                <a:gd name="connsiteY16-1282" fmla="*/ 573258 h 853182"/>
                <a:gd name="connsiteX17-1283" fmla="*/ 792850 w 1274431"/>
                <a:gd name="connsiteY17-1284" fmla="*/ 706608 h 853182"/>
                <a:gd name="connsiteX18-1285" fmla="*/ 559488 w 1274431"/>
                <a:gd name="connsiteY18-1286" fmla="*/ 587545 h 853182"/>
                <a:gd name="connsiteX19-1287" fmla="*/ 559488 w 1274431"/>
                <a:gd name="connsiteY19-1288" fmla="*/ 439908 h 853182"/>
                <a:gd name="connsiteX20-1289" fmla="*/ 497575 w 1274431"/>
                <a:gd name="connsiteY20-1290" fmla="*/ 482770 h 853182"/>
                <a:gd name="connsiteX21-1291" fmla="*/ 535675 w 1274431"/>
                <a:gd name="connsiteY21-1292" fmla="*/ 625645 h 853182"/>
                <a:gd name="connsiteX22-1293" fmla="*/ 330888 w 1274431"/>
                <a:gd name="connsiteY22-1294" fmla="*/ 506583 h 853182"/>
                <a:gd name="connsiteX23-1295" fmla="*/ 297550 w 1274431"/>
                <a:gd name="connsiteY23-1296" fmla="*/ 354183 h 853182"/>
                <a:gd name="connsiteX24-1297" fmla="*/ 221350 w 1274431"/>
                <a:gd name="connsiteY24-1298" fmla="*/ 363708 h 853182"/>
                <a:gd name="connsiteX25-1299" fmla="*/ 173725 w 1274431"/>
                <a:gd name="connsiteY25-1300" fmla="*/ 816145 h 853182"/>
                <a:gd name="connsiteX0-1301" fmla="*/ 173725 w 1274431"/>
                <a:gd name="connsiteY0-1302" fmla="*/ 816145 h 853182"/>
                <a:gd name="connsiteX1-1303" fmla="*/ 126100 w 1274431"/>
                <a:gd name="connsiteY1-1304" fmla="*/ 730421 h 853182"/>
                <a:gd name="connsiteX2-1305" fmla="*/ 40375 w 1274431"/>
                <a:gd name="connsiteY2-1306" fmla="*/ 697083 h 853182"/>
                <a:gd name="connsiteX3-1307" fmla="*/ 11800 w 1274431"/>
                <a:gd name="connsiteY3-1308" fmla="*/ 358945 h 853182"/>
                <a:gd name="connsiteX4-1309" fmla="*/ 233256 w 1274431"/>
                <a:gd name="connsiteY4-1310" fmla="*/ 63670 h 853182"/>
                <a:gd name="connsiteX5-1311" fmla="*/ 657119 w 1274431"/>
                <a:gd name="connsiteY5-1312" fmla="*/ 1757 h 853182"/>
                <a:gd name="connsiteX6-1313" fmla="*/ 1145275 w 1274431"/>
                <a:gd name="connsiteY6-1314" fmla="*/ 101770 h 853182"/>
                <a:gd name="connsiteX7-1315" fmla="*/ 1273863 w 1274431"/>
                <a:gd name="connsiteY7-1316" fmla="*/ 454195 h 853182"/>
                <a:gd name="connsiteX8-1317" fmla="*/ 1188138 w 1274431"/>
                <a:gd name="connsiteY8-1318" fmla="*/ 711370 h 853182"/>
                <a:gd name="connsiteX9-1319" fmla="*/ 1088125 w 1274431"/>
                <a:gd name="connsiteY9-1320" fmla="*/ 768520 h 853182"/>
                <a:gd name="connsiteX10-1321" fmla="*/ 1088125 w 1274431"/>
                <a:gd name="connsiteY10-1322" fmla="*/ 835195 h 853182"/>
                <a:gd name="connsiteX11-1323" fmla="*/ 930963 w 1274431"/>
                <a:gd name="connsiteY11-1324" fmla="*/ 411333 h 853182"/>
                <a:gd name="connsiteX12-1325" fmla="*/ 897625 w 1274431"/>
                <a:gd name="connsiteY12-1326" fmla="*/ 497058 h 853182"/>
                <a:gd name="connsiteX13-1327" fmla="*/ 997638 w 1274431"/>
                <a:gd name="connsiteY13-1328" fmla="*/ 730420 h 853182"/>
                <a:gd name="connsiteX14-1329" fmla="*/ 807138 w 1274431"/>
                <a:gd name="connsiteY14-1330" fmla="*/ 620883 h 853182"/>
                <a:gd name="connsiteX15-1331" fmla="*/ 764275 w 1274431"/>
                <a:gd name="connsiteY15-1332" fmla="*/ 458958 h 853182"/>
                <a:gd name="connsiteX16-1333" fmla="*/ 702363 w 1274431"/>
                <a:gd name="connsiteY16-1334" fmla="*/ 573258 h 853182"/>
                <a:gd name="connsiteX17-1335" fmla="*/ 792850 w 1274431"/>
                <a:gd name="connsiteY17-1336" fmla="*/ 706608 h 853182"/>
                <a:gd name="connsiteX18-1337" fmla="*/ 559488 w 1274431"/>
                <a:gd name="connsiteY18-1338" fmla="*/ 587545 h 853182"/>
                <a:gd name="connsiteX19-1339" fmla="*/ 559488 w 1274431"/>
                <a:gd name="connsiteY19-1340" fmla="*/ 439908 h 853182"/>
                <a:gd name="connsiteX20-1341" fmla="*/ 497575 w 1274431"/>
                <a:gd name="connsiteY20-1342" fmla="*/ 482770 h 853182"/>
                <a:gd name="connsiteX21-1343" fmla="*/ 535675 w 1274431"/>
                <a:gd name="connsiteY21-1344" fmla="*/ 625645 h 853182"/>
                <a:gd name="connsiteX22-1345" fmla="*/ 330888 w 1274431"/>
                <a:gd name="connsiteY22-1346" fmla="*/ 506583 h 853182"/>
                <a:gd name="connsiteX23-1347" fmla="*/ 297550 w 1274431"/>
                <a:gd name="connsiteY23-1348" fmla="*/ 354183 h 853182"/>
                <a:gd name="connsiteX24-1349" fmla="*/ 221350 w 1274431"/>
                <a:gd name="connsiteY24-1350" fmla="*/ 363708 h 853182"/>
                <a:gd name="connsiteX25-1351" fmla="*/ 173725 w 1274431"/>
                <a:gd name="connsiteY25-1352" fmla="*/ 816145 h 853182"/>
                <a:gd name="connsiteX0-1353" fmla="*/ 180869 w 1274431"/>
                <a:gd name="connsiteY0-1354" fmla="*/ 797095 h 853182"/>
                <a:gd name="connsiteX1-1355" fmla="*/ 126100 w 1274431"/>
                <a:gd name="connsiteY1-1356" fmla="*/ 730421 h 853182"/>
                <a:gd name="connsiteX2-1357" fmla="*/ 40375 w 1274431"/>
                <a:gd name="connsiteY2-1358" fmla="*/ 697083 h 853182"/>
                <a:gd name="connsiteX3-1359" fmla="*/ 11800 w 1274431"/>
                <a:gd name="connsiteY3-1360" fmla="*/ 358945 h 853182"/>
                <a:gd name="connsiteX4-1361" fmla="*/ 233256 w 1274431"/>
                <a:gd name="connsiteY4-1362" fmla="*/ 63670 h 853182"/>
                <a:gd name="connsiteX5-1363" fmla="*/ 657119 w 1274431"/>
                <a:gd name="connsiteY5-1364" fmla="*/ 1757 h 853182"/>
                <a:gd name="connsiteX6-1365" fmla="*/ 1145275 w 1274431"/>
                <a:gd name="connsiteY6-1366" fmla="*/ 101770 h 853182"/>
                <a:gd name="connsiteX7-1367" fmla="*/ 1273863 w 1274431"/>
                <a:gd name="connsiteY7-1368" fmla="*/ 454195 h 853182"/>
                <a:gd name="connsiteX8-1369" fmla="*/ 1188138 w 1274431"/>
                <a:gd name="connsiteY8-1370" fmla="*/ 711370 h 853182"/>
                <a:gd name="connsiteX9-1371" fmla="*/ 1088125 w 1274431"/>
                <a:gd name="connsiteY9-1372" fmla="*/ 768520 h 853182"/>
                <a:gd name="connsiteX10-1373" fmla="*/ 1088125 w 1274431"/>
                <a:gd name="connsiteY10-1374" fmla="*/ 835195 h 853182"/>
                <a:gd name="connsiteX11-1375" fmla="*/ 930963 w 1274431"/>
                <a:gd name="connsiteY11-1376" fmla="*/ 411333 h 853182"/>
                <a:gd name="connsiteX12-1377" fmla="*/ 897625 w 1274431"/>
                <a:gd name="connsiteY12-1378" fmla="*/ 497058 h 853182"/>
                <a:gd name="connsiteX13-1379" fmla="*/ 997638 w 1274431"/>
                <a:gd name="connsiteY13-1380" fmla="*/ 730420 h 853182"/>
                <a:gd name="connsiteX14-1381" fmla="*/ 807138 w 1274431"/>
                <a:gd name="connsiteY14-1382" fmla="*/ 620883 h 853182"/>
                <a:gd name="connsiteX15-1383" fmla="*/ 764275 w 1274431"/>
                <a:gd name="connsiteY15-1384" fmla="*/ 458958 h 853182"/>
                <a:gd name="connsiteX16-1385" fmla="*/ 702363 w 1274431"/>
                <a:gd name="connsiteY16-1386" fmla="*/ 573258 h 853182"/>
                <a:gd name="connsiteX17-1387" fmla="*/ 792850 w 1274431"/>
                <a:gd name="connsiteY17-1388" fmla="*/ 706608 h 853182"/>
                <a:gd name="connsiteX18-1389" fmla="*/ 559488 w 1274431"/>
                <a:gd name="connsiteY18-1390" fmla="*/ 587545 h 853182"/>
                <a:gd name="connsiteX19-1391" fmla="*/ 559488 w 1274431"/>
                <a:gd name="connsiteY19-1392" fmla="*/ 439908 h 853182"/>
                <a:gd name="connsiteX20-1393" fmla="*/ 497575 w 1274431"/>
                <a:gd name="connsiteY20-1394" fmla="*/ 482770 h 853182"/>
                <a:gd name="connsiteX21-1395" fmla="*/ 535675 w 1274431"/>
                <a:gd name="connsiteY21-1396" fmla="*/ 625645 h 853182"/>
                <a:gd name="connsiteX22-1397" fmla="*/ 330888 w 1274431"/>
                <a:gd name="connsiteY22-1398" fmla="*/ 506583 h 853182"/>
                <a:gd name="connsiteX23-1399" fmla="*/ 297550 w 1274431"/>
                <a:gd name="connsiteY23-1400" fmla="*/ 354183 h 853182"/>
                <a:gd name="connsiteX24-1401" fmla="*/ 221350 w 1274431"/>
                <a:gd name="connsiteY24-1402" fmla="*/ 363708 h 853182"/>
                <a:gd name="connsiteX25-1403" fmla="*/ 180869 w 1274431"/>
                <a:gd name="connsiteY25-1404" fmla="*/ 797095 h 853182"/>
                <a:gd name="connsiteX0-1405" fmla="*/ 180869 w 1274431"/>
                <a:gd name="connsiteY0-1406" fmla="*/ 797095 h 853182"/>
                <a:gd name="connsiteX1-1407" fmla="*/ 126100 w 1274431"/>
                <a:gd name="connsiteY1-1408" fmla="*/ 730421 h 853182"/>
                <a:gd name="connsiteX2-1409" fmla="*/ 40375 w 1274431"/>
                <a:gd name="connsiteY2-1410" fmla="*/ 697083 h 853182"/>
                <a:gd name="connsiteX3-1411" fmla="*/ 11800 w 1274431"/>
                <a:gd name="connsiteY3-1412" fmla="*/ 358945 h 853182"/>
                <a:gd name="connsiteX4-1413" fmla="*/ 233256 w 1274431"/>
                <a:gd name="connsiteY4-1414" fmla="*/ 63670 h 853182"/>
                <a:gd name="connsiteX5-1415" fmla="*/ 657119 w 1274431"/>
                <a:gd name="connsiteY5-1416" fmla="*/ 1757 h 853182"/>
                <a:gd name="connsiteX6-1417" fmla="*/ 1145275 w 1274431"/>
                <a:gd name="connsiteY6-1418" fmla="*/ 101770 h 853182"/>
                <a:gd name="connsiteX7-1419" fmla="*/ 1273863 w 1274431"/>
                <a:gd name="connsiteY7-1420" fmla="*/ 454195 h 853182"/>
                <a:gd name="connsiteX8-1421" fmla="*/ 1188138 w 1274431"/>
                <a:gd name="connsiteY8-1422" fmla="*/ 711370 h 853182"/>
                <a:gd name="connsiteX9-1423" fmla="*/ 1088125 w 1274431"/>
                <a:gd name="connsiteY9-1424" fmla="*/ 768520 h 853182"/>
                <a:gd name="connsiteX10-1425" fmla="*/ 1088125 w 1274431"/>
                <a:gd name="connsiteY10-1426" fmla="*/ 835195 h 853182"/>
                <a:gd name="connsiteX11-1427" fmla="*/ 930963 w 1274431"/>
                <a:gd name="connsiteY11-1428" fmla="*/ 411333 h 853182"/>
                <a:gd name="connsiteX12-1429" fmla="*/ 897625 w 1274431"/>
                <a:gd name="connsiteY12-1430" fmla="*/ 497058 h 853182"/>
                <a:gd name="connsiteX13-1431" fmla="*/ 997638 w 1274431"/>
                <a:gd name="connsiteY13-1432" fmla="*/ 730420 h 853182"/>
                <a:gd name="connsiteX14-1433" fmla="*/ 807138 w 1274431"/>
                <a:gd name="connsiteY14-1434" fmla="*/ 620883 h 853182"/>
                <a:gd name="connsiteX15-1435" fmla="*/ 764275 w 1274431"/>
                <a:gd name="connsiteY15-1436" fmla="*/ 458958 h 853182"/>
                <a:gd name="connsiteX16-1437" fmla="*/ 702363 w 1274431"/>
                <a:gd name="connsiteY16-1438" fmla="*/ 573258 h 853182"/>
                <a:gd name="connsiteX17-1439" fmla="*/ 792850 w 1274431"/>
                <a:gd name="connsiteY17-1440" fmla="*/ 706608 h 853182"/>
                <a:gd name="connsiteX18-1441" fmla="*/ 559488 w 1274431"/>
                <a:gd name="connsiteY18-1442" fmla="*/ 587545 h 853182"/>
                <a:gd name="connsiteX19-1443" fmla="*/ 559488 w 1274431"/>
                <a:gd name="connsiteY19-1444" fmla="*/ 439908 h 853182"/>
                <a:gd name="connsiteX20-1445" fmla="*/ 497575 w 1274431"/>
                <a:gd name="connsiteY20-1446" fmla="*/ 482770 h 853182"/>
                <a:gd name="connsiteX21-1447" fmla="*/ 535675 w 1274431"/>
                <a:gd name="connsiteY21-1448" fmla="*/ 625645 h 853182"/>
                <a:gd name="connsiteX22-1449" fmla="*/ 330888 w 1274431"/>
                <a:gd name="connsiteY22-1450" fmla="*/ 506583 h 853182"/>
                <a:gd name="connsiteX23-1451" fmla="*/ 297550 w 1274431"/>
                <a:gd name="connsiteY23-1452" fmla="*/ 354183 h 853182"/>
                <a:gd name="connsiteX24-1453" fmla="*/ 221350 w 1274431"/>
                <a:gd name="connsiteY24-1454" fmla="*/ 363708 h 853182"/>
                <a:gd name="connsiteX25-1455" fmla="*/ 180869 w 1274431"/>
                <a:gd name="connsiteY25-1456" fmla="*/ 797095 h 853182"/>
                <a:gd name="connsiteX0-1457" fmla="*/ 180869 w 1274431"/>
                <a:gd name="connsiteY0-1458" fmla="*/ 797095 h 853182"/>
                <a:gd name="connsiteX1-1459" fmla="*/ 126100 w 1274431"/>
                <a:gd name="connsiteY1-1460" fmla="*/ 730421 h 853182"/>
                <a:gd name="connsiteX2-1461" fmla="*/ 40375 w 1274431"/>
                <a:gd name="connsiteY2-1462" fmla="*/ 697083 h 853182"/>
                <a:gd name="connsiteX3-1463" fmla="*/ 11800 w 1274431"/>
                <a:gd name="connsiteY3-1464" fmla="*/ 358945 h 853182"/>
                <a:gd name="connsiteX4-1465" fmla="*/ 233256 w 1274431"/>
                <a:gd name="connsiteY4-1466" fmla="*/ 63670 h 853182"/>
                <a:gd name="connsiteX5-1467" fmla="*/ 657119 w 1274431"/>
                <a:gd name="connsiteY5-1468" fmla="*/ 1757 h 853182"/>
                <a:gd name="connsiteX6-1469" fmla="*/ 1145275 w 1274431"/>
                <a:gd name="connsiteY6-1470" fmla="*/ 101770 h 853182"/>
                <a:gd name="connsiteX7-1471" fmla="*/ 1273863 w 1274431"/>
                <a:gd name="connsiteY7-1472" fmla="*/ 454195 h 853182"/>
                <a:gd name="connsiteX8-1473" fmla="*/ 1188138 w 1274431"/>
                <a:gd name="connsiteY8-1474" fmla="*/ 711370 h 853182"/>
                <a:gd name="connsiteX9-1475" fmla="*/ 1088125 w 1274431"/>
                <a:gd name="connsiteY9-1476" fmla="*/ 768520 h 853182"/>
                <a:gd name="connsiteX10-1477" fmla="*/ 1088125 w 1274431"/>
                <a:gd name="connsiteY10-1478" fmla="*/ 835195 h 853182"/>
                <a:gd name="connsiteX11-1479" fmla="*/ 930963 w 1274431"/>
                <a:gd name="connsiteY11-1480" fmla="*/ 411333 h 853182"/>
                <a:gd name="connsiteX12-1481" fmla="*/ 897625 w 1274431"/>
                <a:gd name="connsiteY12-1482" fmla="*/ 497058 h 853182"/>
                <a:gd name="connsiteX13-1483" fmla="*/ 997638 w 1274431"/>
                <a:gd name="connsiteY13-1484" fmla="*/ 730420 h 853182"/>
                <a:gd name="connsiteX14-1485" fmla="*/ 807138 w 1274431"/>
                <a:gd name="connsiteY14-1486" fmla="*/ 620883 h 853182"/>
                <a:gd name="connsiteX15-1487" fmla="*/ 764275 w 1274431"/>
                <a:gd name="connsiteY15-1488" fmla="*/ 458958 h 853182"/>
                <a:gd name="connsiteX16-1489" fmla="*/ 702363 w 1274431"/>
                <a:gd name="connsiteY16-1490" fmla="*/ 573258 h 853182"/>
                <a:gd name="connsiteX17-1491" fmla="*/ 792850 w 1274431"/>
                <a:gd name="connsiteY17-1492" fmla="*/ 706608 h 853182"/>
                <a:gd name="connsiteX18-1493" fmla="*/ 559488 w 1274431"/>
                <a:gd name="connsiteY18-1494" fmla="*/ 587545 h 853182"/>
                <a:gd name="connsiteX19-1495" fmla="*/ 559488 w 1274431"/>
                <a:gd name="connsiteY19-1496" fmla="*/ 439908 h 853182"/>
                <a:gd name="connsiteX20-1497" fmla="*/ 497575 w 1274431"/>
                <a:gd name="connsiteY20-1498" fmla="*/ 482770 h 853182"/>
                <a:gd name="connsiteX21-1499" fmla="*/ 535675 w 1274431"/>
                <a:gd name="connsiteY21-1500" fmla="*/ 625645 h 853182"/>
                <a:gd name="connsiteX22-1501" fmla="*/ 330888 w 1274431"/>
                <a:gd name="connsiteY22-1502" fmla="*/ 506583 h 853182"/>
                <a:gd name="connsiteX23-1503" fmla="*/ 297550 w 1274431"/>
                <a:gd name="connsiteY23-1504" fmla="*/ 354183 h 853182"/>
                <a:gd name="connsiteX24-1505" fmla="*/ 252307 w 1274431"/>
                <a:gd name="connsiteY24-1506" fmla="*/ 399427 h 853182"/>
                <a:gd name="connsiteX25-1507" fmla="*/ 180869 w 1274431"/>
                <a:gd name="connsiteY25-1508" fmla="*/ 797095 h 853182"/>
                <a:gd name="connsiteX0-1509" fmla="*/ 180869 w 1274431"/>
                <a:gd name="connsiteY0-1510" fmla="*/ 797095 h 853182"/>
                <a:gd name="connsiteX1-1511" fmla="*/ 126100 w 1274431"/>
                <a:gd name="connsiteY1-1512" fmla="*/ 730421 h 853182"/>
                <a:gd name="connsiteX2-1513" fmla="*/ 40375 w 1274431"/>
                <a:gd name="connsiteY2-1514" fmla="*/ 697083 h 853182"/>
                <a:gd name="connsiteX3-1515" fmla="*/ 11800 w 1274431"/>
                <a:gd name="connsiteY3-1516" fmla="*/ 358945 h 853182"/>
                <a:gd name="connsiteX4-1517" fmla="*/ 233256 w 1274431"/>
                <a:gd name="connsiteY4-1518" fmla="*/ 63670 h 853182"/>
                <a:gd name="connsiteX5-1519" fmla="*/ 657119 w 1274431"/>
                <a:gd name="connsiteY5-1520" fmla="*/ 1757 h 853182"/>
                <a:gd name="connsiteX6-1521" fmla="*/ 1145275 w 1274431"/>
                <a:gd name="connsiteY6-1522" fmla="*/ 101770 h 853182"/>
                <a:gd name="connsiteX7-1523" fmla="*/ 1273863 w 1274431"/>
                <a:gd name="connsiteY7-1524" fmla="*/ 454195 h 853182"/>
                <a:gd name="connsiteX8-1525" fmla="*/ 1188138 w 1274431"/>
                <a:gd name="connsiteY8-1526" fmla="*/ 711370 h 853182"/>
                <a:gd name="connsiteX9-1527" fmla="*/ 1088125 w 1274431"/>
                <a:gd name="connsiteY9-1528" fmla="*/ 768520 h 853182"/>
                <a:gd name="connsiteX10-1529" fmla="*/ 1088125 w 1274431"/>
                <a:gd name="connsiteY10-1530" fmla="*/ 835195 h 853182"/>
                <a:gd name="connsiteX11-1531" fmla="*/ 930963 w 1274431"/>
                <a:gd name="connsiteY11-1532" fmla="*/ 411333 h 853182"/>
                <a:gd name="connsiteX12-1533" fmla="*/ 897625 w 1274431"/>
                <a:gd name="connsiteY12-1534" fmla="*/ 497058 h 853182"/>
                <a:gd name="connsiteX13-1535" fmla="*/ 997638 w 1274431"/>
                <a:gd name="connsiteY13-1536" fmla="*/ 730420 h 853182"/>
                <a:gd name="connsiteX14-1537" fmla="*/ 807138 w 1274431"/>
                <a:gd name="connsiteY14-1538" fmla="*/ 620883 h 853182"/>
                <a:gd name="connsiteX15-1539" fmla="*/ 764275 w 1274431"/>
                <a:gd name="connsiteY15-1540" fmla="*/ 458958 h 853182"/>
                <a:gd name="connsiteX16-1541" fmla="*/ 702363 w 1274431"/>
                <a:gd name="connsiteY16-1542" fmla="*/ 573258 h 853182"/>
                <a:gd name="connsiteX17-1543" fmla="*/ 792850 w 1274431"/>
                <a:gd name="connsiteY17-1544" fmla="*/ 706608 h 853182"/>
                <a:gd name="connsiteX18-1545" fmla="*/ 559488 w 1274431"/>
                <a:gd name="connsiteY18-1546" fmla="*/ 587545 h 853182"/>
                <a:gd name="connsiteX19-1547" fmla="*/ 559488 w 1274431"/>
                <a:gd name="connsiteY19-1548" fmla="*/ 439908 h 853182"/>
                <a:gd name="connsiteX20-1549" fmla="*/ 497575 w 1274431"/>
                <a:gd name="connsiteY20-1550" fmla="*/ 482770 h 853182"/>
                <a:gd name="connsiteX21-1551" fmla="*/ 535675 w 1274431"/>
                <a:gd name="connsiteY21-1552" fmla="*/ 625645 h 853182"/>
                <a:gd name="connsiteX22-1553" fmla="*/ 330888 w 1274431"/>
                <a:gd name="connsiteY22-1554" fmla="*/ 506583 h 853182"/>
                <a:gd name="connsiteX23-1555" fmla="*/ 316600 w 1274431"/>
                <a:gd name="connsiteY23-1556" fmla="*/ 394664 h 853182"/>
                <a:gd name="connsiteX24-1557" fmla="*/ 252307 w 1274431"/>
                <a:gd name="connsiteY24-1558" fmla="*/ 399427 h 853182"/>
                <a:gd name="connsiteX25-1559" fmla="*/ 180869 w 1274431"/>
                <a:gd name="connsiteY25-1560" fmla="*/ 797095 h 853182"/>
                <a:gd name="connsiteX0-1561" fmla="*/ 180869 w 1275111"/>
                <a:gd name="connsiteY0-1562" fmla="*/ 798120 h 854207"/>
                <a:gd name="connsiteX1-1563" fmla="*/ 126100 w 1275111"/>
                <a:gd name="connsiteY1-1564" fmla="*/ 731446 h 854207"/>
                <a:gd name="connsiteX2-1565" fmla="*/ 40375 w 1275111"/>
                <a:gd name="connsiteY2-1566" fmla="*/ 698108 h 854207"/>
                <a:gd name="connsiteX3-1567" fmla="*/ 11800 w 1275111"/>
                <a:gd name="connsiteY3-1568" fmla="*/ 359970 h 854207"/>
                <a:gd name="connsiteX4-1569" fmla="*/ 233256 w 1275111"/>
                <a:gd name="connsiteY4-1570" fmla="*/ 64695 h 854207"/>
                <a:gd name="connsiteX5-1571" fmla="*/ 657119 w 1275111"/>
                <a:gd name="connsiteY5-1572" fmla="*/ 2782 h 854207"/>
                <a:gd name="connsiteX6-1573" fmla="*/ 1121462 w 1275111"/>
                <a:gd name="connsiteY6-1574" fmla="*/ 119464 h 854207"/>
                <a:gd name="connsiteX7-1575" fmla="*/ 1273863 w 1275111"/>
                <a:gd name="connsiteY7-1576" fmla="*/ 455220 h 854207"/>
                <a:gd name="connsiteX8-1577" fmla="*/ 1188138 w 1275111"/>
                <a:gd name="connsiteY8-1578" fmla="*/ 712395 h 854207"/>
                <a:gd name="connsiteX9-1579" fmla="*/ 1088125 w 1275111"/>
                <a:gd name="connsiteY9-1580" fmla="*/ 769545 h 854207"/>
                <a:gd name="connsiteX10-1581" fmla="*/ 1088125 w 1275111"/>
                <a:gd name="connsiteY10-1582" fmla="*/ 836220 h 854207"/>
                <a:gd name="connsiteX11-1583" fmla="*/ 930963 w 1275111"/>
                <a:gd name="connsiteY11-1584" fmla="*/ 412358 h 854207"/>
                <a:gd name="connsiteX12-1585" fmla="*/ 897625 w 1275111"/>
                <a:gd name="connsiteY12-1586" fmla="*/ 498083 h 854207"/>
                <a:gd name="connsiteX13-1587" fmla="*/ 997638 w 1275111"/>
                <a:gd name="connsiteY13-1588" fmla="*/ 731445 h 854207"/>
                <a:gd name="connsiteX14-1589" fmla="*/ 807138 w 1275111"/>
                <a:gd name="connsiteY14-1590" fmla="*/ 621908 h 854207"/>
                <a:gd name="connsiteX15-1591" fmla="*/ 764275 w 1275111"/>
                <a:gd name="connsiteY15-1592" fmla="*/ 459983 h 854207"/>
                <a:gd name="connsiteX16-1593" fmla="*/ 702363 w 1275111"/>
                <a:gd name="connsiteY16-1594" fmla="*/ 574283 h 854207"/>
                <a:gd name="connsiteX17-1595" fmla="*/ 792850 w 1275111"/>
                <a:gd name="connsiteY17-1596" fmla="*/ 707633 h 854207"/>
                <a:gd name="connsiteX18-1597" fmla="*/ 559488 w 1275111"/>
                <a:gd name="connsiteY18-1598" fmla="*/ 588570 h 854207"/>
                <a:gd name="connsiteX19-1599" fmla="*/ 559488 w 1275111"/>
                <a:gd name="connsiteY19-1600" fmla="*/ 440933 h 854207"/>
                <a:gd name="connsiteX20-1601" fmla="*/ 497575 w 1275111"/>
                <a:gd name="connsiteY20-1602" fmla="*/ 483795 h 854207"/>
                <a:gd name="connsiteX21-1603" fmla="*/ 535675 w 1275111"/>
                <a:gd name="connsiteY21-1604" fmla="*/ 626670 h 854207"/>
                <a:gd name="connsiteX22-1605" fmla="*/ 330888 w 1275111"/>
                <a:gd name="connsiteY22-1606" fmla="*/ 507608 h 854207"/>
                <a:gd name="connsiteX23-1607" fmla="*/ 316600 w 1275111"/>
                <a:gd name="connsiteY23-1608" fmla="*/ 395689 h 854207"/>
                <a:gd name="connsiteX24-1609" fmla="*/ 252307 w 1275111"/>
                <a:gd name="connsiteY24-1610" fmla="*/ 400452 h 854207"/>
                <a:gd name="connsiteX25-1611" fmla="*/ 180869 w 1275111"/>
                <a:gd name="connsiteY25-1612" fmla="*/ 798120 h 854207"/>
                <a:gd name="connsiteX0-1613" fmla="*/ 180869 w 1275111"/>
                <a:gd name="connsiteY0-1614" fmla="*/ 797238 h 853325"/>
                <a:gd name="connsiteX1-1615" fmla="*/ 126100 w 1275111"/>
                <a:gd name="connsiteY1-1616" fmla="*/ 730564 h 853325"/>
                <a:gd name="connsiteX2-1617" fmla="*/ 40375 w 1275111"/>
                <a:gd name="connsiteY2-1618" fmla="*/ 697226 h 853325"/>
                <a:gd name="connsiteX3-1619" fmla="*/ 11800 w 1275111"/>
                <a:gd name="connsiteY3-1620" fmla="*/ 359088 h 853325"/>
                <a:gd name="connsiteX4-1621" fmla="*/ 233256 w 1275111"/>
                <a:gd name="connsiteY4-1622" fmla="*/ 63813 h 853325"/>
                <a:gd name="connsiteX5-1623" fmla="*/ 657119 w 1275111"/>
                <a:gd name="connsiteY5-1624" fmla="*/ 1900 h 853325"/>
                <a:gd name="connsiteX6-1625" fmla="*/ 1121462 w 1275111"/>
                <a:gd name="connsiteY6-1626" fmla="*/ 104294 h 853325"/>
                <a:gd name="connsiteX7-1627" fmla="*/ 1273863 w 1275111"/>
                <a:gd name="connsiteY7-1628" fmla="*/ 454338 h 853325"/>
                <a:gd name="connsiteX8-1629" fmla="*/ 1188138 w 1275111"/>
                <a:gd name="connsiteY8-1630" fmla="*/ 711513 h 853325"/>
                <a:gd name="connsiteX9-1631" fmla="*/ 1088125 w 1275111"/>
                <a:gd name="connsiteY9-1632" fmla="*/ 768663 h 853325"/>
                <a:gd name="connsiteX10-1633" fmla="*/ 1088125 w 1275111"/>
                <a:gd name="connsiteY10-1634" fmla="*/ 835338 h 853325"/>
                <a:gd name="connsiteX11-1635" fmla="*/ 930963 w 1275111"/>
                <a:gd name="connsiteY11-1636" fmla="*/ 411476 h 853325"/>
                <a:gd name="connsiteX12-1637" fmla="*/ 897625 w 1275111"/>
                <a:gd name="connsiteY12-1638" fmla="*/ 497201 h 853325"/>
                <a:gd name="connsiteX13-1639" fmla="*/ 997638 w 1275111"/>
                <a:gd name="connsiteY13-1640" fmla="*/ 730563 h 853325"/>
                <a:gd name="connsiteX14-1641" fmla="*/ 807138 w 1275111"/>
                <a:gd name="connsiteY14-1642" fmla="*/ 621026 h 853325"/>
                <a:gd name="connsiteX15-1643" fmla="*/ 764275 w 1275111"/>
                <a:gd name="connsiteY15-1644" fmla="*/ 459101 h 853325"/>
                <a:gd name="connsiteX16-1645" fmla="*/ 702363 w 1275111"/>
                <a:gd name="connsiteY16-1646" fmla="*/ 573401 h 853325"/>
                <a:gd name="connsiteX17-1647" fmla="*/ 792850 w 1275111"/>
                <a:gd name="connsiteY17-1648" fmla="*/ 706751 h 853325"/>
                <a:gd name="connsiteX18-1649" fmla="*/ 559488 w 1275111"/>
                <a:gd name="connsiteY18-1650" fmla="*/ 587688 h 853325"/>
                <a:gd name="connsiteX19-1651" fmla="*/ 559488 w 1275111"/>
                <a:gd name="connsiteY19-1652" fmla="*/ 440051 h 853325"/>
                <a:gd name="connsiteX20-1653" fmla="*/ 497575 w 1275111"/>
                <a:gd name="connsiteY20-1654" fmla="*/ 482913 h 853325"/>
                <a:gd name="connsiteX21-1655" fmla="*/ 535675 w 1275111"/>
                <a:gd name="connsiteY21-1656" fmla="*/ 625788 h 853325"/>
                <a:gd name="connsiteX22-1657" fmla="*/ 330888 w 1275111"/>
                <a:gd name="connsiteY22-1658" fmla="*/ 506726 h 853325"/>
                <a:gd name="connsiteX23-1659" fmla="*/ 316600 w 1275111"/>
                <a:gd name="connsiteY23-1660" fmla="*/ 394807 h 853325"/>
                <a:gd name="connsiteX24-1661" fmla="*/ 252307 w 1275111"/>
                <a:gd name="connsiteY24-1662" fmla="*/ 399570 h 853325"/>
                <a:gd name="connsiteX25-1663" fmla="*/ 180869 w 1275111"/>
                <a:gd name="connsiteY25-1664" fmla="*/ 797238 h 853325"/>
                <a:gd name="connsiteX0-1665" fmla="*/ 180869 w 1275111"/>
                <a:gd name="connsiteY0-1666" fmla="*/ 795698 h 851785"/>
                <a:gd name="connsiteX1-1667" fmla="*/ 126100 w 1275111"/>
                <a:gd name="connsiteY1-1668" fmla="*/ 729024 h 851785"/>
                <a:gd name="connsiteX2-1669" fmla="*/ 40375 w 1275111"/>
                <a:gd name="connsiteY2-1670" fmla="*/ 695686 h 851785"/>
                <a:gd name="connsiteX3-1671" fmla="*/ 11800 w 1275111"/>
                <a:gd name="connsiteY3-1672" fmla="*/ 357548 h 851785"/>
                <a:gd name="connsiteX4-1673" fmla="*/ 233256 w 1275111"/>
                <a:gd name="connsiteY4-1674" fmla="*/ 62273 h 851785"/>
                <a:gd name="connsiteX5-1675" fmla="*/ 657119 w 1275111"/>
                <a:gd name="connsiteY5-1676" fmla="*/ 360 h 851785"/>
                <a:gd name="connsiteX6-1677" fmla="*/ 1121462 w 1275111"/>
                <a:gd name="connsiteY6-1678" fmla="*/ 102754 h 851785"/>
                <a:gd name="connsiteX7-1679" fmla="*/ 1273863 w 1275111"/>
                <a:gd name="connsiteY7-1680" fmla="*/ 452798 h 851785"/>
                <a:gd name="connsiteX8-1681" fmla="*/ 1188138 w 1275111"/>
                <a:gd name="connsiteY8-1682" fmla="*/ 709973 h 851785"/>
                <a:gd name="connsiteX9-1683" fmla="*/ 1088125 w 1275111"/>
                <a:gd name="connsiteY9-1684" fmla="*/ 767123 h 851785"/>
                <a:gd name="connsiteX10-1685" fmla="*/ 1088125 w 1275111"/>
                <a:gd name="connsiteY10-1686" fmla="*/ 833798 h 851785"/>
                <a:gd name="connsiteX11-1687" fmla="*/ 930963 w 1275111"/>
                <a:gd name="connsiteY11-1688" fmla="*/ 409936 h 851785"/>
                <a:gd name="connsiteX12-1689" fmla="*/ 897625 w 1275111"/>
                <a:gd name="connsiteY12-1690" fmla="*/ 495661 h 851785"/>
                <a:gd name="connsiteX13-1691" fmla="*/ 997638 w 1275111"/>
                <a:gd name="connsiteY13-1692" fmla="*/ 729023 h 851785"/>
                <a:gd name="connsiteX14-1693" fmla="*/ 807138 w 1275111"/>
                <a:gd name="connsiteY14-1694" fmla="*/ 619486 h 851785"/>
                <a:gd name="connsiteX15-1695" fmla="*/ 764275 w 1275111"/>
                <a:gd name="connsiteY15-1696" fmla="*/ 457561 h 851785"/>
                <a:gd name="connsiteX16-1697" fmla="*/ 702363 w 1275111"/>
                <a:gd name="connsiteY16-1698" fmla="*/ 571861 h 851785"/>
                <a:gd name="connsiteX17-1699" fmla="*/ 792850 w 1275111"/>
                <a:gd name="connsiteY17-1700" fmla="*/ 705211 h 851785"/>
                <a:gd name="connsiteX18-1701" fmla="*/ 559488 w 1275111"/>
                <a:gd name="connsiteY18-1702" fmla="*/ 586148 h 851785"/>
                <a:gd name="connsiteX19-1703" fmla="*/ 559488 w 1275111"/>
                <a:gd name="connsiteY19-1704" fmla="*/ 438511 h 851785"/>
                <a:gd name="connsiteX20-1705" fmla="*/ 497575 w 1275111"/>
                <a:gd name="connsiteY20-1706" fmla="*/ 481373 h 851785"/>
                <a:gd name="connsiteX21-1707" fmla="*/ 535675 w 1275111"/>
                <a:gd name="connsiteY21-1708" fmla="*/ 624248 h 851785"/>
                <a:gd name="connsiteX22-1709" fmla="*/ 330888 w 1275111"/>
                <a:gd name="connsiteY22-1710" fmla="*/ 505186 h 851785"/>
                <a:gd name="connsiteX23-1711" fmla="*/ 316600 w 1275111"/>
                <a:gd name="connsiteY23-1712" fmla="*/ 393267 h 851785"/>
                <a:gd name="connsiteX24-1713" fmla="*/ 252307 w 1275111"/>
                <a:gd name="connsiteY24-1714" fmla="*/ 398030 h 851785"/>
                <a:gd name="connsiteX25-1715" fmla="*/ 180869 w 1275111"/>
                <a:gd name="connsiteY25-1716" fmla="*/ 795698 h 851785"/>
                <a:gd name="connsiteX0-1717" fmla="*/ 180869 w 1275435"/>
                <a:gd name="connsiteY0-1718" fmla="*/ 797526 h 853613"/>
                <a:gd name="connsiteX1-1719" fmla="*/ 126100 w 1275435"/>
                <a:gd name="connsiteY1-1720" fmla="*/ 730852 h 853613"/>
                <a:gd name="connsiteX2-1721" fmla="*/ 40375 w 1275435"/>
                <a:gd name="connsiteY2-1722" fmla="*/ 697514 h 853613"/>
                <a:gd name="connsiteX3-1723" fmla="*/ 11800 w 1275435"/>
                <a:gd name="connsiteY3-1724" fmla="*/ 359376 h 853613"/>
                <a:gd name="connsiteX4-1725" fmla="*/ 233256 w 1275435"/>
                <a:gd name="connsiteY4-1726" fmla="*/ 64101 h 853613"/>
                <a:gd name="connsiteX5-1727" fmla="*/ 657119 w 1275435"/>
                <a:gd name="connsiteY5-1728" fmla="*/ 2188 h 853613"/>
                <a:gd name="connsiteX6-1729" fmla="*/ 1111937 w 1275435"/>
                <a:gd name="connsiteY6-1730" fmla="*/ 109344 h 853613"/>
                <a:gd name="connsiteX7-1731" fmla="*/ 1273863 w 1275435"/>
                <a:gd name="connsiteY7-1732" fmla="*/ 454626 h 853613"/>
                <a:gd name="connsiteX8-1733" fmla="*/ 1188138 w 1275435"/>
                <a:gd name="connsiteY8-1734" fmla="*/ 711801 h 853613"/>
                <a:gd name="connsiteX9-1735" fmla="*/ 1088125 w 1275435"/>
                <a:gd name="connsiteY9-1736" fmla="*/ 768951 h 853613"/>
                <a:gd name="connsiteX10-1737" fmla="*/ 1088125 w 1275435"/>
                <a:gd name="connsiteY10-1738" fmla="*/ 835626 h 853613"/>
                <a:gd name="connsiteX11-1739" fmla="*/ 930963 w 1275435"/>
                <a:gd name="connsiteY11-1740" fmla="*/ 411764 h 853613"/>
                <a:gd name="connsiteX12-1741" fmla="*/ 897625 w 1275435"/>
                <a:gd name="connsiteY12-1742" fmla="*/ 497489 h 853613"/>
                <a:gd name="connsiteX13-1743" fmla="*/ 997638 w 1275435"/>
                <a:gd name="connsiteY13-1744" fmla="*/ 730851 h 853613"/>
                <a:gd name="connsiteX14-1745" fmla="*/ 807138 w 1275435"/>
                <a:gd name="connsiteY14-1746" fmla="*/ 621314 h 853613"/>
                <a:gd name="connsiteX15-1747" fmla="*/ 764275 w 1275435"/>
                <a:gd name="connsiteY15-1748" fmla="*/ 459389 h 853613"/>
                <a:gd name="connsiteX16-1749" fmla="*/ 702363 w 1275435"/>
                <a:gd name="connsiteY16-1750" fmla="*/ 573689 h 853613"/>
                <a:gd name="connsiteX17-1751" fmla="*/ 792850 w 1275435"/>
                <a:gd name="connsiteY17-1752" fmla="*/ 707039 h 853613"/>
                <a:gd name="connsiteX18-1753" fmla="*/ 559488 w 1275435"/>
                <a:gd name="connsiteY18-1754" fmla="*/ 587976 h 853613"/>
                <a:gd name="connsiteX19-1755" fmla="*/ 559488 w 1275435"/>
                <a:gd name="connsiteY19-1756" fmla="*/ 440339 h 853613"/>
                <a:gd name="connsiteX20-1757" fmla="*/ 497575 w 1275435"/>
                <a:gd name="connsiteY20-1758" fmla="*/ 483201 h 853613"/>
                <a:gd name="connsiteX21-1759" fmla="*/ 535675 w 1275435"/>
                <a:gd name="connsiteY21-1760" fmla="*/ 626076 h 853613"/>
                <a:gd name="connsiteX22-1761" fmla="*/ 330888 w 1275435"/>
                <a:gd name="connsiteY22-1762" fmla="*/ 507014 h 853613"/>
                <a:gd name="connsiteX23-1763" fmla="*/ 316600 w 1275435"/>
                <a:gd name="connsiteY23-1764" fmla="*/ 395095 h 853613"/>
                <a:gd name="connsiteX24-1765" fmla="*/ 252307 w 1275435"/>
                <a:gd name="connsiteY24-1766" fmla="*/ 399858 h 853613"/>
                <a:gd name="connsiteX25-1767" fmla="*/ 180869 w 1275435"/>
                <a:gd name="connsiteY25-1768" fmla="*/ 797526 h 853613"/>
                <a:gd name="connsiteX0-1769" fmla="*/ 180869 w 1263759"/>
                <a:gd name="connsiteY0-1770" fmla="*/ 797526 h 853613"/>
                <a:gd name="connsiteX1-1771" fmla="*/ 126100 w 1263759"/>
                <a:gd name="connsiteY1-1772" fmla="*/ 730852 h 853613"/>
                <a:gd name="connsiteX2-1773" fmla="*/ 40375 w 1263759"/>
                <a:gd name="connsiteY2-1774" fmla="*/ 697514 h 853613"/>
                <a:gd name="connsiteX3-1775" fmla="*/ 11800 w 1263759"/>
                <a:gd name="connsiteY3-1776" fmla="*/ 359376 h 853613"/>
                <a:gd name="connsiteX4-1777" fmla="*/ 233256 w 1263759"/>
                <a:gd name="connsiteY4-1778" fmla="*/ 64101 h 853613"/>
                <a:gd name="connsiteX5-1779" fmla="*/ 657119 w 1263759"/>
                <a:gd name="connsiteY5-1780" fmla="*/ 2188 h 853613"/>
                <a:gd name="connsiteX6-1781" fmla="*/ 1111937 w 1263759"/>
                <a:gd name="connsiteY6-1782" fmla="*/ 109344 h 853613"/>
                <a:gd name="connsiteX7-1783" fmla="*/ 1261956 w 1263759"/>
                <a:gd name="connsiteY7-1784" fmla="*/ 445101 h 853613"/>
                <a:gd name="connsiteX8-1785" fmla="*/ 1188138 w 1263759"/>
                <a:gd name="connsiteY8-1786" fmla="*/ 711801 h 853613"/>
                <a:gd name="connsiteX9-1787" fmla="*/ 1088125 w 1263759"/>
                <a:gd name="connsiteY9-1788" fmla="*/ 768951 h 853613"/>
                <a:gd name="connsiteX10-1789" fmla="*/ 1088125 w 1263759"/>
                <a:gd name="connsiteY10-1790" fmla="*/ 835626 h 853613"/>
                <a:gd name="connsiteX11-1791" fmla="*/ 930963 w 1263759"/>
                <a:gd name="connsiteY11-1792" fmla="*/ 411764 h 853613"/>
                <a:gd name="connsiteX12-1793" fmla="*/ 897625 w 1263759"/>
                <a:gd name="connsiteY12-1794" fmla="*/ 497489 h 853613"/>
                <a:gd name="connsiteX13-1795" fmla="*/ 997638 w 1263759"/>
                <a:gd name="connsiteY13-1796" fmla="*/ 730851 h 853613"/>
                <a:gd name="connsiteX14-1797" fmla="*/ 807138 w 1263759"/>
                <a:gd name="connsiteY14-1798" fmla="*/ 621314 h 853613"/>
                <a:gd name="connsiteX15-1799" fmla="*/ 764275 w 1263759"/>
                <a:gd name="connsiteY15-1800" fmla="*/ 459389 h 853613"/>
                <a:gd name="connsiteX16-1801" fmla="*/ 702363 w 1263759"/>
                <a:gd name="connsiteY16-1802" fmla="*/ 573689 h 853613"/>
                <a:gd name="connsiteX17-1803" fmla="*/ 792850 w 1263759"/>
                <a:gd name="connsiteY17-1804" fmla="*/ 707039 h 853613"/>
                <a:gd name="connsiteX18-1805" fmla="*/ 559488 w 1263759"/>
                <a:gd name="connsiteY18-1806" fmla="*/ 587976 h 853613"/>
                <a:gd name="connsiteX19-1807" fmla="*/ 559488 w 1263759"/>
                <a:gd name="connsiteY19-1808" fmla="*/ 440339 h 853613"/>
                <a:gd name="connsiteX20-1809" fmla="*/ 497575 w 1263759"/>
                <a:gd name="connsiteY20-1810" fmla="*/ 483201 h 853613"/>
                <a:gd name="connsiteX21-1811" fmla="*/ 535675 w 1263759"/>
                <a:gd name="connsiteY21-1812" fmla="*/ 626076 h 853613"/>
                <a:gd name="connsiteX22-1813" fmla="*/ 330888 w 1263759"/>
                <a:gd name="connsiteY22-1814" fmla="*/ 507014 h 853613"/>
                <a:gd name="connsiteX23-1815" fmla="*/ 316600 w 1263759"/>
                <a:gd name="connsiteY23-1816" fmla="*/ 395095 h 853613"/>
                <a:gd name="connsiteX24-1817" fmla="*/ 252307 w 1263759"/>
                <a:gd name="connsiteY24-1818" fmla="*/ 399858 h 853613"/>
                <a:gd name="connsiteX25-1819" fmla="*/ 180869 w 1263759"/>
                <a:gd name="connsiteY25-1820" fmla="*/ 797526 h 853613"/>
                <a:gd name="connsiteX0-1821" fmla="*/ 180869 w 1262163"/>
                <a:gd name="connsiteY0-1822" fmla="*/ 797526 h 853613"/>
                <a:gd name="connsiteX1-1823" fmla="*/ 126100 w 1262163"/>
                <a:gd name="connsiteY1-1824" fmla="*/ 730852 h 853613"/>
                <a:gd name="connsiteX2-1825" fmla="*/ 40375 w 1262163"/>
                <a:gd name="connsiteY2-1826" fmla="*/ 697514 h 853613"/>
                <a:gd name="connsiteX3-1827" fmla="*/ 11800 w 1262163"/>
                <a:gd name="connsiteY3-1828" fmla="*/ 359376 h 853613"/>
                <a:gd name="connsiteX4-1829" fmla="*/ 233256 w 1262163"/>
                <a:gd name="connsiteY4-1830" fmla="*/ 64101 h 853613"/>
                <a:gd name="connsiteX5-1831" fmla="*/ 657119 w 1262163"/>
                <a:gd name="connsiteY5-1832" fmla="*/ 2188 h 853613"/>
                <a:gd name="connsiteX6-1833" fmla="*/ 1111937 w 1262163"/>
                <a:gd name="connsiteY6-1834" fmla="*/ 109344 h 853613"/>
                <a:gd name="connsiteX7-1835" fmla="*/ 1261956 w 1262163"/>
                <a:gd name="connsiteY7-1836" fmla="*/ 445101 h 853613"/>
                <a:gd name="connsiteX8-1837" fmla="*/ 1188138 w 1262163"/>
                <a:gd name="connsiteY8-1838" fmla="*/ 711801 h 853613"/>
                <a:gd name="connsiteX9-1839" fmla="*/ 1088125 w 1262163"/>
                <a:gd name="connsiteY9-1840" fmla="*/ 768951 h 853613"/>
                <a:gd name="connsiteX10-1841" fmla="*/ 1088125 w 1262163"/>
                <a:gd name="connsiteY10-1842" fmla="*/ 835626 h 853613"/>
                <a:gd name="connsiteX11-1843" fmla="*/ 930963 w 1262163"/>
                <a:gd name="connsiteY11-1844" fmla="*/ 411764 h 853613"/>
                <a:gd name="connsiteX12-1845" fmla="*/ 897625 w 1262163"/>
                <a:gd name="connsiteY12-1846" fmla="*/ 497489 h 853613"/>
                <a:gd name="connsiteX13-1847" fmla="*/ 997638 w 1262163"/>
                <a:gd name="connsiteY13-1848" fmla="*/ 730851 h 853613"/>
                <a:gd name="connsiteX14-1849" fmla="*/ 807138 w 1262163"/>
                <a:gd name="connsiteY14-1850" fmla="*/ 621314 h 853613"/>
                <a:gd name="connsiteX15-1851" fmla="*/ 764275 w 1262163"/>
                <a:gd name="connsiteY15-1852" fmla="*/ 459389 h 853613"/>
                <a:gd name="connsiteX16-1853" fmla="*/ 702363 w 1262163"/>
                <a:gd name="connsiteY16-1854" fmla="*/ 573689 h 853613"/>
                <a:gd name="connsiteX17-1855" fmla="*/ 792850 w 1262163"/>
                <a:gd name="connsiteY17-1856" fmla="*/ 707039 h 853613"/>
                <a:gd name="connsiteX18-1857" fmla="*/ 559488 w 1262163"/>
                <a:gd name="connsiteY18-1858" fmla="*/ 587976 h 853613"/>
                <a:gd name="connsiteX19-1859" fmla="*/ 559488 w 1262163"/>
                <a:gd name="connsiteY19-1860" fmla="*/ 440339 h 853613"/>
                <a:gd name="connsiteX20-1861" fmla="*/ 497575 w 1262163"/>
                <a:gd name="connsiteY20-1862" fmla="*/ 483201 h 853613"/>
                <a:gd name="connsiteX21-1863" fmla="*/ 535675 w 1262163"/>
                <a:gd name="connsiteY21-1864" fmla="*/ 626076 h 853613"/>
                <a:gd name="connsiteX22-1865" fmla="*/ 330888 w 1262163"/>
                <a:gd name="connsiteY22-1866" fmla="*/ 507014 h 853613"/>
                <a:gd name="connsiteX23-1867" fmla="*/ 316600 w 1262163"/>
                <a:gd name="connsiteY23-1868" fmla="*/ 395095 h 853613"/>
                <a:gd name="connsiteX24-1869" fmla="*/ 252307 w 1262163"/>
                <a:gd name="connsiteY24-1870" fmla="*/ 399858 h 853613"/>
                <a:gd name="connsiteX25-1871" fmla="*/ 180869 w 1262163"/>
                <a:gd name="connsiteY25-1872" fmla="*/ 797526 h 853613"/>
                <a:gd name="connsiteX0-1873" fmla="*/ 180869 w 1263141"/>
                <a:gd name="connsiteY0-1874" fmla="*/ 797970 h 854057"/>
                <a:gd name="connsiteX1-1875" fmla="*/ 126100 w 1263141"/>
                <a:gd name="connsiteY1-1876" fmla="*/ 731296 h 854057"/>
                <a:gd name="connsiteX2-1877" fmla="*/ 40375 w 1263141"/>
                <a:gd name="connsiteY2-1878" fmla="*/ 697958 h 854057"/>
                <a:gd name="connsiteX3-1879" fmla="*/ 11800 w 1263141"/>
                <a:gd name="connsiteY3-1880" fmla="*/ 359820 h 854057"/>
                <a:gd name="connsiteX4-1881" fmla="*/ 233256 w 1263141"/>
                <a:gd name="connsiteY4-1882" fmla="*/ 64545 h 854057"/>
                <a:gd name="connsiteX5-1883" fmla="*/ 657119 w 1263141"/>
                <a:gd name="connsiteY5-1884" fmla="*/ 2632 h 854057"/>
                <a:gd name="connsiteX6-1885" fmla="*/ 1128605 w 1263141"/>
                <a:gd name="connsiteY6-1886" fmla="*/ 116931 h 854057"/>
                <a:gd name="connsiteX7-1887" fmla="*/ 1261956 w 1263141"/>
                <a:gd name="connsiteY7-1888" fmla="*/ 445545 h 854057"/>
                <a:gd name="connsiteX8-1889" fmla="*/ 1188138 w 1263141"/>
                <a:gd name="connsiteY8-1890" fmla="*/ 712245 h 854057"/>
                <a:gd name="connsiteX9-1891" fmla="*/ 1088125 w 1263141"/>
                <a:gd name="connsiteY9-1892" fmla="*/ 769395 h 854057"/>
                <a:gd name="connsiteX10-1893" fmla="*/ 1088125 w 1263141"/>
                <a:gd name="connsiteY10-1894" fmla="*/ 836070 h 854057"/>
                <a:gd name="connsiteX11-1895" fmla="*/ 930963 w 1263141"/>
                <a:gd name="connsiteY11-1896" fmla="*/ 412208 h 854057"/>
                <a:gd name="connsiteX12-1897" fmla="*/ 897625 w 1263141"/>
                <a:gd name="connsiteY12-1898" fmla="*/ 497933 h 854057"/>
                <a:gd name="connsiteX13-1899" fmla="*/ 997638 w 1263141"/>
                <a:gd name="connsiteY13-1900" fmla="*/ 731295 h 854057"/>
                <a:gd name="connsiteX14-1901" fmla="*/ 807138 w 1263141"/>
                <a:gd name="connsiteY14-1902" fmla="*/ 621758 h 854057"/>
                <a:gd name="connsiteX15-1903" fmla="*/ 764275 w 1263141"/>
                <a:gd name="connsiteY15-1904" fmla="*/ 459833 h 854057"/>
                <a:gd name="connsiteX16-1905" fmla="*/ 702363 w 1263141"/>
                <a:gd name="connsiteY16-1906" fmla="*/ 574133 h 854057"/>
                <a:gd name="connsiteX17-1907" fmla="*/ 792850 w 1263141"/>
                <a:gd name="connsiteY17-1908" fmla="*/ 707483 h 854057"/>
                <a:gd name="connsiteX18-1909" fmla="*/ 559488 w 1263141"/>
                <a:gd name="connsiteY18-1910" fmla="*/ 588420 h 854057"/>
                <a:gd name="connsiteX19-1911" fmla="*/ 559488 w 1263141"/>
                <a:gd name="connsiteY19-1912" fmla="*/ 440783 h 854057"/>
                <a:gd name="connsiteX20-1913" fmla="*/ 497575 w 1263141"/>
                <a:gd name="connsiteY20-1914" fmla="*/ 483645 h 854057"/>
                <a:gd name="connsiteX21-1915" fmla="*/ 535675 w 1263141"/>
                <a:gd name="connsiteY21-1916" fmla="*/ 626520 h 854057"/>
                <a:gd name="connsiteX22-1917" fmla="*/ 330888 w 1263141"/>
                <a:gd name="connsiteY22-1918" fmla="*/ 507458 h 854057"/>
                <a:gd name="connsiteX23-1919" fmla="*/ 316600 w 1263141"/>
                <a:gd name="connsiteY23-1920" fmla="*/ 395539 h 854057"/>
                <a:gd name="connsiteX24-1921" fmla="*/ 252307 w 1263141"/>
                <a:gd name="connsiteY24-1922" fmla="*/ 400302 h 854057"/>
                <a:gd name="connsiteX25-1923" fmla="*/ 180869 w 1263141"/>
                <a:gd name="connsiteY25-1924" fmla="*/ 797970 h 854057"/>
                <a:gd name="connsiteX0-1925" fmla="*/ 180869 w 1264978"/>
                <a:gd name="connsiteY0-1926" fmla="*/ 797970 h 854057"/>
                <a:gd name="connsiteX1-1927" fmla="*/ 126100 w 1264978"/>
                <a:gd name="connsiteY1-1928" fmla="*/ 731296 h 854057"/>
                <a:gd name="connsiteX2-1929" fmla="*/ 40375 w 1264978"/>
                <a:gd name="connsiteY2-1930" fmla="*/ 697958 h 854057"/>
                <a:gd name="connsiteX3-1931" fmla="*/ 11800 w 1264978"/>
                <a:gd name="connsiteY3-1932" fmla="*/ 359820 h 854057"/>
                <a:gd name="connsiteX4-1933" fmla="*/ 233256 w 1264978"/>
                <a:gd name="connsiteY4-1934" fmla="*/ 64545 h 854057"/>
                <a:gd name="connsiteX5-1935" fmla="*/ 657119 w 1264978"/>
                <a:gd name="connsiteY5-1936" fmla="*/ 2632 h 854057"/>
                <a:gd name="connsiteX6-1937" fmla="*/ 1128605 w 1264978"/>
                <a:gd name="connsiteY6-1938" fmla="*/ 116931 h 854057"/>
                <a:gd name="connsiteX7-1939" fmla="*/ 1261956 w 1264978"/>
                <a:gd name="connsiteY7-1940" fmla="*/ 445545 h 854057"/>
                <a:gd name="connsiteX8-1941" fmla="*/ 1219095 w 1264978"/>
                <a:gd name="connsiteY8-1942" fmla="*/ 686051 h 854057"/>
                <a:gd name="connsiteX9-1943" fmla="*/ 1188138 w 1264978"/>
                <a:gd name="connsiteY9-1944" fmla="*/ 712245 h 854057"/>
                <a:gd name="connsiteX10-1945" fmla="*/ 1088125 w 1264978"/>
                <a:gd name="connsiteY10-1946" fmla="*/ 769395 h 854057"/>
                <a:gd name="connsiteX11-1947" fmla="*/ 1088125 w 1264978"/>
                <a:gd name="connsiteY11-1948" fmla="*/ 836070 h 854057"/>
                <a:gd name="connsiteX12-1949" fmla="*/ 930963 w 1264978"/>
                <a:gd name="connsiteY12-1950" fmla="*/ 412208 h 854057"/>
                <a:gd name="connsiteX13-1951" fmla="*/ 897625 w 1264978"/>
                <a:gd name="connsiteY13-1952" fmla="*/ 497933 h 854057"/>
                <a:gd name="connsiteX14-1953" fmla="*/ 997638 w 1264978"/>
                <a:gd name="connsiteY14-1954" fmla="*/ 731295 h 854057"/>
                <a:gd name="connsiteX15-1955" fmla="*/ 807138 w 1264978"/>
                <a:gd name="connsiteY15-1956" fmla="*/ 621758 h 854057"/>
                <a:gd name="connsiteX16-1957" fmla="*/ 764275 w 1264978"/>
                <a:gd name="connsiteY16-1958" fmla="*/ 459833 h 854057"/>
                <a:gd name="connsiteX17-1959" fmla="*/ 702363 w 1264978"/>
                <a:gd name="connsiteY17-1960" fmla="*/ 574133 h 854057"/>
                <a:gd name="connsiteX18-1961" fmla="*/ 792850 w 1264978"/>
                <a:gd name="connsiteY18-1962" fmla="*/ 707483 h 854057"/>
                <a:gd name="connsiteX19-1963" fmla="*/ 559488 w 1264978"/>
                <a:gd name="connsiteY19-1964" fmla="*/ 588420 h 854057"/>
                <a:gd name="connsiteX20-1965" fmla="*/ 559488 w 1264978"/>
                <a:gd name="connsiteY20-1966" fmla="*/ 440783 h 854057"/>
                <a:gd name="connsiteX21-1967" fmla="*/ 497575 w 1264978"/>
                <a:gd name="connsiteY21-1968" fmla="*/ 483645 h 854057"/>
                <a:gd name="connsiteX22-1969" fmla="*/ 535675 w 1264978"/>
                <a:gd name="connsiteY22-1970" fmla="*/ 626520 h 854057"/>
                <a:gd name="connsiteX23-1971" fmla="*/ 330888 w 1264978"/>
                <a:gd name="connsiteY23-1972" fmla="*/ 507458 h 854057"/>
                <a:gd name="connsiteX24-1973" fmla="*/ 316600 w 1264978"/>
                <a:gd name="connsiteY24-1974" fmla="*/ 395539 h 854057"/>
                <a:gd name="connsiteX25-1975" fmla="*/ 252307 w 1264978"/>
                <a:gd name="connsiteY25-1976" fmla="*/ 400302 h 854057"/>
                <a:gd name="connsiteX26" fmla="*/ 180869 w 1264978"/>
                <a:gd name="connsiteY26" fmla="*/ 797970 h 854057"/>
                <a:gd name="connsiteX0-1977" fmla="*/ 180869 w 1264978"/>
                <a:gd name="connsiteY0-1978" fmla="*/ 797970 h 854057"/>
                <a:gd name="connsiteX1-1979" fmla="*/ 126100 w 1264978"/>
                <a:gd name="connsiteY1-1980" fmla="*/ 731296 h 854057"/>
                <a:gd name="connsiteX2-1981" fmla="*/ 40375 w 1264978"/>
                <a:gd name="connsiteY2-1982" fmla="*/ 697958 h 854057"/>
                <a:gd name="connsiteX3-1983" fmla="*/ 11800 w 1264978"/>
                <a:gd name="connsiteY3-1984" fmla="*/ 359820 h 854057"/>
                <a:gd name="connsiteX4-1985" fmla="*/ 233256 w 1264978"/>
                <a:gd name="connsiteY4-1986" fmla="*/ 64545 h 854057"/>
                <a:gd name="connsiteX5-1987" fmla="*/ 657119 w 1264978"/>
                <a:gd name="connsiteY5-1988" fmla="*/ 2632 h 854057"/>
                <a:gd name="connsiteX6-1989" fmla="*/ 1128605 w 1264978"/>
                <a:gd name="connsiteY6-1990" fmla="*/ 116931 h 854057"/>
                <a:gd name="connsiteX7-1991" fmla="*/ 1261956 w 1264978"/>
                <a:gd name="connsiteY7-1992" fmla="*/ 445545 h 854057"/>
                <a:gd name="connsiteX8-1993" fmla="*/ 1219095 w 1264978"/>
                <a:gd name="connsiteY8-1994" fmla="*/ 686051 h 854057"/>
                <a:gd name="connsiteX9-1995" fmla="*/ 1188138 w 1264978"/>
                <a:gd name="connsiteY9-1996" fmla="*/ 712245 h 854057"/>
                <a:gd name="connsiteX10-1997" fmla="*/ 1114319 w 1264978"/>
                <a:gd name="connsiteY10-1998" fmla="*/ 769395 h 854057"/>
                <a:gd name="connsiteX11-1999" fmla="*/ 1088125 w 1264978"/>
                <a:gd name="connsiteY11-2000" fmla="*/ 836070 h 854057"/>
                <a:gd name="connsiteX12-2001" fmla="*/ 930963 w 1264978"/>
                <a:gd name="connsiteY12-2002" fmla="*/ 412208 h 854057"/>
                <a:gd name="connsiteX13-2003" fmla="*/ 897625 w 1264978"/>
                <a:gd name="connsiteY13-2004" fmla="*/ 497933 h 854057"/>
                <a:gd name="connsiteX14-2005" fmla="*/ 997638 w 1264978"/>
                <a:gd name="connsiteY14-2006" fmla="*/ 731295 h 854057"/>
                <a:gd name="connsiteX15-2007" fmla="*/ 807138 w 1264978"/>
                <a:gd name="connsiteY15-2008" fmla="*/ 621758 h 854057"/>
                <a:gd name="connsiteX16-2009" fmla="*/ 764275 w 1264978"/>
                <a:gd name="connsiteY16-2010" fmla="*/ 459833 h 854057"/>
                <a:gd name="connsiteX17-2011" fmla="*/ 702363 w 1264978"/>
                <a:gd name="connsiteY17-2012" fmla="*/ 574133 h 854057"/>
                <a:gd name="connsiteX18-2013" fmla="*/ 792850 w 1264978"/>
                <a:gd name="connsiteY18-2014" fmla="*/ 707483 h 854057"/>
                <a:gd name="connsiteX19-2015" fmla="*/ 559488 w 1264978"/>
                <a:gd name="connsiteY19-2016" fmla="*/ 588420 h 854057"/>
                <a:gd name="connsiteX20-2017" fmla="*/ 559488 w 1264978"/>
                <a:gd name="connsiteY20-2018" fmla="*/ 440783 h 854057"/>
                <a:gd name="connsiteX21-2019" fmla="*/ 497575 w 1264978"/>
                <a:gd name="connsiteY21-2020" fmla="*/ 483645 h 854057"/>
                <a:gd name="connsiteX22-2021" fmla="*/ 535675 w 1264978"/>
                <a:gd name="connsiteY22-2022" fmla="*/ 626520 h 854057"/>
                <a:gd name="connsiteX23-2023" fmla="*/ 330888 w 1264978"/>
                <a:gd name="connsiteY23-2024" fmla="*/ 507458 h 854057"/>
                <a:gd name="connsiteX24-2025" fmla="*/ 316600 w 1264978"/>
                <a:gd name="connsiteY24-2026" fmla="*/ 395539 h 854057"/>
                <a:gd name="connsiteX25-2027" fmla="*/ 252307 w 1264978"/>
                <a:gd name="connsiteY25-2028" fmla="*/ 400302 h 854057"/>
                <a:gd name="connsiteX26-2029" fmla="*/ 180869 w 1264978"/>
                <a:gd name="connsiteY26-2030" fmla="*/ 797970 h 854057"/>
                <a:gd name="connsiteX0-2031" fmla="*/ 180869 w 1264978"/>
                <a:gd name="connsiteY0-2032" fmla="*/ 797970 h 814148"/>
                <a:gd name="connsiteX1-2033" fmla="*/ 126100 w 1264978"/>
                <a:gd name="connsiteY1-2034" fmla="*/ 731296 h 814148"/>
                <a:gd name="connsiteX2-2035" fmla="*/ 40375 w 1264978"/>
                <a:gd name="connsiteY2-2036" fmla="*/ 697958 h 814148"/>
                <a:gd name="connsiteX3-2037" fmla="*/ 11800 w 1264978"/>
                <a:gd name="connsiteY3-2038" fmla="*/ 359820 h 814148"/>
                <a:gd name="connsiteX4-2039" fmla="*/ 233256 w 1264978"/>
                <a:gd name="connsiteY4-2040" fmla="*/ 64545 h 814148"/>
                <a:gd name="connsiteX5-2041" fmla="*/ 657119 w 1264978"/>
                <a:gd name="connsiteY5-2042" fmla="*/ 2632 h 814148"/>
                <a:gd name="connsiteX6-2043" fmla="*/ 1128605 w 1264978"/>
                <a:gd name="connsiteY6-2044" fmla="*/ 116931 h 814148"/>
                <a:gd name="connsiteX7-2045" fmla="*/ 1261956 w 1264978"/>
                <a:gd name="connsiteY7-2046" fmla="*/ 445545 h 814148"/>
                <a:gd name="connsiteX8-2047" fmla="*/ 1219095 w 1264978"/>
                <a:gd name="connsiteY8-2048" fmla="*/ 686051 h 814148"/>
                <a:gd name="connsiteX9-2049" fmla="*/ 1188138 w 1264978"/>
                <a:gd name="connsiteY9-2050" fmla="*/ 712245 h 814148"/>
                <a:gd name="connsiteX10-2051" fmla="*/ 1114319 w 1264978"/>
                <a:gd name="connsiteY10-2052" fmla="*/ 769395 h 814148"/>
                <a:gd name="connsiteX11-2053" fmla="*/ 1057168 w 1264978"/>
                <a:gd name="connsiteY11-2054" fmla="*/ 752727 h 814148"/>
                <a:gd name="connsiteX12-2055" fmla="*/ 930963 w 1264978"/>
                <a:gd name="connsiteY12-2056" fmla="*/ 412208 h 814148"/>
                <a:gd name="connsiteX13-2057" fmla="*/ 897625 w 1264978"/>
                <a:gd name="connsiteY13-2058" fmla="*/ 497933 h 814148"/>
                <a:gd name="connsiteX14-2059" fmla="*/ 997638 w 1264978"/>
                <a:gd name="connsiteY14-2060" fmla="*/ 731295 h 814148"/>
                <a:gd name="connsiteX15-2061" fmla="*/ 807138 w 1264978"/>
                <a:gd name="connsiteY15-2062" fmla="*/ 621758 h 814148"/>
                <a:gd name="connsiteX16-2063" fmla="*/ 764275 w 1264978"/>
                <a:gd name="connsiteY16-2064" fmla="*/ 459833 h 814148"/>
                <a:gd name="connsiteX17-2065" fmla="*/ 702363 w 1264978"/>
                <a:gd name="connsiteY17-2066" fmla="*/ 574133 h 814148"/>
                <a:gd name="connsiteX18-2067" fmla="*/ 792850 w 1264978"/>
                <a:gd name="connsiteY18-2068" fmla="*/ 707483 h 814148"/>
                <a:gd name="connsiteX19-2069" fmla="*/ 559488 w 1264978"/>
                <a:gd name="connsiteY19-2070" fmla="*/ 588420 h 814148"/>
                <a:gd name="connsiteX20-2071" fmla="*/ 559488 w 1264978"/>
                <a:gd name="connsiteY20-2072" fmla="*/ 440783 h 814148"/>
                <a:gd name="connsiteX21-2073" fmla="*/ 497575 w 1264978"/>
                <a:gd name="connsiteY21-2074" fmla="*/ 483645 h 814148"/>
                <a:gd name="connsiteX22-2075" fmla="*/ 535675 w 1264978"/>
                <a:gd name="connsiteY22-2076" fmla="*/ 626520 h 814148"/>
                <a:gd name="connsiteX23-2077" fmla="*/ 330888 w 1264978"/>
                <a:gd name="connsiteY23-2078" fmla="*/ 507458 h 814148"/>
                <a:gd name="connsiteX24-2079" fmla="*/ 316600 w 1264978"/>
                <a:gd name="connsiteY24-2080" fmla="*/ 395539 h 814148"/>
                <a:gd name="connsiteX25-2081" fmla="*/ 252307 w 1264978"/>
                <a:gd name="connsiteY25-2082" fmla="*/ 400302 h 814148"/>
                <a:gd name="connsiteX26-2083" fmla="*/ 180869 w 1264978"/>
                <a:gd name="connsiteY26-2084" fmla="*/ 797970 h 814148"/>
                <a:gd name="connsiteX0-2085" fmla="*/ 180869 w 1264978"/>
                <a:gd name="connsiteY0-2086" fmla="*/ 797970 h 814148"/>
                <a:gd name="connsiteX1-2087" fmla="*/ 126100 w 1264978"/>
                <a:gd name="connsiteY1-2088" fmla="*/ 731296 h 814148"/>
                <a:gd name="connsiteX2-2089" fmla="*/ 40375 w 1264978"/>
                <a:gd name="connsiteY2-2090" fmla="*/ 697958 h 814148"/>
                <a:gd name="connsiteX3-2091" fmla="*/ 11800 w 1264978"/>
                <a:gd name="connsiteY3-2092" fmla="*/ 359820 h 814148"/>
                <a:gd name="connsiteX4-2093" fmla="*/ 233256 w 1264978"/>
                <a:gd name="connsiteY4-2094" fmla="*/ 64545 h 814148"/>
                <a:gd name="connsiteX5-2095" fmla="*/ 657119 w 1264978"/>
                <a:gd name="connsiteY5-2096" fmla="*/ 2632 h 814148"/>
                <a:gd name="connsiteX6-2097" fmla="*/ 1128605 w 1264978"/>
                <a:gd name="connsiteY6-2098" fmla="*/ 116931 h 814148"/>
                <a:gd name="connsiteX7-2099" fmla="*/ 1261956 w 1264978"/>
                <a:gd name="connsiteY7-2100" fmla="*/ 445545 h 814148"/>
                <a:gd name="connsiteX8-2101" fmla="*/ 1219095 w 1264978"/>
                <a:gd name="connsiteY8-2102" fmla="*/ 686051 h 814148"/>
                <a:gd name="connsiteX9-2103" fmla="*/ 1166707 w 1264978"/>
                <a:gd name="connsiteY9-2104" fmla="*/ 712245 h 814148"/>
                <a:gd name="connsiteX10-2105" fmla="*/ 1114319 w 1264978"/>
                <a:gd name="connsiteY10-2106" fmla="*/ 769395 h 814148"/>
                <a:gd name="connsiteX11-2107" fmla="*/ 1057168 w 1264978"/>
                <a:gd name="connsiteY11-2108" fmla="*/ 752727 h 814148"/>
                <a:gd name="connsiteX12-2109" fmla="*/ 930963 w 1264978"/>
                <a:gd name="connsiteY12-2110" fmla="*/ 412208 h 814148"/>
                <a:gd name="connsiteX13-2111" fmla="*/ 897625 w 1264978"/>
                <a:gd name="connsiteY13-2112" fmla="*/ 497933 h 814148"/>
                <a:gd name="connsiteX14-2113" fmla="*/ 997638 w 1264978"/>
                <a:gd name="connsiteY14-2114" fmla="*/ 731295 h 814148"/>
                <a:gd name="connsiteX15-2115" fmla="*/ 807138 w 1264978"/>
                <a:gd name="connsiteY15-2116" fmla="*/ 621758 h 814148"/>
                <a:gd name="connsiteX16-2117" fmla="*/ 764275 w 1264978"/>
                <a:gd name="connsiteY16-2118" fmla="*/ 459833 h 814148"/>
                <a:gd name="connsiteX17-2119" fmla="*/ 702363 w 1264978"/>
                <a:gd name="connsiteY17-2120" fmla="*/ 574133 h 814148"/>
                <a:gd name="connsiteX18-2121" fmla="*/ 792850 w 1264978"/>
                <a:gd name="connsiteY18-2122" fmla="*/ 707483 h 814148"/>
                <a:gd name="connsiteX19-2123" fmla="*/ 559488 w 1264978"/>
                <a:gd name="connsiteY19-2124" fmla="*/ 588420 h 814148"/>
                <a:gd name="connsiteX20-2125" fmla="*/ 559488 w 1264978"/>
                <a:gd name="connsiteY20-2126" fmla="*/ 440783 h 814148"/>
                <a:gd name="connsiteX21-2127" fmla="*/ 497575 w 1264978"/>
                <a:gd name="connsiteY21-2128" fmla="*/ 483645 h 814148"/>
                <a:gd name="connsiteX22-2129" fmla="*/ 535675 w 1264978"/>
                <a:gd name="connsiteY22-2130" fmla="*/ 626520 h 814148"/>
                <a:gd name="connsiteX23-2131" fmla="*/ 330888 w 1264978"/>
                <a:gd name="connsiteY23-2132" fmla="*/ 507458 h 814148"/>
                <a:gd name="connsiteX24-2133" fmla="*/ 316600 w 1264978"/>
                <a:gd name="connsiteY24-2134" fmla="*/ 395539 h 814148"/>
                <a:gd name="connsiteX25-2135" fmla="*/ 252307 w 1264978"/>
                <a:gd name="connsiteY25-2136" fmla="*/ 400302 h 814148"/>
                <a:gd name="connsiteX26-2137" fmla="*/ 180869 w 1264978"/>
                <a:gd name="connsiteY26-2138" fmla="*/ 797970 h 814148"/>
                <a:gd name="connsiteX0-2139" fmla="*/ 180869 w 1266490"/>
                <a:gd name="connsiteY0-2140" fmla="*/ 797970 h 814148"/>
                <a:gd name="connsiteX1-2141" fmla="*/ 126100 w 1266490"/>
                <a:gd name="connsiteY1-2142" fmla="*/ 731296 h 814148"/>
                <a:gd name="connsiteX2-2143" fmla="*/ 40375 w 1266490"/>
                <a:gd name="connsiteY2-2144" fmla="*/ 697958 h 814148"/>
                <a:gd name="connsiteX3-2145" fmla="*/ 11800 w 1266490"/>
                <a:gd name="connsiteY3-2146" fmla="*/ 359820 h 814148"/>
                <a:gd name="connsiteX4-2147" fmla="*/ 233256 w 1266490"/>
                <a:gd name="connsiteY4-2148" fmla="*/ 64545 h 814148"/>
                <a:gd name="connsiteX5-2149" fmla="*/ 657119 w 1266490"/>
                <a:gd name="connsiteY5-2150" fmla="*/ 2632 h 814148"/>
                <a:gd name="connsiteX6-2151" fmla="*/ 1128605 w 1266490"/>
                <a:gd name="connsiteY6-2152" fmla="*/ 116931 h 814148"/>
                <a:gd name="connsiteX7-2153" fmla="*/ 1261956 w 1266490"/>
                <a:gd name="connsiteY7-2154" fmla="*/ 445545 h 814148"/>
                <a:gd name="connsiteX8-2155" fmla="*/ 1231001 w 1266490"/>
                <a:gd name="connsiteY8-2156" fmla="*/ 686051 h 814148"/>
                <a:gd name="connsiteX9-2157" fmla="*/ 1166707 w 1266490"/>
                <a:gd name="connsiteY9-2158" fmla="*/ 712245 h 814148"/>
                <a:gd name="connsiteX10-2159" fmla="*/ 1114319 w 1266490"/>
                <a:gd name="connsiteY10-2160" fmla="*/ 769395 h 814148"/>
                <a:gd name="connsiteX11-2161" fmla="*/ 1057168 w 1266490"/>
                <a:gd name="connsiteY11-2162" fmla="*/ 752727 h 814148"/>
                <a:gd name="connsiteX12-2163" fmla="*/ 930963 w 1266490"/>
                <a:gd name="connsiteY12-2164" fmla="*/ 412208 h 814148"/>
                <a:gd name="connsiteX13-2165" fmla="*/ 897625 w 1266490"/>
                <a:gd name="connsiteY13-2166" fmla="*/ 497933 h 814148"/>
                <a:gd name="connsiteX14-2167" fmla="*/ 997638 w 1266490"/>
                <a:gd name="connsiteY14-2168" fmla="*/ 731295 h 814148"/>
                <a:gd name="connsiteX15-2169" fmla="*/ 807138 w 1266490"/>
                <a:gd name="connsiteY15-2170" fmla="*/ 621758 h 814148"/>
                <a:gd name="connsiteX16-2171" fmla="*/ 764275 w 1266490"/>
                <a:gd name="connsiteY16-2172" fmla="*/ 459833 h 814148"/>
                <a:gd name="connsiteX17-2173" fmla="*/ 702363 w 1266490"/>
                <a:gd name="connsiteY17-2174" fmla="*/ 574133 h 814148"/>
                <a:gd name="connsiteX18-2175" fmla="*/ 792850 w 1266490"/>
                <a:gd name="connsiteY18-2176" fmla="*/ 707483 h 814148"/>
                <a:gd name="connsiteX19-2177" fmla="*/ 559488 w 1266490"/>
                <a:gd name="connsiteY19-2178" fmla="*/ 588420 h 814148"/>
                <a:gd name="connsiteX20-2179" fmla="*/ 559488 w 1266490"/>
                <a:gd name="connsiteY20-2180" fmla="*/ 440783 h 814148"/>
                <a:gd name="connsiteX21-2181" fmla="*/ 497575 w 1266490"/>
                <a:gd name="connsiteY21-2182" fmla="*/ 483645 h 814148"/>
                <a:gd name="connsiteX22-2183" fmla="*/ 535675 w 1266490"/>
                <a:gd name="connsiteY22-2184" fmla="*/ 626520 h 814148"/>
                <a:gd name="connsiteX23-2185" fmla="*/ 330888 w 1266490"/>
                <a:gd name="connsiteY23-2186" fmla="*/ 507458 h 814148"/>
                <a:gd name="connsiteX24-2187" fmla="*/ 316600 w 1266490"/>
                <a:gd name="connsiteY24-2188" fmla="*/ 395539 h 814148"/>
                <a:gd name="connsiteX25-2189" fmla="*/ 252307 w 1266490"/>
                <a:gd name="connsiteY25-2190" fmla="*/ 400302 h 814148"/>
                <a:gd name="connsiteX26-2191" fmla="*/ 180869 w 1266490"/>
                <a:gd name="connsiteY26-2192" fmla="*/ 797970 h 814148"/>
                <a:gd name="connsiteX0-2193" fmla="*/ 180869 w 1262201"/>
                <a:gd name="connsiteY0-2194" fmla="*/ 797970 h 814148"/>
                <a:gd name="connsiteX1-2195" fmla="*/ 126100 w 1262201"/>
                <a:gd name="connsiteY1-2196" fmla="*/ 731296 h 814148"/>
                <a:gd name="connsiteX2-2197" fmla="*/ 40375 w 1262201"/>
                <a:gd name="connsiteY2-2198" fmla="*/ 697958 h 814148"/>
                <a:gd name="connsiteX3-2199" fmla="*/ 11800 w 1262201"/>
                <a:gd name="connsiteY3-2200" fmla="*/ 359820 h 814148"/>
                <a:gd name="connsiteX4-2201" fmla="*/ 233256 w 1262201"/>
                <a:gd name="connsiteY4-2202" fmla="*/ 64545 h 814148"/>
                <a:gd name="connsiteX5-2203" fmla="*/ 657119 w 1262201"/>
                <a:gd name="connsiteY5-2204" fmla="*/ 2632 h 814148"/>
                <a:gd name="connsiteX6-2205" fmla="*/ 1128605 w 1262201"/>
                <a:gd name="connsiteY6-2206" fmla="*/ 116931 h 814148"/>
                <a:gd name="connsiteX7-2207" fmla="*/ 1261956 w 1262201"/>
                <a:gd name="connsiteY7-2208" fmla="*/ 445545 h 814148"/>
                <a:gd name="connsiteX8-2209" fmla="*/ 1231001 w 1262201"/>
                <a:gd name="connsiteY8-2210" fmla="*/ 686051 h 814148"/>
                <a:gd name="connsiteX9-2211" fmla="*/ 1166707 w 1262201"/>
                <a:gd name="connsiteY9-2212" fmla="*/ 712245 h 814148"/>
                <a:gd name="connsiteX10-2213" fmla="*/ 1114319 w 1262201"/>
                <a:gd name="connsiteY10-2214" fmla="*/ 769395 h 814148"/>
                <a:gd name="connsiteX11-2215" fmla="*/ 1057168 w 1262201"/>
                <a:gd name="connsiteY11-2216" fmla="*/ 752727 h 814148"/>
                <a:gd name="connsiteX12-2217" fmla="*/ 930963 w 1262201"/>
                <a:gd name="connsiteY12-2218" fmla="*/ 412208 h 814148"/>
                <a:gd name="connsiteX13-2219" fmla="*/ 897625 w 1262201"/>
                <a:gd name="connsiteY13-2220" fmla="*/ 497933 h 814148"/>
                <a:gd name="connsiteX14-2221" fmla="*/ 997638 w 1262201"/>
                <a:gd name="connsiteY14-2222" fmla="*/ 731295 h 814148"/>
                <a:gd name="connsiteX15-2223" fmla="*/ 807138 w 1262201"/>
                <a:gd name="connsiteY15-2224" fmla="*/ 621758 h 814148"/>
                <a:gd name="connsiteX16-2225" fmla="*/ 764275 w 1262201"/>
                <a:gd name="connsiteY16-2226" fmla="*/ 459833 h 814148"/>
                <a:gd name="connsiteX17-2227" fmla="*/ 702363 w 1262201"/>
                <a:gd name="connsiteY17-2228" fmla="*/ 574133 h 814148"/>
                <a:gd name="connsiteX18-2229" fmla="*/ 792850 w 1262201"/>
                <a:gd name="connsiteY18-2230" fmla="*/ 707483 h 814148"/>
                <a:gd name="connsiteX19-2231" fmla="*/ 559488 w 1262201"/>
                <a:gd name="connsiteY19-2232" fmla="*/ 588420 h 814148"/>
                <a:gd name="connsiteX20-2233" fmla="*/ 559488 w 1262201"/>
                <a:gd name="connsiteY20-2234" fmla="*/ 440783 h 814148"/>
                <a:gd name="connsiteX21-2235" fmla="*/ 497575 w 1262201"/>
                <a:gd name="connsiteY21-2236" fmla="*/ 483645 h 814148"/>
                <a:gd name="connsiteX22-2237" fmla="*/ 535675 w 1262201"/>
                <a:gd name="connsiteY22-2238" fmla="*/ 626520 h 814148"/>
                <a:gd name="connsiteX23-2239" fmla="*/ 330888 w 1262201"/>
                <a:gd name="connsiteY23-2240" fmla="*/ 507458 h 814148"/>
                <a:gd name="connsiteX24-2241" fmla="*/ 316600 w 1262201"/>
                <a:gd name="connsiteY24-2242" fmla="*/ 395539 h 814148"/>
                <a:gd name="connsiteX25-2243" fmla="*/ 252307 w 1262201"/>
                <a:gd name="connsiteY25-2244" fmla="*/ 400302 h 814148"/>
                <a:gd name="connsiteX26-2245" fmla="*/ 180869 w 1262201"/>
                <a:gd name="connsiteY26-2246" fmla="*/ 797970 h 814148"/>
                <a:gd name="connsiteX0-2247" fmla="*/ 180869 w 1262201"/>
                <a:gd name="connsiteY0-2248" fmla="*/ 797970 h 814148"/>
                <a:gd name="connsiteX1-2249" fmla="*/ 126100 w 1262201"/>
                <a:gd name="connsiteY1-2250" fmla="*/ 731296 h 814148"/>
                <a:gd name="connsiteX2-2251" fmla="*/ 40375 w 1262201"/>
                <a:gd name="connsiteY2-2252" fmla="*/ 697958 h 814148"/>
                <a:gd name="connsiteX3-2253" fmla="*/ 11800 w 1262201"/>
                <a:gd name="connsiteY3-2254" fmla="*/ 359820 h 814148"/>
                <a:gd name="connsiteX4-2255" fmla="*/ 233256 w 1262201"/>
                <a:gd name="connsiteY4-2256" fmla="*/ 64545 h 814148"/>
                <a:gd name="connsiteX5-2257" fmla="*/ 657119 w 1262201"/>
                <a:gd name="connsiteY5-2258" fmla="*/ 2632 h 814148"/>
                <a:gd name="connsiteX6-2259" fmla="*/ 1128605 w 1262201"/>
                <a:gd name="connsiteY6-2260" fmla="*/ 116931 h 814148"/>
                <a:gd name="connsiteX7-2261" fmla="*/ 1261956 w 1262201"/>
                <a:gd name="connsiteY7-2262" fmla="*/ 445545 h 814148"/>
                <a:gd name="connsiteX8-2263" fmla="*/ 1231001 w 1262201"/>
                <a:gd name="connsiteY8-2264" fmla="*/ 686051 h 814148"/>
                <a:gd name="connsiteX9-2265" fmla="*/ 1166707 w 1262201"/>
                <a:gd name="connsiteY9-2266" fmla="*/ 712245 h 814148"/>
                <a:gd name="connsiteX10-2267" fmla="*/ 1114319 w 1262201"/>
                <a:gd name="connsiteY10-2268" fmla="*/ 769395 h 814148"/>
                <a:gd name="connsiteX11-2269" fmla="*/ 1078599 w 1262201"/>
                <a:gd name="connsiteY11-2270" fmla="*/ 700339 h 814148"/>
                <a:gd name="connsiteX12-2271" fmla="*/ 930963 w 1262201"/>
                <a:gd name="connsiteY12-2272" fmla="*/ 412208 h 814148"/>
                <a:gd name="connsiteX13-2273" fmla="*/ 897625 w 1262201"/>
                <a:gd name="connsiteY13-2274" fmla="*/ 497933 h 814148"/>
                <a:gd name="connsiteX14-2275" fmla="*/ 997638 w 1262201"/>
                <a:gd name="connsiteY14-2276" fmla="*/ 731295 h 814148"/>
                <a:gd name="connsiteX15-2277" fmla="*/ 807138 w 1262201"/>
                <a:gd name="connsiteY15-2278" fmla="*/ 621758 h 814148"/>
                <a:gd name="connsiteX16-2279" fmla="*/ 764275 w 1262201"/>
                <a:gd name="connsiteY16-2280" fmla="*/ 459833 h 814148"/>
                <a:gd name="connsiteX17-2281" fmla="*/ 702363 w 1262201"/>
                <a:gd name="connsiteY17-2282" fmla="*/ 574133 h 814148"/>
                <a:gd name="connsiteX18-2283" fmla="*/ 792850 w 1262201"/>
                <a:gd name="connsiteY18-2284" fmla="*/ 707483 h 814148"/>
                <a:gd name="connsiteX19-2285" fmla="*/ 559488 w 1262201"/>
                <a:gd name="connsiteY19-2286" fmla="*/ 588420 h 814148"/>
                <a:gd name="connsiteX20-2287" fmla="*/ 559488 w 1262201"/>
                <a:gd name="connsiteY20-2288" fmla="*/ 440783 h 814148"/>
                <a:gd name="connsiteX21-2289" fmla="*/ 497575 w 1262201"/>
                <a:gd name="connsiteY21-2290" fmla="*/ 483645 h 814148"/>
                <a:gd name="connsiteX22-2291" fmla="*/ 535675 w 1262201"/>
                <a:gd name="connsiteY22-2292" fmla="*/ 626520 h 814148"/>
                <a:gd name="connsiteX23-2293" fmla="*/ 330888 w 1262201"/>
                <a:gd name="connsiteY23-2294" fmla="*/ 507458 h 814148"/>
                <a:gd name="connsiteX24-2295" fmla="*/ 316600 w 1262201"/>
                <a:gd name="connsiteY24-2296" fmla="*/ 395539 h 814148"/>
                <a:gd name="connsiteX25-2297" fmla="*/ 252307 w 1262201"/>
                <a:gd name="connsiteY25-2298" fmla="*/ 400302 h 814148"/>
                <a:gd name="connsiteX26-2299" fmla="*/ 180869 w 1262201"/>
                <a:gd name="connsiteY26-2300" fmla="*/ 797970 h 814148"/>
                <a:gd name="connsiteX0-2301" fmla="*/ 180869 w 1262201"/>
                <a:gd name="connsiteY0-2302" fmla="*/ 797970 h 814148"/>
                <a:gd name="connsiteX1-2303" fmla="*/ 126100 w 1262201"/>
                <a:gd name="connsiteY1-2304" fmla="*/ 731296 h 814148"/>
                <a:gd name="connsiteX2-2305" fmla="*/ 40375 w 1262201"/>
                <a:gd name="connsiteY2-2306" fmla="*/ 697958 h 814148"/>
                <a:gd name="connsiteX3-2307" fmla="*/ 11800 w 1262201"/>
                <a:gd name="connsiteY3-2308" fmla="*/ 359820 h 814148"/>
                <a:gd name="connsiteX4-2309" fmla="*/ 233256 w 1262201"/>
                <a:gd name="connsiteY4-2310" fmla="*/ 64545 h 814148"/>
                <a:gd name="connsiteX5-2311" fmla="*/ 657119 w 1262201"/>
                <a:gd name="connsiteY5-2312" fmla="*/ 2632 h 814148"/>
                <a:gd name="connsiteX6-2313" fmla="*/ 1128605 w 1262201"/>
                <a:gd name="connsiteY6-2314" fmla="*/ 116931 h 814148"/>
                <a:gd name="connsiteX7-2315" fmla="*/ 1261956 w 1262201"/>
                <a:gd name="connsiteY7-2316" fmla="*/ 445545 h 814148"/>
                <a:gd name="connsiteX8-2317" fmla="*/ 1231001 w 1262201"/>
                <a:gd name="connsiteY8-2318" fmla="*/ 686051 h 814148"/>
                <a:gd name="connsiteX9-2319" fmla="*/ 1166707 w 1262201"/>
                <a:gd name="connsiteY9-2320" fmla="*/ 712245 h 814148"/>
                <a:gd name="connsiteX10-2321" fmla="*/ 1114319 w 1262201"/>
                <a:gd name="connsiteY10-2322" fmla="*/ 769395 h 814148"/>
                <a:gd name="connsiteX11-2323" fmla="*/ 1059549 w 1262201"/>
                <a:gd name="connsiteY11-2324" fmla="*/ 712246 h 814148"/>
                <a:gd name="connsiteX12-2325" fmla="*/ 930963 w 1262201"/>
                <a:gd name="connsiteY12-2326" fmla="*/ 412208 h 814148"/>
                <a:gd name="connsiteX13-2327" fmla="*/ 897625 w 1262201"/>
                <a:gd name="connsiteY13-2328" fmla="*/ 497933 h 814148"/>
                <a:gd name="connsiteX14-2329" fmla="*/ 997638 w 1262201"/>
                <a:gd name="connsiteY14-2330" fmla="*/ 731295 h 814148"/>
                <a:gd name="connsiteX15-2331" fmla="*/ 807138 w 1262201"/>
                <a:gd name="connsiteY15-2332" fmla="*/ 621758 h 814148"/>
                <a:gd name="connsiteX16-2333" fmla="*/ 764275 w 1262201"/>
                <a:gd name="connsiteY16-2334" fmla="*/ 459833 h 814148"/>
                <a:gd name="connsiteX17-2335" fmla="*/ 702363 w 1262201"/>
                <a:gd name="connsiteY17-2336" fmla="*/ 574133 h 814148"/>
                <a:gd name="connsiteX18-2337" fmla="*/ 792850 w 1262201"/>
                <a:gd name="connsiteY18-2338" fmla="*/ 707483 h 814148"/>
                <a:gd name="connsiteX19-2339" fmla="*/ 559488 w 1262201"/>
                <a:gd name="connsiteY19-2340" fmla="*/ 588420 h 814148"/>
                <a:gd name="connsiteX20-2341" fmla="*/ 559488 w 1262201"/>
                <a:gd name="connsiteY20-2342" fmla="*/ 440783 h 814148"/>
                <a:gd name="connsiteX21-2343" fmla="*/ 497575 w 1262201"/>
                <a:gd name="connsiteY21-2344" fmla="*/ 483645 h 814148"/>
                <a:gd name="connsiteX22-2345" fmla="*/ 535675 w 1262201"/>
                <a:gd name="connsiteY22-2346" fmla="*/ 626520 h 814148"/>
                <a:gd name="connsiteX23-2347" fmla="*/ 330888 w 1262201"/>
                <a:gd name="connsiteY23-2348" fmla="*/ 507458 h 814148"/>
                <a:gd name="connsiteX24-2349" fmla="*/ 316600 w 1262201"/>
                <a:gd name="connsiteY24-2350" fmla="*/ 395539 h 814148"/>
                <a:gd name="connsiteX25-2351" fmla="*/ 252307 w 1262201"/>
                <a:gd name="connsiteY25-2352" fmla="*/ 400302 h 814148"/>
                <a:gd name="connsiteX26-2353" fmla="*/ 180869 w 1262201"/>
                <a:gd name="connsiteY26-2354" fmla="*/ 797970 h 814148"/>
                <a:gd name="connsiteX0-2355" fmla="*/ 180869 w 1262201"/>
                <a:gd name="connsiteY0-2356" fmla="*/ 797970 h 814148"/>
                <a:gd name="connsiteX1-2357" fmla="*/ 126100 w 1262201"/>
                <a:gd name="connsiteY1-2358" fmla="*/ 731296 h 814148"/>
                <a:gd name="connsiteX2-2359" fmla="*/ 40375 w 1262201"/>
                <a:gd name="connsiteY2-2360" fmla="*/ 697958 h 814148"/>
                <a:gd name="connsiteX3-2361" fmla="*/ 11800 w 1262201"/>
                <a:gd name="connsiteY3-2362" fmla="*/ 359820 h 814148"/>
                <a:gd name="connsiteX4-2363" fmla="*/ 233256 w 1262201"/>
                <a:gd name="connsiteY4-2364" fmla="*/ 64545 h 814148"/>
                <a:gd name="connsiteX5-2365" fmla="*/ 657119 w 1262201"/>
                <a:gd name="connsiteY5-2366" fmla="*/ 2632 h 814148"/>
                <a:gd name="connsiteX6-2367" fmla="*/ 1128605 w 1262201"/>
                <a:gd name="connsiteY6-2368" fmla="*/ 116931 h 814148"/>
                <a:gd name="connsiteX7-2369" fmla="*/ 1261956 w 1262201"/>
                <a:gd name="connsiteY7-2370" fmla="*/ 445545 h 814148"/>
                <a:gd name="connsiteX8-2371" fmla="*/ 1231001 w 1262201"/>
                <a:gd name="connsiteY8-2372" fmla="*/ 686051 h 814148"/>
                <a:gd name="connsiteX9-2373" fmla="*/ 1166707 w 1262201"/>
                <a:gd name="connsiteY9-2374" fmla="*/ 712245 h 814148"/>
                <a:gd name="connsiteX10-2375" fmla="*/ 1114319 w 1262201"/>
                <a:gd name="connsiteY10-2376" fmla="*/ 769395 h 814148"/>
                <a:gd name="connsiteX11-2377" fmla="*/ 1059549 w 1262201"/>
                <a:gd name="connsiteY11-2378" fmla="*/ 712246 h 814148"/>
                <a:gd name="connsiteX12-2379" fmla="*/ 930963 w 1262201"/>
                <a:gd name="connsiteY12-2380" fmla="*/ 412208 h 814148"/>
                <a:gd name="connsiteX13-2381" fmla="*/ 897625 w 1262201"/>
                <a:gd name="connsiteY13-2382" fmla="*/ 497933 h 814148"/>
                <a:gd name="connsiteX14-2383" fmla="*/ 997638 w 1262201"/>
                <a:gd name="connsiteY14-2384" fmla="*/ 731295 h 814148"/>
                <a:gd name="connsiteX15-2385" fmla="*/ 807138 w 1262201"/>
                <a:gd name="connsiteY15-2386" fmla="*/ 621758 h 814148"/>
                <a:gd name="connsiteX16-2387" fmla="*/ 764275 w 1262201"/>
                <a:gd name="connsiteY16-2388" fmla="*/ 459833 h 814148"/>
                <a:gd name="connsiteX17-2389" fmla="*/ 702363 w 1262201"/>
                <a:gd name="connsiteY17-2390" fmla="*/ 574133 h 814148"/>
                <a:gd name="connsiteX18-2391" fmla="*/ 792850 w 1262201"/>
                <a:gd name="connsiteY18-2392" fmla="*/ 707483 h 814148"/>
                <a:gd name="connsiteX19-2393" fmla="*/ 559488 w 1262201"/>
                <a:gd name="connsiteY19-2394" fmla="*/ 588420 h 814148"/>
                <a:gd name="connsiteX20-2395" fmla="*/ 559488 w 1262201"/>
                <a:gd name="connsiteY20-2396" fmla="*/ 440783 h 814148"/>
                <a:gd name="connsiteX21-2397" fmla="*/ 497575 w 1262201"/>
                <a:gd name="connsiteY21-2398" fmla="*/ 483645 h 814148"/>
                <a:gd name="connsiteX22-2399" fmla="*/ 535675 w 1262201"/>
                <a:gd name="connsiteY22-2400" fmla="*/ 626520 h 814148"/>
                <a:gd name="connsiteX23-2401" fmla="*/ 330888 w 1262201"/>
                <a:gd name="connsiteY23-2402" fmla="*/ 507458 h 814148"/>
                <a:gd name="connsiteX24-2403" fmla="*/ 316600 w 1262201"/>
                <a:gd name="connsiteY24-2404" fmla="*/ 395539 h 814148"/>
                <a:gd name="connsiteX25-2405" fmla="*/ 252307 w 1262201"/>
                <a:gd name="connsiteY25-2406" fmla="*/ 400302 h 814148"/>
                <a:gd name="connsiteX26-2407" fmla="*/ 180869 w 1262201"/>
                <a:gd name="connsiteY26-2408" fmla="*/ 797970 h 814148"/>
                <a:gd name="connsiteX0-2409" fmla="*/ 180869 w 1262201"/>
                <a:gd name="connsiteY0-2410" fmla="*/ 797970 h 814148"/>
                <a:gd name="connsiteX1-2411" fmla="*/ 126100 w 1262201"/>
                <a:gd name="connsiteY1-2412" fmla="*/ 731296 h 814148"/>
                <a:gd name="connsiteX2-2413" fmla="*/ 40375 w 1262201"/>
                <a:gd name="connsiteY2-2414" fmla="*/ 697958 h 814148"/>
                <a:gd name="connsiteX3-2415" fmla="*/ 11800 w 1262201"/>
                <a:gd name="connsiteY3-2416" fmla="*/ 359820 h 814148"/>
                <a:gd name="connsiteX4-2417" fmla="*/ 233256 w 1262201"/>
                <a:gd name="connsiteY4-2418" fmla="*/ 64545 h 814148"/>
                <a:gd name="connsiteX5-2419" fmla="*/ 657119 w 1262201"/>
                <a:gd name="connsiteY5-2420" fmla="*/ 2632 h 814148"/>
                <a:gd name="connsiteX6-2421" fmla="*/ 1128605 w 1262201"/>
                <a:gd name="connsiteY6-2422" fmla="*/ 116931 h 814148"/>
                <a:gd name="connsiteX7-2423" fmla="*/ 1261956 w 1262201"/>
                <a:gd name="connsiteY7-2424" fmla="*/ 445545 h 814148"/>
                <a:gd name="connsiteX8-2425" fmla="*/ 1231001 w 1262201"/>
                <a:gd name="connsiteY8-2426" fmla="*/ 686051 h 814148"/>
                <a:gd name="connsiteX9-2427" fmla="*/ 1166707 w 1262201"/>
                <a:gd name="connsiteY9-2428" fmla="*/ 712245 h 814148"/>
                <a:gd name="connsiteX10-2429" fmla="*/ 1114319 w 1262201"/>
                <a:gd name="connsiteY10-2430" fmla="*/ 769395 h 814148"/>
                <a:gd name="connsiteX11-2431" fmla="*/ 1059549 w 1262201"/>
                <a:gd name="connsiteY11-2432" fmla="*/ 712246 h 814148"/>
                <a:gd name="connsiteX12-2433" fmla="*/ 940488 w 1262201"/>
                <a:gd name="connsiteY12-2434" fmla="*/ 424114 h 814148"/>
                <a:gd name="connsiteX13-2435" fmla="*/ 897625 w 1262201"/>
                <a:gd name="connsiteY13-2436" fmla="*/ 497933 h 814148"/>
                <a:gd name="connsiteX14-2437" fmla="*/ 997638 w 1262201"/>
                <a:gd name="connsiteY14-2438" fmla="*/ 731295 h 814148"/>
                <a:gd name="connsiteX15-2439" fmla="*/ 807138 w 1262201"/>
                <a:gd name="connsiteY15-2440" fmla="*/ 621758 h 814148"/>
                <a:gd name="connsiteX16-2441" fmla="*/ 764275 w 1262201"/>
                <a:gd name="connsiteY16-2442" fmla="*/ 459833 h 814148"/>
                <a:gd name="connsiteX17-2443" fmla="*/ 702363 w 1262201"/>
                <a:gd name="connsiteY17-2444" fmla="*/ 574133 h 814148"/>
                <a:gd name="connsiteX18-2445" fmla="*/ 792850 w 1262201"/>
                <a:gd name="connsiteY18-2446" fmla="*/ 707483 h 814148"/>
                <a:gd name="connsiteX19-2447" fmla="*/ 559488 w 1262201"/>
                <a:gd name="connsiteY19-2448" fmla="*/ 588420 h 814148"/>
                <a:gd name="connsiteX20-2449" fmla="*/ 559488 w 1262201"/>
                <a:gd name="connsiteY20-2450" fmla="*/ 440783 h 814148"/>
                <a:gd name="connsiteX21-2451" fmla="*/ 497575 w 1262201"/>
                <a:gd name="connsiteY21-2452" fmla="*/ 483645 h 814148"/>
                <a:gd name="connsiteX22-2453" fmla="*/ 535675 w 1262201"/>
                <a:gd name="connsiteY22-2454" fmla="*/ 626520 h 814148"/>
                <a:gd name="connsiteX23-2455" fmla="*/ 330888 w 1262201"/>
                <a:gd name="connsiteY23-2456" fmla="*/ 507458 h 814148"/>
                <a:gd name="connsiteX24-2457" fmla="*/ 316600 w 1262201"/>
                <a:gd name="connsiteY24-2458" fmla="*/ 395539 h 814148"/>
                <a:gd name="connsiteX25-2459" fmla="*/ 252307 w 1262201"/>
                <a:gd name="connsiteY25-2460" fmla="*/ 400302 h 814148"/>
                <a:gd name="connsiteX26-2461" fmla="*/ 180869 w 1262201"/>
                <a:gd name="connsiteY26-2462" fmla="*/ 797970 h 814148"/>
                <a:gd name="connsiteX0-2463" fmla="*/ 180869 w 1262201"/>
                <a:gd name="connsiteY0-2464" fmla="*/ 797970 h 814148"/>
                <a:gd name="connsiteX1-2465" fmla="*/ 126100 w 1262201"/>
                <a:gd name="connsiteY1-2466" fmla="*/ 731296 h 814148"/>
                <a:gd name="connsiteX2-2467" fmla="*/ 40375 w 1262201"/>
                <a:gd name="connsiteY2-2468" fmla="*/ 697958 h 814148"/>
                <a:gd name="connsiteX3-2469" fmla="*/ 11800 w 1262201"/>
                <a:gd name="connsiteY3-2470" fmla="*/ 359820 h 814148"/>
                <a:gd name="connsiteX4-2471" fmla="*/ 233256 w 1262201"/>
                <a:gd name="connsiteY4-2472" fmla="*/ 64545 h 814148"/>
                <a:gd name="connsiteX5-2473" fmla="*/ 657119 w 1262201"/>
                <a:gd name="connsiteY5-2474" fmla="*/ 2632 h 814148"/>
                <a:gd name="connsiteX6-2475" fmla="*/ 1128605 w 1262201"/>
                <a:gd name="connsiteY6-2476" fmla="*/ 116931 h 814148"/>
                <a:gd name="connsiteX7-2477" fmla="*/ 1261956 w 1262201"/>
                <a:gd name="connsiteY7-2478" fmla="*/ 445545 h 814148"/>
                <a:gd name="connsiteX8-2479" fmla="*/ 1231001 w 1262201"/>
                <a:gd name="connsiteY8-2480" fmla="*/ 686051 h 814148"/>
                <a:gd name="connsiteX9-2481" fmla="*/ 1166707 w 1262201"/>
                <a:gd name="connsiteY9-2482" fmla="*/ 712245 h 814148"/>
                <a:gd name="connsiteX10-2483" fmla="*/ 1114319 w 1262201"/>
                <a:gd name="connsiteY10-2484" fmla="*/ 769395 h 814148"/>
                <a:gd name="connsiteX11-2485" fmla="*/ 1059549 w 1262201"/>
                <a:gd name="connsiteY11-2486" fmla="*/ 712246 h 814148"/>
                <a:gd name="connsiteX12-2487" fmla="*/ 940488 w 1262201"/>
                <a:gd name="connsiteY12-2488" fmla="*/ 424114 h 814148"/>
                <a:gd name="connsiteX13-2489" fmla="*/ 904769 w 1262201"/>
                <a:gd name="connsiteY13-2490" fmla="*/ 497933 h 814148"/>
                <a:gd name="connsiteX14-2491" fmla="*/ 997638 w 1262201"/>
                <a:gd name="connsiteY14-2492" fmla="*/ 731295 h 814148"/>
                <a:gd name="connsiteX15-2493" fmla="*/ 807138 w 1262201"/>
                <a:gd name="connsiteY15-2494" fmla="*/ 621758 h 814148"/>
                <a:gd name="connsiteX16-2495" fmla="*/ 764275 w 1262201"/>
                <a:gd name="connsiteY16-2496" fmla="*/ 459833 h 814148"/>
                <a:gd name="connsiteX17-2497" fmla="*/ 702363 w 1262201"/>
                <a:gd name="connsiteY17-2498" fmla="*/ 574133 h 814148"/>
                <a:gd name="connsiteX18-2499" fmla="*/ 792850 w 1262201"/>
                <a:gd name="connsiteY18-2500" fmla="*/ 707483 h 814148"/>
                <a:gd name="connsiteX19-2501" fmla="*/ 559488 w 1262201"/>
                <a:gd name="connsiteY19-2502" fmla="*/ 588420 h 814148"/>
                <a:gd name="connsiteX20-2503" fmla="*/ 559488 w 1262201"/>
                <a:gd name="connsiteY20-2504" fmla="*/ 440783 h 814148"/>
                <a:gd name="connsiteX21-2505" fmla="*/ 497575 w 1262201"/>
                <a:gd name="connsiteY21-2506" fmla="*/ 483645 h 814148"/>
                <a:gd name="connsiteX22-2507" fmla="*/ 535675 w 1262201"/>
                <a:gd name="connsiteY22-2508" fmla="*/ 626520 h 814148"/>
                <a:gd name="connsiteX23-2509" fmla="*/ 330888 w 1262201"/>
                <a:gd name="connsiteY23-2510" fmla="*/ 507458 h 814148"/>
                <a:gd name="connsiteX24-2511" fmla="*/ 316600 w 1262201"/>
                <a:gd name="connsiteY24-2512" fmla="*/ 395539 h 814148"/>
                <a:gd name="connsiteX25-2513" fmla="*/ 252307 w 1262201"/>
                <a:gd name="connsiteY25-2514" fmla="*/ 400302 h 814148"/>
                <a:gd name="connsiteX26-2515" fmla="*/ 180869 w 1262201"/>
                <a:gd name="connsiteY26-2516" fmla="*/ 797970 h 814148"/>
                <a:gd name="connsiteX0-2517" fmla="*/ 180869 w 1262201"/>
                <a:gd name="connsiteY0-2518" fmla="*/ 797970 h 814148"/>
                <a:gd name="connsiteX1-2519" fmla="*/ 126100 w 1262201"/>
                <a:gd name="connsiteY1-2520" fmla="*/ 731296 h 814148"/>
                <a:gd name="connsiteX2-2521" fmla="*/ 40375 w 1262201"/>
                <a:gd name="connsiteY2-2522" fmla="*/ 697958 h 814148"/>
                <a:gd name="connsiteX3-2523" fmla="*/ 11800 w 1262201"/>
                <a:gd name="connsiteY3-2524" fmla="*/ 359820 h 814148"/>
                <a:gd name="connsiteX4-2525" fmla="*/ 233256 w 1262201"/>
                <a:gd name="connsiteY4-2526" fmla="*/ 64545 h 814148"/>
                <a:gd name="connsiteX5-2527" fmla="*/ 657119 w 1262201"/>
                <a:gd name="connsiteY5-2528" fmla="*/ 2632 h 814148"/>
                <a:gd name="connsiteX6-2529" fmla="*/ 1128605 w 1262201"/>
                <a:gd name="connsiteY6-2530" fmla="*/ 116931 h 814148"/>
                <a:gd name="connsiteX7-2531" fmla="*/ 1261956 w 1262201"/>
                <a:gd name="connsiteY7-2532" fmla="*/ 445545 h 814148"/>
                <a:gd name="connsiteX8-2533" fmla="*/ 1231001 w 1262201"/>
                <a:gd name="connsiteY8-2534" fmla="*/ 686051 h 814148"/>
                <a:gd name="connsiteX9-2535" fmla="*/ 1166707 w 1262201"/>
                <a:gd name="connsiteY9-2536" fmla="*/ 712245 h 814148"/>
                <a:gd name="connsiteX10-2537" fmla="*/ 1114319 w 1262201"/>
                <a:gd name="connsiteY10-2538" fmla="*/ 769395 h 814148"/>
                <a:gd name="connsiteX11-2539" fmla="*/ 1059549 w 1262201"/>
                <a:gd name="connsiteY11-2540" fmla="*/ 712246 h 814148"/>
                <a:gd name="connsiteX12-2541" fmla="*/ 940488 w 1262201"/>
                <a:gd name="connsiteY12-2542" fmla="*/ 424114 h 814148"/>
                <a:gd name="connsiteX13-2543" fmla="*/ 904769 w 1262201"/>
                <a:gd name="connsiteY13-2544" fmla="*/ 497933 h 814148"/>
                <a:gd name="connsiteX14-2545" fmla="*/ 959538 w 1262201"/>
                <a:gd name="connsiteY14-2546" fmla="*/ 705101 h 814148"/>
                <a:gd name="connsiteX15-2547" fmla="*/ 807138 w 1262201"/>
                <a:gd name="connsiteY15-2548" fmla="*/ 621758 h 814148"/>
                <a:gd name="connsiteX16-2549" fmla="*/ 764275 w 1262201"/>
                <a:gd name="connsiteY16-2550" fmla="*/ 459833 h 814148"/>
                <a:gd name="connsiteX17-2551" fmla="*/ 702363 w 1262201"/>
                <a:gd name="connsiteY17-2552" fmla="*/ 574133 h 814148"/>
                <a:gd name="connsiteX18-2553" fmla="*/ 792850 w 1262201"/>
                <a:gd name="connsiteY18-2554" fmla="*/ 707483 h 814148"/>
                <a:gd name="connsiteX19-2555" fmla="*/ 559488 w 1262201"/>
                <a:gd name="connsiteY19-2556" fmla="*/ 588420 h 814148"/>
                <a:gd name="connsiteX20-2557" fmla="*/ 559488 w 1262201"/>
                <a:gd name="connsiteY20-2558" fmla="*/ 440783 h 814148"/>
                <a:gd name="connsiteX21-2559" fmla="*/ 497575 w 1262201"/>
                <a:gd name="connsiteY21-2560" fmla="*/ 483645 h 814148"/>
                <a:gd name="connsiteX22-2561" fmla="*/ 535675 w 1262201"/>
                <a:gd name="connsiteY22-2562" fmla="*/ 626520 h 814148"/>
                <a:gd name="connsiteX23-2563" fmla="*/ 330888 w 1262201"/>
                <a:gd name="connsiteY23-2564" fmla="*/ 507458 h 814148"/>
                <a:gd name="connsiteX24-2565" fmla="*/ 316600 w 1262201"/>
                <a:gd name="connsiteY24-2566" fmla="*/ 395539 h 814148"/>
                <a:gd name="connsiteX25-2567" fmla="*/ 252307 w 1262201"/>
                <a:gd name="connsiteY25-2568" fmla="*/ 400302 h 814148"/>
                <a:gd name="connsiteX26-2569" fmla="*/ 180869 w 1262201"/>
                <a:gd name="connsiteY26-2570" fmla="*/ 797970 h 814148"/>
                <a:gd name="connsiteX0-2571" fmla="*/ 180869 w 1262201"/>
                <a:gd name="connsiteY0-2572" fmla="*/ 797970 h 814148"/>
                <a:gd name="connsiteX1-2573" fmla="*/ 126100 w 1262201"/>
                <a:gd name="connsiteY1-2574" fmla="*/ 731296 h 814148"/>
                <a:gd name="connsiteX2-2575" fmla="*/ 40375 w 1262201"/>
                <a:gd name="connsiteY2-2576" fmla="*/ 697958 h 814148"/>
                <a:gd name="connsiteX3-2577" fmla="*/ 11800 w 1262201"/>
                <a:gd name="connsiteY3-2578" fmla="*/ 359820 h 814148"/>
                <a:gd name="connsiteX4-2579" fmla="*/ 233256 w 1262201"/>
                <a:gd name="connsiteY4-2580" fmla="*/ 64545 h 814148"/>
                <a:gd name="connsiteX5-2581" fmla="*/ 657119 w 1262201"/>
                <a:gd name="connsiteY5-2582" fmla="*/ 2632 h 814148"/>
                <a:gd name="connsiteX6-2583" fmla="*/ 1128605 w 1262201"/>
                <a:gd name="connsiteY6-2584" fmla="*/ 116931 h 814148"/>
                <a:gd name="connsiteX7-2585" fmla="*/ 1261956 w 1262201"/>
                <a:gd name="connsiteY7-2586" fmla="*/ 445545 h 814148"/>
                <a:gd name="connsiteX8-2587" fmla="*/ 1231001 w 1262201"/>
                <a:gd name="connsiteY8-2588" fmla="*/ 686051 h 814148"/>
                <a:gd name="connsiteX9-2589" fmla="*/ 1166707 w 1262201"/>
                <a:gd name="connsiteY9-2590" fmla="*/ 712245 h 814148"/>
                <a:gd name="connsiteX10-2591" fmla="*/ 1114319 w 1262201"/>
                <a:gd name="connsiteY10-2592" fmla="*/ 769395 h 814148"/>
                <a:gd name="connsiteX11-2593" fmla="*/ 1059549 w 1262201"/>
                <a:gd name="connsiteY11-2594" fmla="*/ 712246 h 814148"/>
                <a:gd name="connsiteX12-2595" fmla="*/ 940488 w 1262201"/>
                <a:gd name="connsiteY12-2596" fmla="*/ 424114 h 814148"/>
                <a:gd name="connsiteX13-2597" fmla="*/ 904769 w 1262201"/>
                <a:gd name="connsiteY13-2598" fmla="*/ 497933 h 814148"/>
                <a:gd name="connsiteX14-2599" fmla="*/ 959538 w 1262201"/>
                <a:gd name="connsiteY14-2600" fmla="*/ 705101 h 814148"/>
                <a:gd name="connsiteX15-2601" fmla="*/ 807138 w 1262201"/>
                <a:gd name="connsiteY15-2602" fmla="*/ 621758 h 814148"/>
                <a:gd name="connsiteX16-2603" fmla="*/ 764275 w 1262201"/>
                <a:gd name="connsiteY16-2604" fmla="*/ 459833 h 814148"/>
                <a:gd name="connsiteX17-2605" fmla="*/ 702363 w 1262201"/>
                <a:gd name="connsiteY17-2606" fmla="*/ 574133 h 814148"/>
                <a:gd name="connsiteX18-2607" fmla="*/ 792850 w 1262201"/>
                <a:gd name="connsiteY18-2608" fmla="*/ 707483 h 814148"/>
                <a:gd name="connsiteX19-2609" fmla="*/ 559488 w 1262201"/>
                <a:gd name="connsiteY19-2610" fmla="*/ 588420 h 814148"/>
                <a:gd name="connsiteX20-2611" fmla="*/ 559488 w 1262201"/>
                <a:gd name="connsiteY20-2612" fmla="*/ 440783 h 814148"/>
                <a:gd name="connsiteX21-2613" fmla="*/ 497575 w 1262201"/>
                <a:gd name="connsiteY21-2614" fmla="*/ 483645 h 814148"/>
                <a:gd name="connsiteX22-2615" fmla="*/ 535675 w 1262201"/>
                <a:gd name="connsiteY22-2616" fmla="*/ 626520 h 814148"/>
                <a:gd name="connsiteX23-2617" fmla="*/ 330888 w 1262201"/>
                <a:gd name="connsiteY23-2618" fmla="*/ 507458 h 814148"/>
                <a:gd name="connsiteX24-2619" fmla="*/ 316600 w 1262201"/>
                <a:gd name="connsiteY24-2620" fmla="*/ 395539 h 814148"/>
                <a:gd name="connsiteX25-2621" fmla="*/ 252307 w 1262201"/>
                <a:gd name="connsiteY25-2622" fmla="*/ 400302 h 814148"/>
                <a:gd name="connsiteX26-2623" fmla="*/ 180869 w 1262201"/>
                <a:gd name="connsiteY26-2624" fmla="*/ 797970 h 814148"/>
                <a:gd name="connsiteX0-2625" fmla="*/ 180869 w 1262201"/>
                <a:gd name="connsiteY0-2626" fmla="*/ 797970 h 814148"/>
                <a:gd name="connsiteX1-2627" fmla="*/ 126100 w 1262201"/>
                <a:gd name="connsiteY1-2628" fmla="*/ 731296 h 814148"/>
                <a:gd name="connsiteX2-2629" fmla="*/ 40375 w 1262201"/>
                <a:gd name="connsiteY2-2630" fmla="*/ 697958 h 814148"/>
                <a:gd name="connsiteX3-2631" fmla="*/ 11800 w 1262201"/>
                <a:gd name="connsiteY3-2632" fmla="*/ 359820 h 814148"/>
                <a:gd name="connsiteX4-2633" fmla="*/ 233256 w 1262201"/>
                <a:gd name="connsiteY4-2634" fmla="*/ 64545 h 814148"/>
                <a:gd name="connsiteX5-2635" fmla="*/ 657119 w 1262201"/>
                <a:gd name="connsiteY5-2636" fmla="*/ 2632 h 814148"/>
                <a:gd name="connsiteX6-2637" fmla="*/ 1128605 w 1262201"/>
                <a:gd name="connsiteY6-2638" fmla="*/ 116931 h 814148"/>
                <a:gd name="connsiteX7-2639" fmla="*/ 1261956 w 1262201"/>
                <a:gd name="connsiteY7-2640" fmla="*/ 445545 h 814148"/>
                <a:gd name="connsiteX8-2641" fmla="*/ 1231001 w 1262201"/>
                <a:gd name="connsiteY8-2642" fmla="*/ 686051 h 814148"/>
                <a:gd name="connsiteX9-2643" fmla="*/ 1166707 w 1262201"/>
                <a:gd name="connsiteY9-2644" fmla="*/ 712245 h 814148"/>
                <a:gd name="connsiteX10-2645" fmla="*/ 1114319 w 1262201"/>
                <a:gd name="connsiteY10-2646" fmla="*/ 769395 h 814148"/>
                <a:gd name="connsiteX11-2647" fmla="*/ 1059549 w 1262201"/>
                <a:gd name="connsiteY11-2648" fmla="*/ 712246 h 814148"/>
                <a:gd name="connsiteX12-2649" fmla="*/ 940488 w 1262201"/>
                <a:gd name="connsiteY12-2650" fmla="*/ 424114 h 814148"/>
                <a:gd name="connsiteX13-2651" fmla="*/ 904769 w 1262201"/>
                <a:gd name="connsiteY13-2652" fmla="*/ 497933 h 814148"/>
                <a:gd name="connsiteX14-2653" fmla="*/ 959538 w 1262201"/>
                <a:gd name="connsiteY14-2654" fmla="*/ 705101 h 814148"/>
                <a:gd name="connsiteX15-2655" fmla="*/ 811900 w 1262201"/>
                <a:gd name="connsiteY15-2656" fmla="*/ 609852 h 814148"/>
                <a:gd name="connsiteX16-2657" fmla="*/ 764275 w 1262201"/>
                <a:gd name="connsiteY16-2658" fmla="*/ 459833 h 814148"/>
                <a:gd name="connsiteX17-2659" fmla="*/ 702363 w 1262201"/>
                <a:gd name="connsiteY17-2660" fmla="*/ 574133 h 814148"/>
                <a:gd name="connsiteX18-2661" fmla="*/ 792850 w 1262201"/>
                <a:gd name="connsiteY18-2662" fmla="*/ 707483 h 814148"/>
                <a:gd name="connsiteX19-2663" fmla="*/ 559488 w 1262201"/>
                <a:gd name="connsiteY19-2664" fmla="*/ 588420 h 814148"/>
                <a:gd name="connsiteX20-2665" fmla="*/ 559488 w 1262201"/>
                <a:gd name="connsiteY20-2666" fmla="*/ 440783 h 814148"/>
                <a:gd name="connsiteX21-2667" fmla="*/ 497575 w 1262201"/>
                <a:gd name="connsiteY21-2668" fmla="*/ 483645 h 814148"/>
                <a:gd name="connsiteX22-2669" fmla="*/ 535675 w 1262201"/>
                <a:gd name="connsiteY22-2670" fmla="*/ 626520 h 814148"/>
                <a:gd name="connsiteX23-2671" fmla="*/ 330888 w 1262201"/>
                <a:gd name="connsiteY23-2672" fmla="*/ 507458 h 814148"/>
                <a:gd name="connsiteX24-2673" fmla="*/ 316600 w 1262201"/>
                <a:gd name="connsiteY24-2674" fmla="*/ 395539 h 814148"/>
                <a:gd name="connsiteX25-2675" fmla="*/ 252307 w 1262201"/>
                <a:gd name="connsiteY25-2676" fmla="*/ 400302 h 814148"/>
                <a:gd name="connsiteX26-2677" fmla="*/ 180869 w 1262201"/>
                <a:gd name="connsiteY26-2678" fmla="*/ 797970 h 814148"/>
                <a:gd name="connsiteX0-2679" fmla="*/ 180869 w 1262201"/>
                <a:gd name="connsiteY0-2680" fmla="*/ 797970 h 814148"/>
                <a:gd name="connsiteX1-2681" fmla="*/ 126100 w 1262201"/>
                <a:gd name="connsiteY1-2682" fmla="*/ 731296 h 814148"/>
                <a:gd name="connsiteX2-2683" fmla="*/ 40375 w 1262201"/>
                <a:gd name="connsiteY2-2684" fmla="*/ 697958 h 814148"/>
                <a:gd name="connsiteX3-2685" fmla="*/ 11800 w 1262201"/>
                <a:gd name="connsiteY3-2686" fmla="*/ 359820 h 814148"/>
                <a:gd name="connsiteX4-2687" fmla="*/ 233256 w 1262201"/>
                <a:gd name="connsiteY4-2688" fmla="*/ 64545 h 814148"/>
                <a:gd name="connsiteX5-2689" fmla="*/ 657119 w 1262201"/>
                <a:gd name="connsiteY5-2690" fmla="*/ 2632 h 814148"/>
                <a:gd name="connsiteX6-2691" fmla="*/ 1128605 w 1262201"/>
                <a:gd name="connsiteY6-2692" fmla="*/ 116931 h 814148"/>
                <a:gd name="connsiteX7-2693" fmla="*/ 1261956 w 1262201"/>
                <a:gd name="connsiteY7-2694" fmla="*/ 445545 h 814148"/>
                <a:gd name="connsiteX8-2695" fmla="*/ 1231001 w 1262201"/>
                <a:gd name="connsiteY8-2696" fmla="*/ 686051 h 814148"/>
                <a:gd name="connsiteX9-2697" fmla="*/ 1166707 w 1262201"/>
                <a:gd name="connsiteY9-2698" fmla="*/ 712245 h 814148"/>
                <a:gd name="connsiteX10-2699" fmla="*/ 1114319 w 1262201"/>
                <a:gd name="connsiteY10-2700" fmla="*/ 769395 h 814148"/>
                <a:gd name="connsiteX11-2701" fmla="*/ 1059549 w 1262201"/>
                <a:gd name="connsiteY11-2702" fmla="*/ 712246 h 814148"/>
                <a:gd name="connsiteX12-2703" fmla="*/ 940488 w 1262201"/>
                <a:gd name="connsiteY12-2704" fmla="*/ 424114 h 814148"/>
                <a:gd name="connsiteX13-2705" fmla="*/ 904769 w 1262201"/>
                <a:gd name="connsiteY13-2706" fmla="*/ 497933 h 814148"/>
                <a:gd name="connsiteX14-2707" fmla="*/ 959538 w 1262201"/>
                <a:gd name="connsiteY14-2708" fmla="*/ 705101 h 814148"/>
                <a:gd name="connsiteX15-2709" fmla="*/ 811900 w 1262201"/>
                <a:gd name="connsiteY15-2710" fmla="*/ 609852 h 814148"/>
                <a:gd name="connsiteX16-2711" fmla="*/ 764275 w 1262201"/>
                <a:gd name="connsiteY16-2712" fmla="*/ 459833 h 814148"/>
                <a:gd name="connsiteX17-2713" fmla="*/ 714269 w 1262201"/>
                <a:gd name="connsiteY17-2714" fmla="*/ 576514 h 814148"/>
                <a:gd name="connsiteX18-2715" fmla="*/ 792850 w 1262201"/>
                <a:gd name="connsiteY18-2716" fmla="*/ 707483 h 814148"/>
                <a:gd name="connsiteX19-2717" fmla="*/ 559488 w 1262201"/>
                <a:gd name="connsiteY19-2718" fmla="*/ 588420 h 814148"/>
                <a:gd name="connsiteX20-2719" fmla="*/ 559488 w 1262201"/>
                <a:gd name="connsiteY20-2720" fmla="*/ 440783 h 814148"/>
                <a:gd name="connsiteX21-2721" fmla="*/ 497575 w 1262201"/>
                <a:gd name="connsiteY21-2722" fmla="*/ 483645 h 814148"/>
                <a:gd name="connsiteX22-2723" fmla="*/ 535675 w 1262201"/>
                <a:gd name="connsiteY22-2724" fmla="*/ 626520 h 814148"/>
                <a:gd name="connsiteX23-2725" fmla="*/ 330888 w 1262201"/>
                <a:gd name="connsiteY23-2726" fmla="*/ 507458 h 814148"/>
                <a:gd name="connsiteX24-2727" fmla="*/ 316600 w 1262201"/>
                <a:gd name="connsiteY24-2728" fmla="*/ 395539 h 814148"/>
                <a:gd name="connsiteX25-2729" fmla="*/ 252307 w 1262201"/>
                <a:gd name="connsiteY25-2730" fmla="*/ 400302 h 814148"/>
                <a:gd name="connsiteX26-2731" fmla="*/ 180869 w 1262201"/>
                <a:gd name="connsiteY26-2732" fmla="*/ 797970 h 814148"/>
                <a:gd name="connsiteX0-2733" fmla="*/ 180869 w 1262201"/>
                <a:gd name="connsiteY0-2734" fmla="*/ 797970 h 814148"/>
                <a:gd name="connsiteX1-2735" fmla="*/ 126100 w 1262201"/>
                <a:gd name="connsiteY1-2736" fmla="*/ 731296 h 814148"/>
                <a:gd name="connsiteX2-2737" fmla="*/ 40375 w 1262201"/>
                <a:gd name="connsiteY2-2738" fmla="*/ 697958 h 814148"/>
                <a:gd name="connsiteX3-2739" fmla="*/ 11800 w 1262201"/>
                <a:gd name="connsiteY3-2740" fmla="*/ 359820 h 814148"/>
                <a:gd name="connsiteX4-2741" fmla="*/ 233256 w 1262201"/>
                <a:gd name="connsiteY4-2742" fmla="*/ 64545 h 814148"/>
                <a:gd name="connsiteX5-2743" fmla="*/ 657119 w 1262201"/>
                <a:gd name="connsiteY5-2744" fmla="*/ 2632 h 814148"/>
                <a:gd name="connsiteX6-2745" fmla="*/ 1128605 w 1262201"/>
                <a:gd name="connsiteY6-2746" fmla="*/ 116931 h 814148"/>
                <a:gd name="connsiteX7-2747" fmla="*/ 1261956 w 1262201"/>
                <a:gd name="connsiteY7-2748" fmla="*/ 445545 h 814148"/>
                <a:gd name="connsiteX8-2749" fmla="*/ 1231001 w 1262201"/>
                <a:gd name="connsiteY8-2750" fmla="*/ 686051 h 814148"/>
                <a:gd name="connsiteX9-2751" fmla="*/ 1166707 w 1262201"/>
                <a:gd name="connsiteY9-2752" fmla="*/ 712245 h 814148"/>
                <a:gd name="connsiteX10-2753" fmla="*/ 1114319 w 1262201"/>
                <a:gd name="connsiteY10-2754" fmla="*/ 769395 h 814148"/>
                <a:gd name="connsiteX11-2755" fmla="*/ 1059549 w 1262201"/>
                <a:gd name="connsiteY11-2756" fmla="*/ 712246 h 814148"/>
                <a:gd name="connsiteX12-2757" fmla="*/ 940488 w 1262201"/>
                <a:gd name="connsiteY12-2758" fmla="*/ 424114 h 814148"/>
                <a:gd name="connsiteX13-2759" fmla="*/ 904769 w 1262201"/>
                <a:gd name="connsiteY13-2760" fmla="*/ 497933 h 814148"/>
                <a:gd name="connsiteX14-2761" fmla="*/ 959538 w 1262201"/>
                <a:gd name="connsiteY14-2762" fmla="*/ 705101 h 814148"/>
                <a:gd name="connsiteX15-2763" fmla="*/ 811900 w 1262201"/>
                <a:gd name="connsiteY15-2764" fmla="*/ 609852 h 814148"/>
                <a:gd name="connsiteX16-2765" fmla="*/ 754750 w 1262201"/>
                <a:gd name="connsiteY16-2766" fmla="*/ 474120 h 814148"/>
                <a:gd name="connsiteX17-2767" fmla="*/ 714269 w 1262201"/>
                <a:gd name="connsiteY17-2768" fmla="*/ 576514 h 814148"/>
                <a:gd name="connsiteX18-2769" fmla="*/ 792850 w 1262201"/>
                <a:gd name="connsiteY18-2770" fmla="*/ 707483 h 814148"/>
                <a:gd name="connsiteX19-2771" fmla="*/ 559488 w 1262201"/>
                <a:gd name="connsiteY19-2772" fmla="*/ 588420 h 814148"/>
                <a:gd name="connsiteX20-2773" fmla="*/ 559488 w 1262201"/>
                <a:gd name="connsiteY20-2774" fmla="*/ 440783 h 814148"/>
                <a:gd name="connsiteX21-2775" fmla="*/ 497575 w 1262201"/>
                <a:gd name="connsiteY21-2776" fmla="*/ 483645 h 814148"/>
                <a:gd name="connsiteX22-2777" fmla="*/ 535675 w 1262201"/>
                <a:gd name="connsiteY22-2778" fmla="*/ 626520 h 814148"/>
                <a:gd name="connsiteX23-2779" fmla="*/ 330888 w 1262201"/>
                <a:gd name="connsiteY23-2780" fmla="*/ 507458 h 814148"/>
                <a:gd name="connsiteX24-2781" fmla="*/ 316600 w 1262201"/>
                <a:gd name="connsiteY24-2782" fmla="*/ 395539 h 814148"/>
                <a:gd name="connsiteX25-2783" fmla="*/ 252307 w 1262201"/>
                <a:gd name="connsiteY25-2784" fmla="*/ 400302 h 814148"/>
                <a:gd name="connsiteX26-2785" fmla="*/ 180869 w 1262201"/>
                <a:gd name="connsiteY26-2786" fmla="*/ 797970 h 814148"/>
                <a:gd name="connsiteX0-2787" fmla="*/ 180869 w 1262201"/>
                <a:gd name="connsiteY0-2788" fmla="*/ 797970 h 814148"/>
                <a:gd name="connsiteX1-2789" fmla="*/ 126100 w 1262201"/>
                <a:gd name="connsiteY1-2790" fmla="*/ 731296 h 814148"/>
                <a:gd name="connsiteX2-2791" fmla="*/ 40375 w 1262201"/>
                <a:gd name="connsiteY2-2792" fmla="*/ 697958 h 814148"/>
                <a:gd name="connsiteX3-2793" fmla="*/ 11800 w 1262201"/>
                <a:gd name="connsiteY3-2794" fmla="*/ 359820 h 814148"/>
                <a:gd name="connsiteX4-2795" fmla="*/ 233256 w 1262201"/>
                <a:gd name="connsiteY4-2796" fmla="*/ 64545 h 814148"/>
                <a:gd name="connsiteX5-2797" fmla="*/ 657119 w 1262201"/>
                <a:gd name="connsiteY5-2798" fmla="*/ 2632 h 814148"/>
                <a:gd name="connsiteX6-2799" fmla="*/ 1128605 w 1262201"/>
                <a:gd name="connsiteY6-2800" fmla="*/ 116931 h 814148"/>
                <a:gd name="connsiteX7-2801" fmla="*/ 1261956 w 1262201"/>
                <a:gd name="connsiteY7-2802" fmla="*/ 445545 h 814148"/>
                <a:gd name="connsiteX8-2803" fmla="*/ 1231001 w 1262201"/>
                <a:gd name="connsiteY8-2804" fmla="*/ 686051 h 814148"/>
                <a:gd name="connsiteX9-2805" fmla="*/ 1166707 w 1262201"/>
                <a:gd name="connsiteY9-2806" fmla="*/ 712245 h 814148"/>
                <a:gd name="connsiteX10-2807" fmla="*/ 1114319 w 1262201"/>
                <a:gd name="connsiteY10-2808" fmla="*/ 769395 h 814148"/>
                <a:gd name="connsiteX11-2809" fmla="*/ 1059549 w 1262201"/>
                <a:gd name="connsiteY11-2810" fmla="*/ 712246 h 814148"/>
                <a:gd name="connsiteX12-2811" fmla="*/ 940488 w 1262201"/>
                <a:gd name="connsiteY12-2812" fmla="*/ 424114 h 814148"/>
                <a:gd name="connsiteX13-2813" fmla="*/ 904769 w 1262201"/>
                <a:gd name="connsiteY13-2814" fmla="*/ 497933 h 814148"/>
                <a:gd name="connsiteX14-2815" fmla="*/ 959538 w 1262201"/>
                <a:gd name="connsiteY14-2816" fmla="*/ 705101 h 814148"/>
                <a:gd name="connsiteX15-2817" fmla="*/ 811900 w 1262201"/>
                <a:gd name="connsiteY15-2818" fmla="*/ 609852 h 814148"/>
                <a:gd name="connsiteX16-2819" fmla="*/ 754750 w 1262201"/>
                <a:gd name="connsiteY16-2820" fmla="*/ 474120 h 814148"/>
                <a:gd name="connsiteX17-2821" fmla="*/ 714269 w 1262201"/>
                <a:gd name="connsiteY17-2822" fmla="*/ 576514 h 814148"/>
                <a:gd name="connsiteX18-2823" fmla="*/ 759512 w 1262201"/>
                <a:gd name="connsiteY18-2824" fmla="*/ 709865 h 814148"/>
                <a:gd name="connsiteX19-2825" fmla="*/ 559488 w 1262201"/>
                <a:gd name="connsiteY19-2826" fmla="*/ 588420 h 814148"/>
                <a:gd name="connsiteX20-2827" fmla="*/ 559488 w 1262201"/>
                <a:gd name="connsiteY20-2828" fmla="*/ 440783 h 814148"/>
                <a:gd name="connsiteX21-2829" fmla="*/ 497575 w 1262201"/>
                <a:gd name="connsiteY21-2830" fmla="*/ 483645 h 814148"/>
                <a:gd name="connsiteX22-2831" fmla="*/ 535675 w 1262201"/>
                <a:gd name="connsiteY22-2832" fmla="*/ 626520 h 814148"/>
                <a:gd name="connsiteX23-2833" fmla="*/ 330888 w 1262201"/>
                <a:gd name="connsiteY23-2834" fmla="*/ 507458 h 814148"/>
                <a:gd name="connsiteX24-2835" fmla="*/ 316600 w 1262201"/>
                <a:gd name="connsiteY24-2836" fmla="*/ 395539 h 814148"/>
                <a:gd name="connsiteX25-2837" fmla="*/ 252307 w 1262201"/>
                <a:gd name="connsiteY25-2838" fmla="*/ 400302 h 814148"/>
                <a:gd name="connsiteX26-2839" fmla="*/ 180869 w 1262201"/>
                <a:gd name="connsiteY26-2840" fmla="*/ 797970 h 814148"/>
                <a:gd name="connsiteX0-2841" fmla="*/ 180869 w 1262201"/>
                <a:gd name="connsiteY0-2842" fmla="*/ 797970 h 814148"/>
                <a:gd name="connsiteX1-2843" fmla="*/ 126100 w 1262201"/>
                <a:gd name="connsiteY1-2844" fmla="*/ 731296 h 814148"/>
                <a:gd name="connsiteX2-2845" fmla="*/ 40375 w 1262201"/>
                <a:gd name="connsiteY2-2846" fmla="*/ 697958 h 814148"/>
                <a:gd name="connsiteX3-2847" fmla="*/ 11800 w 1262201"/>
                <a:gd name="connsiteY3-2848" fmla="*/ 359820 h 814148"/>
                <a:gd name="connsiteX4-2849" fmla="*/ 233256 w 1262201"/>
                <a:gd name="connsiteY4-2850" fmla="*/ 64545 h 814148"/>
                <a:gd name="connsiteX5-2851" fmla="*/ 657119 w 1262201"/>
                <a:gd name="connsiteY5-2852" fmla="*/ 2632 h 814148"/>
                <a:gd name="connsiteX6-2853" fmla="*/ 1128605 w 1262201"/>
                <a:gd name="connsiteY6-2854" fmla="*/ 116931 h 814148"/>
                <a:gd name="connsiteX7-2855" fmla="*/ 1261956 w 1262201"/>
                <a:gd name="connsiteY7-2856" fmla="*/ 445545 h 814148"/>
                <a:gd name="connsiteX8-2857" fmla="*/ 1231001 w 1262201"/>
                <a:gd name="connsiteY8-2858" fmla="*/ 686051 h 814148"/>
                <a:gd name="connsiteX9-2859" fmla="*/ 1166707 w 1262201"/>
                <a:gd name="connsiteY9-2860" fmla="*/ 712245 h 814148"/>
                <a:gd name="connsiteX10-2861" fmla="*/ 1114319 w 1262201"/>
                <a:gd name="connsiteY10-2862" fmla="*/ 769395 h 814148"/>
                <a:gd name="connsiteX11-2863" fmla="*/ 1059549 w 1262201"/>
                <a:gd name="connsiteY11-2864" fmla="*/ 712246 h 814148"/>
                <a:gd name="connsiteX12-2865" fmla="*/ 940488 w 1262201"/>
                <a:gd name="connsiteY12-2866" fmla="*/ 424114 h 814148"/>
                <a:gd name="connsiteX13-2867" fmla="*/ 904769 w 1262201"/>
                <a:gd name="connsiteY13-2868" fmla="*/ 497933 h 814148"/>
                <a:gd name="connsiteX14-2869" fmla="*/ 959538 w 1262201"/>
                <a:gd name="connsiteY14-2870" fmla="*/ 705101 h 814148"/>
                <a:gd name="connsiteX15-2871" fmla="*/ 811900 w 1262201"/>
                <a:gd name="connsiteY15-2872" fmla="*/ 609852 h 814148"/>
                <a:gd name="connsiteX16-2873" fmla="*/ 754750 w 1262201"/>
                <a:gd name="connsiteY16-2874" fmla="*/ 474120 h 814148"/>
                <a:gd name="connsiteX17-2875" fmla="*/ 714269 w 1262201"/>
                <a:gd name="connsiteY17-2876" fmla="*/ 576514 h 814148"/>
                <a:gd name="connsiteX18-2877" fmla="*/ 776181 w 1262201"/>
                <a:gd name="connsiteY18-2878" fmla="*/ 705103 h 814148"/>
                <a:gd name="connsiteX19-2879" fmla="*/ 559488 w 1262201"/>
                <a:gd name="connsiteY19-2880" fmla="*/ 588420 h 814148"/>
                <a:gd name="connsiteX20-2881" fmla="*/ 559488 w 1262201"/>
                <a:gd name="connsiteY20-2882" fmla="*/ 440783 h 814148"/>
                <a:gd name="connsiteX21-2883" fmla="*/ 497575 w 1262201"/>
                <a:gd name="connsiteY21-2884" fmla="*/ 483645 h 814148"/>
                <a:gd name="connsiteX22-2885" fmla="*/ 535675 w 1262201"/>
                <a:gd name="connsiteY22-2886" fmla="*/ 626520 h 814148"/>
                <a:gd name="connsiteX23-2887" fmla="*/ 330888 w 1262201"/>
                <a:gd name="connsiteY23-2888" fmla="*/ 507458 h 814148"/>
                <a:gd name="connsiteX24-2889" fmla="*/ 316600 w 1262201"/>
                <a:gd name="connsiteY24-2890" fmla="*/ 395539 h 814148"/>
                <a:gd name="connsiteX25-2891" fmla="*/ 252307 w 1262201"/>
                <a:gd name="connsiteY25-2892" fmla="*/ 400302 h 814148"/>
                <a:gd name="connsiteX26-2893" fmla="*/ 180869 w 1262201"/>
                <a:gd name="connsiteY26-2894" fmla="*/ 797970 h 814148"/>
                <a:gd name="connsiteX0-2895" fmla="*/ 180869 w 1262201"/>
                <a:gd name="connsiteY0-2896" fmla="*/ 797970 h 814148"/>
                <a:gd name="connsiteX1-2897" fmla="*/ 126100 w 1262201"/>
                <a:gd name="connsiteY1-2898" fmla="*/ 731296 h 814148"/>
                <a:gd name="connsiteX2-2899" fmla="*/ 40375 w 1262201"/>
                <a:gd name="connsiteY2-2900" fmla="*/ 697958 h 814148"/>
                <a:gd name="connsiteX3-2901" fmla="*/ 11800 w 1262201"/>
                <a:gd name="connsiteY3-2902" fmla="*/ 359820 h 814148"/>
                <a:gd name="connsiteX4-2903" fmla="*/ 233256 w 1262201"/>
                <a:gd name="connsiteY4-2904" fmla="*/ 64545 h 814148"/>
                <a:gd name="connsiteX5-2905" fmla="*/ 657119 w 1262201"/>
                <a:gd name="connsiteY5-2906" fmla="*/ 2632 h 814148"/>
                <a:gd name="connsiteX6-2907" fmla="*/ 1128605 w 1262201"/>
                <a:gd name="connsiteY6-2908" fmla="*/ 116931 h 814148"/>
                <a:gd name="connsiteX7-2909" fmla="*/ 1261956 w 1262201"/>
                <a:gd name="connsiteY7-2910" fmla="*/ 445545 h 814148"/>
                <a:gd name="connsiteX8-2911" fmla="*/ 1231001 w 1262201"/>
                <a:gd name="connsiteY8-2912" fmla="*/ 686051 h 814148"/>
                <a:gd name="connsiteX9-2913" fmla="*/ 1166707 w 1262201"/>
                <a:gd name="connsiteY9-2914" fmla="*/ 712245 h 814148"/>
                <a:gd name="connsiteX10-2915" fmla="*/ 1114319 w 1262201"/>
                <a:gd name="connsiteY10-2916" fmla="*/ 769395 h 814148"/>
                <a:gd name="connsiteX11-2917" fmla="*/ 1059549 w 1262201"/>
                <a:gd name="connsiteY11-2918" fmla="*/ 712246 h 814148"/>
                <a:gd name="connsiteX12-2919" fmla="*/ 940488 w 1262201"/>
                <a:gd name="connsiteY12-2920" fmla="*/ 424114 h 814148"/>
                <a:gd name="connsiteX13-2921" fmla="*/ 904769 w 1262201"/>
                <a:gd name="connsiteY13-2922" fmla="*/ 497933 h 814148"/>
                <a:gd name="connsiteX14-2923" fmla="*/ 959538 w 1262201"/>
                <a:gd name="connsiteY14-2924" fmla="*/ 705101 h 814148"/>
                <a:gd name="connsiteX15-2925" fmla="*/ 811900 w 1262201"/>
                <a:gd name="connsiteY15-2926" fmla="*/ 609852 h 814148"/>
                <a:gd name="connsiteX16-2927" fmla="*/ 754750 w 1262201"/>
                <a:gd name="connsiteY16-2928" fmla="*/ 474120 h 814148"/>
                <a:gd name="connsiteX17-2929" fmla="*/ 714269 w 1262201"/>
                <a:gd name="connsiteY17-2930" fmla="*/ 576514 h 814148"/>
                <a:gd name="connsiteX18-2931" fmla="*/ 776181 w 1262201"/>
                <a:gd name="connsiteY18-2932" fmla="*/ 705103 h 814148"/>
                <a:gd name="connsiteX19-2933" fmla="*/ 588063 w 1262201"/>
                <a:gd name="connsiteY19-2934" fmla="*/ 588420 h 814148"/>
                <a:gd name="connsiteX20-2935" fmla="*/ 559488 w 1262201"/>
                <a:gd name="connsiteY20-2936" fmla="*/ 440783 h 814148"/>
                <a:gd name="connsiteX21-2937" fmla="*/ 497575 w 1262201"/>
                <a:gd name="connsiteY21-2938" fmla="*/ 483645 h 814148"/>
                <a:gd name="connsiteX22-2939" fmla="*/ 535675 w 1262201"/>
                <a:gd name="connsiteY22-2940" fmla="*/ 626520 h 814148"/>
                <a:gd name="connsiteX23-2941" fmla="*/ 330888 w 1262201"/>
                <a:gd name="connsiteY23-2942" fmla="*/ 507458 h 814148"/>
                <a:gd name="connsiteX24-2943" fmla="*/ 316600 w 1262201"/>
                <a:gd name="connsiteY24-2944" fmla="*/ 395539 h 814148"/>
                <a:gd name="connsiteX25-2945" fmla="*/ 252307 w 1262201"/>
                <a:gd name="connsiteY25-2946" fmla="*/ 400302 h 814148"/>
                <a:gd name="connsiteX26-2947" fmla="*/ 180869 w 1262201"/>
                <a:gd name="connsiteY26-2948" fmla="*/ 797970 h 814148"/>
                <a:gd name="connsiteX0-2949" fmla="*/ 180869 w 1262201"/>
                <a:gd name="connsiteY0-2950" fmla="*/ 797970 h 814148"/>
                <a:gd name="connsiteX1-2951" fmla="*/ 126100 w 1262201"/>
                <a:gd name="connsiteY1-2952" fmla="*/ 731296 h 814148"/>
                <a:gd name="connsiteX2-2953" fmla="*/ 40375 w 1262201"/>
                <a:gd name="connsiteY2-2954" fmla="*/ 697958 h 814148"/>
                <a:gd name="connsiteX3-2955" fmla="*/ 11800 w 1262201"/>
                <a:gd name="connsiteY3-2956" fmla="*/ 359820 h 814148"/>
                <a:gd name="connsiteX4-2957" fmla="*/ 233256 w 1262201"/>
                <a:gd name="connsiteY4-2958" fmla="*/ 64545 h 814148"/>
                <a:gd name="connsiteX5-2959" fmla="*/ 657119 w 1262201"/>
                <a:gd name="connsiteY5-2960" fmla="*/ 2632 h 814148"/>
                <a:gd name="connsiteX6-2961" fmla="*/ 1128605 w 1262201"/>
                <a:gd name="connsiteY6-2962" fmla="*/ 116931 h 814148"/>
                <a:gd name="connsiteX7-2963" fmla="*/ 1261956 w 1262201"/>
                <a:gd name="connsiteY7-2964" fmla="*/ 445545 h 814148"/>
                <a:gd name="connsiteX8-2965" fmla="*/ 1231001 w 1262201"/>
                <a:gd name="connsiteY8-2966" fmla="*/ 686051 h 814148"/>
                <a:gd name="connsiteX9-2967" fmla="*/ 1166707 w 1262201"/>
                <a:gd name="connsiteY9-2968" fmla="*/ 712245 h 814148"/>
                <a:gd name="connsiteX10-2969" fmla="*/ 1114319 w 1262201"/>
                <a:gd name="connsiteY10-2970" fmla="*/ 769395 h 814148"/>
                <a:gd name="connsiteX11-2971" fmla="*/ 1059549 w 1262201"/>
                <a:gd name="connsiteY11-2972" fmla="*/ 712246 h 814148"/>
                <a:gd name="connsiteX12-2973" fmla="*/ 940488 w 1262201"/>
                <a:gd name="connsiteY12-2974" fmla="*/ 424114 h 814148"/>
                <a:gd name="connsiteX13-2975" fmla="*/ 904769 w 1262201"/>
                <a:gd name="connsiteY13-2976" fmla="*/ 497933 h 814148"/>
                <a:gd name="connsiteX14-2977" fmla="*/ 959538 w 1262201"/>
                <a:gd name="connsiteY14-2978" fmla="*/ 705101 h 814148"/>
                <a:gd name="connsiteX15-2979" fmla="*/ 811900 w 1262201"/>
                <a:gd name="connsiteY15-2980" fmla="*/ 609852 h 814148"/>
                <a:gd name="connsiteX16-2981" fmla="*/ 754750 w 1262201"/>
                <a:gd name="connsiteY16-2982" fmla="*/ 474120 h 814148"/>
                <a:gd name="connsiteX17-2983" fmla="*/ 714269 w 1262201"/>
                <a:gd name="connsiteY17-2984" fmla="*/ 576514 h 814148"/>
                <a:gd name="connsiteX18-2985" fmla="*/ 776181 w 1262201"/>
                <a:gd name="connsiteY18-2986" fmla="*/ 705103 h 814148"/>
                <a:gd name="connsiteX19-2987" fmla="*/ 588063 w 1262201"/>
                <a:gd name="connsiteY19-2988" fmla="*/ 588420 h 814148"/>
                <a:gd name="connsiteX20-2989" fmla="*/ 576157 w 1262201"/>
                <a:gd name="connsiteY20-2990" fmla="*/ 407445 h 814148"/>
                <a:gd name="connsiteX21-2991" fmla="*/ 497575 w 1262201"/>
                <a:gd name="connsiteY21-2992" fmla="*/ 483645 h 814148"/>
                <a:gd name="connsiteX22-2993" fmla="*/ 535675 w 1262201"/>
                <a:gd name="connsiteY22-2994" fmla="*/ 626520 h 814148"/>
                <a:gd name="connsiteX23-2995" fmla="*/ 330888 w 1262201"/>
                <a:gd name="connsiteY23-2996" fmla="*/ 507458 h 814148"/>
                <a:gd name="connsiteX24-2997" fmla="*/ 316600 w 1262201"/>
                <a:gd name="connsiteY24-2998" fmla="*/ 395539 h 814148"/>
                <a:gd name="connsiteX25-2999" fmla="*/ 252307 w 1262201"/>
                <a:gd name="connsiteY25-3000" fmla="*/ 400302 h 814148"/>
                <a:gd name="connsiteX26-3001" fmla="*/ 180869 w 1262201"/>
                <a:gd name="connsiteY26-3002" fmla="*/ 797970 h 814148"/>
                <a:gd name="connsiteX0-3003" fmla="*/ 180869 w 1262201"/>
                <a:gd name="connsiteY0-3004" fmla="*/ 797970 h 814148"/>
                <a:gd name="connsiteX1-3005" fmla="*/ 126100 w 1262201"/>
                <a:gd name="connsiteY1-3006" fmla="*/ 731296 h 814148"/>
                <a:gd name="connsiteX2-3007" fmla="*/ 40375 w 1262201"/>
                <a:gd name="connsiteY2-3008" fmla="*/ 697958 h 814148"/>
                <a:gd name="connsiteX3-3009" fmla="*/ 11800 w 1262201"/>
                <a:gd name="connsiteY3-3010" fmla="*/ 359820 h 814148"/>
                <a:gd name="connsiteX4-3011" fmla="*/ 233256 w 1262201"/>
                <a:gd name="connsiteY4-3012" fmla="*/ 64545 h 814148"/>
                <a:gd name="connsiteX5-3013" fmla="*/ 657119 w 1262201"/>
                <a:gd name="connsiteY5-3014" fmla="*/ 2632 h 814148"/>
                <a:gd name="connsiteX6-3015" fmla="*/ 1128605 w 1262201"/>
                <a:gd name="connsiteY6-3016" fmla="*/ 116931 h 814148"/>
                <a:gd name="connsiteX7-3017" fmla="*/ 1261956 w 1262201"/>
                <a:gd name="connsiteY7-3018" fmla="*/ 445545 h 814148"/>
                <a:gd name="connsiteX8-3019" fmla="*/ 1231001 w 1262201"/>
                <a:gd name="connsiteY8-3020" fmla="*/ 686051 h 814148"/>
                <a:gd name="connsiteX9-3021" fmla="*/ 1166707 w 1262201"/>
                <a:gd name="connsiteY9-3022" fmla="*/ 712245 h 814148"/>
                <a:gd name="connsiteX10-3023" fmla="*/ 1114319 w 1262201"/>
                <a:gd name="connsiteY10-3024" fmla="*/ 769395 h 814148"/>
                <a:gd name="connsiteX11-3025" fmla="*/ 1059549 w 1262201"/>
                <a:gd name="connsiteY11-3026" fmla="*/ 712246 h 814148"/>
                <a:gd name="connsiteX12-3027" fmla="*/ 940488 w 1262201"/>
                <a:gd name="connsiteY12-3028" fmla="*/ 424114 h 814148"/>
                <a:gd name="connsiteX13-3029" fmla="*/ 904769 w 1262201"/>
                <a:gd name="connsiteY13-3030" fmla="*/ 497933 h 814148"/>
                <a:gd name="connsiteX14-3031" fmla="*/ 959538 w 1262201"/>
                <a:gd name="connsiteY14-3032" fmla="*/ 705101 h 814148"/>
                <a:gd name="connsiteX15-3033" fmla="*/ 811900 w 1262201"/>
                <a:gd name="connsiteY15-3034" fmla="*/ 609852 h 814148"/>
                <a:gd name="connsiteX16-3035" fmla="*/ 754750 w 1262201"/>
                <a:gd name="connsiteY16-3036" fmla="*/ 474120 h 814148"/>
                <a:gd name="connsiteX17-3037" fmla="*/ 714269 w 1262201"/>
                <a:gd name="connsiteY17-3038" fmla="*/ 576514 h 814148"/>
                <a:gd name="connsiteX18-3039" fmla="*/ 776181 w 1262201"/>
                <a:gd name="connsiteY18-3040" fmla="*/ 705103 h 814148"/>
                <a:gd name="connsiteX19-3041" fmla="*/ 588063 w 1262201"/>
                <a:gd name="connsiteY19-3042" fmla="*/ 588420 h 814148"/>
                <a:gd name="connsiteX20-3043" fmla="*/ 549964 w 1262201"/>
                <a:gd name="connsiteY20-3044" fmla="*/ 488408 h 814148"/>
                <a:gd name="connsiteX21-3045" fmla="*/ 497575 w 1262201"/>
                <a:gd name="connsiteY21-3046" fmla="*/ 483645 h 814148"/>
                <a:gd name="connsiteX22-3047" fmla="*/ 535675 w 1262201"/>
                <a:gd name="connsiteY22-3048" fmla="*/ 626520 h 814148"/>
                <a:gd name="connsiteX23-3049" fmla="*/ 330888 w 1262201"/>
                <a:gd name="connsiteY23-3050" fmla="*/ 507458 h 814148"/>
                <a:gd name="connsiteX24-3051" fmla="*/ 316600 w 1262201"/>
                <a:gd name="connsiteY24-3052" fmla="*/ 395539 h 814148"/>
                <a:gd name="connsiteX25-3053" fmla="*/ 252307 w 1262201"/>
                <a:gd name="connsiteY25-3054" fmla="*/ 400302 h 814148"/>
                <a:gd name="connsiteX26-3055" fmla="*/ 180869 w 1262201"/>
                <a:gd name="connsiteY26-3056" fmla="*/ 797970 h 814148"/>
                <a:gd name="connsiteX0-3057" fmla="*/ 180869 w 1262201"/>
                <a:gd name="connsiteY0-3058" fmla="*/ 797970 h 814148"/>
                <a:gd name="connsiteX1-3059" fmla="*/ 126100 w 1262201"/>
                <a:gd name="connsiteY1-3060" fmla="*/ 731296 h 814148"/>
                <a:gd name="connsiteX2-3061" fmla="*/ 40375 w 1262201"/>
                <a:gd name="connsiteY2-3062" fmla="*/ 697958 h 814148"/>
                <a:gd name="connsiteX3-3063" fmla="*/ 11800 w 1262201"/>
                <a:gd name="connsiteY3-3064" fmla="*/ 359820 h 814148"/>
                <a:gd name="connsiteX4-3065" fmla="*/ 233256 w 1262201"/>
                <a:gd name="connsiteY4-3066" fmla="*/ 64545 h 814148"/>
                <a:gd name="connsiteX5-3067" fmla="*/ 657119 w 1262201"/>
                <a:gd name="connsiteY5-3068" fmla="*/ 2632 h 814148"/>
                <a:gd name="connsiteX6-3069" fmla="*/ 1128605 w 1262201"/>
                <a:gd name="connsiteY6-3070" fmla="*/ 116931 h 814148"/>
                <a:gd name="connsiteX7-3071" fmla="*/ 1261956 w 1262201"/>
                <a:gd name="connsiteY7-3072" fmla="*/ 445545 h 814148"/>
                <a:gd name="connsiteX8-3073" fmla="*/ 1231001 w 1262201"/>
                <a:gd name="connsiteY8-3074" fmla="*/ 686051 h 814148"/>
                <a:gd name="connsiteX9-3075" fmla="*/ 1166707 w 1262201"/>
                <a:gd name="connsiteY9-3076" fmla="*/ 712245 h 814148"/>
                <a:gd name="connsiteX10-3077" fmla="*/ 1114319 w 1262201"/>
                <a:gd name="connsiteY10-3078" fmla="*/ 769395 h 814148"/>
                <a:gd name="connsiteX11-3079" fmla="*/ 1059549 w 1262201"/>
                <a:gd name="connsiteY11-3080" fmla="*/ 712246 h 814148"/>
                <a:gd name="connsiteX12-3081" fmla="*/ 940488 w 1262201"/>
                <a:gd name="connsiteY12-3082" fmla="*/ 424114 h 814148"/>
                <a:gd name="connsiteX13-3083" fmla="*/ 904769 w 1262201"/>
                <a:gd name="connsiteY13-3084" fmla="*/ 497933 h 814148"/>
                <a:gd name="connsiteX14-3085" fmla="*/ 959538 w 1262201"/>
                <a:gd name="connsiteY14-3086" fmla="*/ 705101 h 814148"/>
                <a:gd name="connsiteX15-3087" fmla="*/ 811900 w 1262201"/>
                <a:gd name="connsiteY15-3088" fmla="*/ 609852 h 814148"/>
                <a:gd name="connsiteX16-3089" fmla="*/ 754750 w 1262201"/>
                <a:gd name="connsiteY16-3090" fmla="*/ 474120 h 814148"/>
                <a:gd name="connsiteX17-3091" fmla="*/ 714269 w 1262201"/>
                <a:gd name="connsiteY17-3092" fmla="*/ 576514 h 814148"/>
                <a:gd name="connsiteX18-3093" fmla="*/ 776181 w 1262201"/>
                <a:gd name="connsiteY18-3094" fmla="*/ 705103 h 814148"/>
                <a:gd name="connsiteX19-3095" fmla="*/ 588063 w 1262201"/>
                <a:gd name="connsiteY19-3096" fmla="*/ 588420 h 814148"/>
                <a:gd name="connsiteX20-3097" fmla="*/ 549964 w 1262201"/>
                <a:gd name="connsiteY20-3098" fmla="*/ 488408 h 814148"/>
                <a:gd name="connsiteX21-3099" fmla="*/ 483288 w 1262201"/>
                <a:gd name="connsiteY21-3100" fmla="*/ 512220 h 814148"/>
                <a:gd name="connsiteX22-3101" fmla="*/ 535675 w 1262201"/>
                <a:gd name="connsiteY22-3102" fmla="*/ 626520 h 814148"/>
                <a:gd name="connsiteX23-3103" fmla="*/ 330888 w 1262201"/>
                <a:gd name="connsiteY23-3104" fmla="*/ 507458 h 814148"/>
                <a:gd name="connsiteX24-3105" fmla="*/ 316600 w 1262201"/>
                <a:gd name="connsiteY24-3106" fmla="*/ 395539 h 814148"/>
                <a:gd name="connsiteX25-3107" fmla="*/ 252307 w 1262201"/>
                <a:gd name="connsiteY25-3108" fmla="*/ 400302 h 814148"/>
                <a:gd name="connsiteX26-3109" fmla="*/ 180869 w 1262201"/>
                <a:gd name="connsiteY26-3110" fmla="*/ 797970 h 814148"/>
                <a:gd name="connsiteX0-3111" fmla="*/ 180869 w 1262201"/>
                <a:gd name="connsiteY0-3112" fmla="*/ 797970 h 814148"/>
                <a:gd name="connsiteX1-3113" fmla="*/ 126100 w 1262201"/>
                <a:gd name="connsiteY1-3114" fmla="*/ 731296 h 814148"/>
                <a:gd name="connsiteX2-3115" fmla="*/ 40375 w 1262201"/>
                <a:gd name="connsiteY2-3116" fmla="*/ 697958 h 814148"/>
                <a:gd name="connsiteX3-3117" fmla="*/ 11800 w 1262201"/>
                <a:gd name="connsiteY3-3118" fmla="*/ 359820 h 814148"/>
                <a:gd name="connsiteX4-3119" fmla="*/ 233256 w 1262201"/>
                <a:gd name="connsiteY4-3120" fmla="*/ 64545 h 814148"/>
                <a:gd name="connsiteX5-3121" fmla="*/ 657119 w 1262201"/>
                <a:gd name="connsiteY5-3122" fmla="*/ 2632 h 814148"/>
                <a:gd name="connsiteX6-3123" fmla="*/ 1128605 w 1262201"/>
                <a:gd name="connsiteY6-3124" fmla="*/ 116931 h 814148"/>
                <a:gd name="connsiteX7-3125" fmla="*/ 1261956 w 1262201"/>
                <a:gd name="connsiteY7-3126" fmla="*/ 445545 h 814148"/>
                <a:gd name="connsiteX8-3127" fmla="*/ 1231001 w 1262201"/>
                <a:gd name="connsiteY8-3128" fmla="*/ 686051 h 814148"/>
                <a:gd name="connsiteX9-3129" fmla="*/ 1166707 w 1262201"/>
                <a:gd name="connsiteY9-3130" fmla="*/ 712245 h 814148"/>
                <a:gd name="connsiteX10-3131" fmla="*/ 1114319 w 1262201"/>
                <a:gd name="connsiteY10-3132" fmla="*/ 769395 h 814148"/>
                <a:gd name="connsiteX11-3133" fmla="*/ 1059549 w 1262201"/>
                <a:gd name="connsiteY11-3134" fmla="*/ 712246 h 814148"/>
                <a:gd name="connsiteX12-3135" fmla="*/ 940488 w 1262201"/>
                <a:gd name="connsiteY12-3136" fmla="*/ 424114 h 814148"/>
                <a:gd name="connsiteX13-3137" fmla="*/ 904769 w 1262201"/>
                <a:gd name="connsiteY13-3138" fmla="*/ 497933 h 814148"/>
                <a:gd name="connsiteX14-3139" fmla="*/ 959538 w 1262201"/>
                <a:gd name="connsiteY14-3140" fmla="*/ 705101 h 814148"/>
                <a:gd name="connsiteX15-3141" fmla="*/ 811900 w 1262201"/>
                <a:gd name="connsiteY15-3142" fmla="*/ 609852 h 814148"/>
                <a:gd name="connsiteX16-3143" fmla="*/ 754750 w 1262201"/>
                <a:gd name="connsiteY16-3144" fmla="*/ 474120 h 814148"/>
                <a:gd name="connsiteX17-3145" fmla="*/ 714269 w 1262201"/>
                <a:gd name="connsiteY17-3146" fmla="*/ 576514 h 814148"/>
                <a:gd name="connsiteX18-3147" fmla="*/ 776181 w 1262201"/>
                <a:gd name="connsiteY18-3148" fmla="*/ 705103 h 814148"/>
                <a:gd name="connsiteX19-3149" fmla="*/ 588063 w 1262201"/>
                <a:gd name="connsiteY19-3150" fmla="*/ 588420 h 814148"/>
                <a:gd name="connsiteX20-3151" fmla="*/ 549964 w 1262201"/>
                <a:gd name="connsiteY20-3152" fmla="*/ 488408 h 814148"/>
                <a:gd name="connsiteX21-3153" fmla="*/ 483288 w 1262201"/>
                <a:gd name="connsiteY21-3154" fmla="*/ 512220 h 814148"/>
                <a:gd name="connsiteX22-3155" fmla="*/ 507100 w 1262201"/>
                <a:gd name="connsiteY22-3156" fmla="*/ 614614 h 814148"/>
                <a:gd name="connsiteX23-3157" fmla="*/ 330888 w 1262201"/>
                <a:gd name="connsiteY23-3158" fmla="*/ 507458 h 814148"/>
                <a:gd name="connsiteX24-3159" fmla="*/ 316600 w 1262201"/>
                <a:gd name="connsiteY24-3160" fmla="*/ 395539 h 814148"/>
                <a:gd name="connsiteX25-3161" fmla="*/ 252307 w 1262201"/>
                <a:gd name="connsiteY25-3162" fmla="*/ 400302 h 814148"/>
                <a:gd name="connsiteX26-3163" fmla="*/ 180869 w 1262201"/>
                <a:gd name="connsiteY26-3164" fmla="*/ 797970 h 814148"/>
                <a:gd name="connsiteX0-3165" fmla="*/ 180869 w 1262201"/>
                <a:gd name="connsiteY0-3166" fmla="*/ 797970 h 814148"/>
                <a:gd name="connsiteX1-3167" fmla="*/ 126100 w 1262201"/>
                <a:gd name="connsiteY1-3168" fmla="*/ 731296 h 814148"/>
                <a:gd name="connsiteX2-3169" fmla="*/ 40375 w 1262201"/>
                <a:gd name="connsiteY2-3170" fmla="*/ 697958 h 814148"/>
                <a:gd name="connsiteX3-3171" fmla="*/ 11800 w 1262201"/>
                <a:gd name="connsiteY3-3172" fmla="*/ 359820 h 814148"/>
                <a:gd name="connsiteX4-3173" fmla="*/ 233256 w 1262201"/>
                <a:gd name="connsiteY4-3174" fmla="*/ 64545 h 814148"/>
                <a:gd name="connsiteX5-3175" fmla="*/ 657119 w 1262201"/>
                <a:gd name="connsiteY5-3176" fmla="*/ 2632 h 814148"/>
                <a:gd name="connsiteX6-3177" fmla="*/ 1128605 w 1262201"/>
                <a:gd name="connsiteY6-3178" fmla="*/ 116931 h 814148"/>
                <a:gd name="connsiteX7-3179" fmla="*/ 1261956 w 1262201"/>
                <a:gd name="connsiteY7-3180" fmla="*/ 445545 h 814148"/>
                <a:gd name="connsiteX8-3181" fmla="*/ 1231001 w 1262201"/>
                <a:gd name="connsiteY8-3182" fmla="*/ 686051 h 814148"/>
                <a:gd name="connsiteX9-3183" fmla="*/ 1166707 w 1262201"/>
                <a:gd name="connsiteY9-3184" fmla="*/ 712245 h 814148"/>
                <a:gd name="connsiteX10-3185" fmla="*/ 1114319 w 1262201"/>
                <a:gd name="connsiteY10-3186" fmla="*/ 769395 h 814148"/>
                <a:gd name="connsiteX11-3187" fmla="*/ 1059549 w 1262201"/>
                <a:gd name="connsiteY11-3188" fmla="*/ 712246 h 814148"/>
                <a:gd name="connsiteX12-3189" fmla="*/ 940488 w 1262201"/>
                <a:gd name="connsiteY12-3190" fmla="*/ 424114 h 814148"/>
                <a:gd name="connsiteX13-3191" fmla="*/ 904769 w 1262201"/>
                <a:gd name="connsiteY13-3192" fmla="*/ 497933 h 814148"/>
                <a:gd name="connsiteX14-3193" fmla="*/ 959538 w 1262201"/>
                <a:gd name="connsiteY14-3194" fmla="*/ 705101 h 814148"/>
                <a:gd name="connsiteX15-3195" fmla="*/ 811900 w 1262201"/>
                <a:gd name="connsiteY15-3196" fmla="*/ 609852 h 814148"/>
                <a:gd name="connsiteX16-3197" fmla="*/ 754750 w 1262201"/>
                <a:gd name="connsiteY16-3198" fmla="*/ 474120 h 814148"/>
                <a:gd name="connsiteX17-3199" fmla="*/ 714269 w 1262201"/>
                <a:gd name="connsiteY17-3200" fmla="*/ 576514 h 814148"/>
                <a:gd name="connsiteX18-3201" fmla="*/ 776181 w 1262201"/>
                <a:gd name="connsiteY18-3202" fmla="*/ 705103 h 814148"/>
                <a:gd name="connsiteX19-3203" fmla="*/ 588063 w 1262201"/>
                <a:gd name="connsiteY19-3204" fmla="*/ 588420 h 814148"/>
                <a:gd name="connsiteX20-3205" fmla="*/ 549964 w 1262201"/>
                <a:gd name="connsiteY20-3206" fmla="*/ 488408 h 814148"/>
                <a:gd name="connsiteX21-3207" fmla="*/ 483288 w 1262201"/>
                <a:gd name="connsiteY21-3208" fmla="*/ 512220 h 814148"/>
                <a:gd name="connsiteX22-3209" fmla="*/ 507100 w 1262201"/>
                <a:gd name="connsiteY22-3210" fmla="*/ 614614 h 814148"/>
                <a:gd name="connsiteX23-3211" fmla="*/ 347557 w 1262201"/>
                <a:gd name="connsiteY23-3212" fmla="*/ 490789 h 814148"/>
                <a:gd name="connsiteX24-3213" fmla="*/ 316600 w 1262201"/>
                <a:gd name="connsiteY24-3214" fmla="*/ 395539 h 814148"/>
                <a:gd name="connsiteX25-3215" fmla="*/ 252307 w 1262201"/>
                <a:gd name="connsiteY25-3216" fmla="*/ 400302 h 814148"/>
                <a:gd name="connsiteX26-3217" fmla="*/ 180869 w 1262201"/>
                <a:gd name="connsiteY26-3218" fmla="*/ 797970 h 814148"/>
                <a:gd name="connsiteX0-3219" fmla="*/ 180869 w 1262201"/>
                <a:gd name="connsiteY0-3220" fmla="*/ 797970 h 814148"/>
                <a:gd name="connsiteX1-3221" fmla="*/ 126100 w 1262201"/>
                <a:gd name="connsiteY1-3222" fmla="*/ 731296 h 814148"/>
                <a:gd name="connsiteX2-3223" fmla="*/ 40375 w 1262201"/>
                <a:gd name="connsiteY2-3224" fmla="*/ 697958 h 814148"/>
                <a:gd name="connsiteX3-3225" fmla="*/ 11800 w 1262201"/>
                <a:gd name="connsiteY3-3226" fmla="*/ 359820 h 814148"/>
                <a:gd name="connsiteX4-3227" fmla="*/ 233256 w 1262201"/>
                <a:gd name="connsiteY4-3228" fmla="*/ 64545 h 814148"/>
                <a:gd name="connsiteX5-3229" fmla="*/ 657119 w 1262201"/>
                <a:gd name="connsiteY5-3230" fmla="*/ 2632 h 814148"/>
                <a:gd name="connsiteX6-3231" fmla="*/ 1128605 w 1262201"/>
                <a:gd name="connsiteY6-3232" fmla="*/ 116931 h 814148"/>
                <a:gd name="connsiteX7-3233" fmla="*/ 1261956 w 1262201"/>
                <a:gd name="connsiteY7-3234" fmla="*/ 445545 h 814148"/>
                <a:gd name="connsiteX8-3235" fmla="*/ 1231001 w 1262201"/>
                <a:gd name="connsiteY8-3236" fmla="*/ 686051 h 814148"/>
                <a:gd name="connsiteX9-3237" fmla="*/ 1166707 w 1262201"/>
                <a:gd name="connsiteY9-3238" fmla="*/ 712245 h 814148"/>
                <a:gd name="connsiteX10-3239" fmla="*/ 1114319 w 1262201"/>
                <a:gd name="connsiteY10-3240" fmla="*/ 769395 h 814148"/>
                <a:gd name="connsiteX11-3241" fmla="*/ 1059549 w 1262201"/>
                <a:gd name="connsiteY11-3242" fmla="*/ 712246 h 814148"/>
                <a:gd name="connsiteX12-3243" fmla="*/ 940488 w 1262201"/>
                <a:gd name="connsiteY12-3244" fmla="*/ 424114 h 814148"/>
                <a:gd name="connsiteX13-3245" fmla="*/ 904769 w 1262201"/>
                <a:gd name="connsiteY13-3246" fmla="*/ 497933 h 814148"/>
                <a:gd name="connsiteX14-3247" fmla="*/ 959538 w 1262201"/>
                <a:gd name="connsiteY14-3248" fmla="*/ 705101 h 814148"/>
                <a:gd name="connsiteX15-3249" fmla="*/ 811900 w 1262201"/>
                <a:gd name="connsiteY15-3250" fmla="*/ 609852 h 814148"/>
                <a:gd name="connsiteX16-3251" fmla="*/ 754750 w 1262201"/>
                <a:gd name="connsiteY16-3252" fmla="*/ 474120 h 814148"/>
                <a:gd name="connsiteX17-3253" fmla="*/ 714269 w 1262201"/>
                <a:gd name="connsiteY17-3254" fmla="*/ 576514 h 814148"/>
                <a:gd name="connsiteX18-3255" fmla="*/ 776181 w 1262201"/>
                <a:gd name="connsiteY18-3256" fmla="*/ 705103 h 814148"/>
                <a:gd name="connsiteX19-3257" fmla="*/ 588063 w 1262201"/>
                <a:gd name="connsiteY19-3258" fmla="*/ 588420 h 814148"/>
                <a:gd name="connsiteX20-3259" fmla="*/ 549964 w 1262201"/>
                <a:gd name="connsiteY20-3260" fmla="*/ 488408 h 814148"/>
                <a:gd name="connsiteX21-3261" fmla="*/ 483288 w 1262201"/>
                <a:gd name="connsiteY21-3262" fmla="*/ 512220 h 814148"/>
                <a:gd name="connsiteX22-3263" fmla="*/ 507100 w 1262201"/>
                <a:gd name="connsiteY22-3264" fmla="*/ 614614 h 814148"/>
                <a:gd name="connsiteX23-3265" fmla="*/ 347557 w 1262201"/>
                <a:gd name="connsiteY23-3266" fmla="*/ 490789 h 814148"/>
                <a:gd name="connsiteX24-3267" fmla="*/ 316600 w 1262201"/>
                <a:gd name="connsiteY24-3268" fmla="*/ 395539 h 814148"/>
                <a:gd name="connsiteX25-3269" fmla="*/ 252307 w 1262201"/>
                <a:gd name="connsiteY25-3270" fmla="*/ 400302 h 814148"/>
                <a:gd name="connsiteX26-3271" fmla="*/ 180869 w 1262201"/>
                <a:gd name="connsiteY26-3272" fmla="*/ 797970 h 814148"/>
                <a:gd name="connsiteX0-3273" fmla="*/ 180869 w 1262201"/>
                <a:gd name="connsiteY0-3274" fmla="*/ 797970 h 814148"/>
                <a:gd name="connsiteX1-3275" fmla="*/ 126100 w 1262201"/>
                <a:gd name="connsiteY1-3276" fmla="*/ 731296 h 814148"/>
                <a:gd name="connsiteX2-3277" fmla="*/ 40375 w 1262201"/>
                <a:gd name="connsiteY2-3278" fmla="*/ 697958 h 814148"/>
                <a:gd name="connsiteX3-3279" fmla="*/ 11800 w 1262201"/>
                <a:gd name="connsiteY3-3280" fmla="*/ 359820 h 814148"/>
                <a:gd name="connsiteX4-3281" fmla="*/ 233256 w 1262201"/>
                <a:gd name="connsiteY4-3282" fmla="*/ 64545 h 814148"/>
                <a:gd name="connsiteX5-3283" fmla="*/ 657119 w 1262201"/>
                <a:gd name="connsiteY5-3284" fmla="*/ 2632 h 814148"/>
                <a:gd name="connsiteX6-3285" fmla="*/ 1128605 w 1262201"/>
                <a:gd name="connsiteY6-3286" fmla="*/ 116931 h 814148"/>
                <a:gd name="connsiteX7-3287" fmla="*/ 1261956 w 1262201"/>
                <a:gd name="connsiteY7-3288" fmla="*/ 445545 h 814148"/>
                <a:gd name="connsiteX8-3289" fmla="*/ 1231001 w 1262201"/>
                <a:gd name="connsiteY8-3290" fmla="*/ 686051 h 814148"/>
                <a:gd name="connsiteX9-3291" fmla="*/ 1166707 w 1262201"/>
                <a:gd name="connsiteY9-3292" fmla="*/ 712245 h 814148"/>
                <a:gd name="connsiteX10-3293" fmla="*/ 1114319 w 1262201"/>
                <a:gd name="connsiteY10-3294" fmla="*/ 769395 h 814148"/>
                <a:gd name="connsiteX11-3295" fmla="*/ 1059549 w 1262201"/>
                <a:gd name="connsiteY11-3296" fmla="*/ 712246 h 814148"/>
                <a:gd name="connsiteX12-3297" fmla="*/ 940488 w 1262201"/>
                <a:gd name="connsiteY12-3298" fmla="*/ 424114 h 814148"/>
                <a:gd name="connsiteX13-3299" fmla="*/ 904769 w 1262201"/>
                <a:gd name="connsiteY13-3300" fmla="*/ 497933 h 814148"/>
                <a:gd name="connsiteX14-3301" fmla="*/ 959538 w 1262201"/>
                <a:gd name="connsiteY14-3302" fmla="*/ 705101 h 814148"/>
                <a:gd name="connsiteX15-3303" fmla="*/ 811900 w 1262201"/>
                <a:gd name="connsiteY15-3304" fmla="*/ 609852 h 814148"/>
                <a:gd name="connsiteX16-3305" fmla="*/ 754750 w 1262201"/>
                <a:gd name="connsiteY16-3306" fmla="*/ 474120 h 814148"/>
                <a:gd name="connsiteX17-3307" fmla="*/ 714269 w 1262201"/>
                <a:gd name="connsiteY17-3308" fmla="*/ 576514 h 814148"/>
                <a:gd name="connsiteX18-3309" fmla="*/ 776181 w 1262201"/>
                <a:gd name="connsiteY18-3310" fmla="*/ 705103 h 814148"/>
                <a:gd name="connsiteX19-3311" fmla="*/ 588063 w 1262201"/>
                <a:gd name="connsiteY19-3312" fmla="*/ 588420 h 814148"/>
                <a:gd name="connsiteX20-3313" fmla="*/ 549964 w 1262201"/>
                <a:gd name="connsiteY20-3314" fmla="*/ 488408 h 814148"/>
                <a:gd name="connsiteX21-3315" fmla="*/ 483288 w 1262201"/>
                <a:gd name="connsiteY21-3316" fmla="*/ 512220 h 814148"/>
                <a:gd name="connsiteX22-3317" fmla="*/ 507100 w 1262201"/>
                <a:gd name="connsiteY22-3318" fmla="*/ 614614 h 814148"/>
                <a:gd name="connsiteX23-3319" fmla="*/ 347557 w 1262201"/>
                <a:gd name="connsiteY23-3320" fmla="*/ 490789 h 814148"/>
                <a:gd name="connsiteX24-3321" fmla="*/ 316600 w 1262201"/>
                <a:gd name="connsiteY24-3322" fmla="*/ 395539 h 814148"/>
                <a:gd name="connsiteX25-3323" fmla="*/ 252307 w 1262201"/>
                <a:gd name="connsiteY25-3324" fmla="*/ 400302 h 814148"/>
                <a:gd name="connsiteX26-3325" fmla="*/ 180869 w 1262201"/>
                <a:gd name="connsiteY26-3326" fmla="*/ 797970 h 814148"/>
                <a:gd name="connsiteX0-3327" fmla="*/ 180869 w 1262201"/>
                <a:gd name="connsiteY0-3328" fmla="*/ 797970 h 814148"/>
                <a:gd name="connsiteX1-3329" fmla="*/ 126100 w 1262201"/>
                <a:gd name="connsiteY1-3330" fmla="*/ 731296 h 814148"/>
                <a:gd name="connsiteX2-3331" fmla="*/ 40375 w 1262201"/>
                <a:gd name="connsiteY2-3332" fmla="*/ 697958 h 814148"/>
                <a:gd name="connsiteX3-3333" fmla="*/ 11800 w 1262201"/>
                <a:gd name="connsiteY3-3334" fmla="*/ 359820 h 814148"/>
                <a:gd name="connsiteX4-3335" fmla="*/ 233256 w 1262201"/>
                <a:gd name="connsiteY4-3336" fmla="*/ 64545 h 814148"/>
                <a:gd name="connsiteX5-3337" fmla="*/ 657119 w 1262201"/>
                <a:gd name="connsiteY5-3338" fmla="*/ 2632 h 814148"/>
                <a:gd name="connsiteX6-3339" fmla="*/ 1128605 w 1262201"/>
                <a:gd name="connsiteY6-3340" fmla="*/ 116931 h 814148"/>
                <a:gd name="connsiteX7-3341" fmla="*/ 1261956 w 1262201"/>
                <a:gd name="connsiteY7-3342" fmla="*/ 445545 h 814148"/>
                <a:gd name="connsiteX8-3343" fmla="*/ 1231001 w 1262201"/>
                <a:gd name="connsiteY8-3344" fmla="*/ 686051 h 814148"/>
                <a:gd name="connsiteX9-3345" fmla="*/ 1166707 w 1262201"/>
                <a:gd name="connsiteY9-3346" fmla="*/ 712245 h 814148"/>
                <a:gd name="connsiteX10-3347" fmla="*/ 1114319 w 1262201"/>
                <a:gd name="connsiteY10-3348" fmla="*/ 769395 h 814148"/>
                <a:gd name="connsiteX11-3349" fmla="*/ 1059549 w 1262201"/>
                <a:gd name="connsiteY11-3350" fmla="*/ 712246 h 814148"/>
                <a:gd name="connsiteX12-3351" fmla="*/ 940488 w 1262201"/>
                <a:gd name="connsiteY12-3352" fmla="*/ 424114 h 814148"/>
                <a:gd name="connsiteX13-3353" fmla="*/ 904769 w 1262201"/>
                <a:gd name="connsiteY13-3354" fmla="*/ 497933 h 814148"/>
                <a:gd name="connsiteX14-3355" fmla="*/ 959538 w 1262201"/>
                <a:gd name="connsiteY14-3356" fmla="*/ 705101 h 814148"/>
                <a:gd name="connsiteX15-3357" fmla="*/ 811900 w 1262201"/>
                <a:gd name="connsiteY15-3358" fmla="*/ 609852 h 814148"/>
                <a:gd name="connsiteX16-3359" fmla="*/ 754750 w 1262201"/>
                <a:gd name="connsiteY16-3360" fmla="*/ 474120 h 814148"/>
                <a:gd name="connsiteX17-3361" fmla="*/ 649975 w 1262201"/>
                <a:gd name="connsiteY17-3362" fmla="*/ 555083 h 814148"/>
                <a:gd name="connsiteX18-3363" fmla="*/ 776181 w 1262201"/>
                <a:gd name="connsiteY18-3364" fmla="*/ 705103 h 814148"/>
                <a:gd name="connsiteX19-3365" fmla="*/ 588063 w 1262201"/>
                <a:gd name="connsiteY19-3366" fmla="*/ 588420 h 814148"/>
                <a:gd name="connsiteX20-3367" fmla="*/ 549964 w 1262201"/>
                <a:gd name="connsiteY20-3368" fmla="*/ 488408 h 814148"/>
                <a:gd name="connsiteX21-3369" fmla="*/ 483288 w 1262201"/>
                <a:gd name="connsiteY21-3370" fmla="*/ 512220 h 814148"/>
                <a:gd name="connsiteX22-3371" fmla="*/ 507100 w 1262201"/>
                <a:gd name="connsiteY22-3372" fmla="*/ 614614 h 814148"/>
                <a:gd name="connsiteX23-3373" fmla="*/ 347557 w 1262201"/>
                <a:gd name="connsiteY23-3374" fmla="*/ 490789 h 814148"/>
                <a:gd name="connsiteX24-3375" fmla="*/ 316600 w 1262201"/>
                <a:gd name="connsiteY24-3376" fmla="*/ 395539 h 814148"/>
                <a:gd name="connsiteX25-3377" fmla="*/ 252307 w 1262201"/>
                <a:gd name="connsiteY25-3378" fmla="*/ 400302 h 814148"/>
                <a:gd name="connsiteX26-3379" fmla="*/ 180869 w 1262201"/>
                <a:gd name="connsiteY26-3380" fmla="*/ 797970 h 814148"/>
                <a:gd name="connsiteX0-3381" fmla="*/ 180869 w 1262201"/>
                <a:gd name="connsiteY0-3382" fmla="*/ 797970 h 814148"/>
                <a:gd name="connsiteX1-3383" fmla="*/ 126100 w 1262201"/>
                <a:gd name="connsiteY1-3384" fmla="*/ 731296 h 814148"/>
                <a:gd name="connsiteX2-3385" fmla="*/ 40375 w 1262201"/>
                <a:gd name="connsiteY2-3386" fmla="*/ 697958 h 814148"/>
                <a:gd name="connsiteX3-3387" fmla="*/ 11800 w 1262201"/>
                <a:gd name="connsiteY3-3388" fmla="*/ 359820 h 814148"/>
                <a:gd name="connsiteX4-3389" fmla="*/ 233256 w 1262201"/>
                <a:gd name="connsiteY4-3390" fmla="*/ 64545 h 814148"/>
                <a:gd name="connsiteX5-3391" fmla="*/ 657119 w 1262201"/>
                <a:gd name="connsiteY5-3392" fmla="*/ 2632 h 814148"/>
                <a:gd name="connsiteX6-3393" fmla="*/ 1128605 w 1262201"/>
                <a:gd name="connsiteY6-3394" fmla="*/ 116931 h 814148"/>
                <a:gd name="connsiteX7-3395" fmla="*/ 1261956 w 1262201"/>
                <a:gd name="connsiteY7-3396" fmla="*/ 445545 h 814148"/>
                <a:gd name="connsiteX8-3397" fmla="*/ 1231001 w 1262201"/>
                <a:gd name="connsiteY8-3398" fmla="*/ 686051 h 814148"/>
                <a:gd name="connsiteX9-3399" fmla="*/ 1166707 w 1262201"/>
                <a:gd name="connsiteY9-3400" fmla="*/ 712245 h 814148"/>
                <a:gd name="connsiteX10-3401" fmla="*/ 1114319 w 1262201"/>
                <a:gd name="connsiteY10-3402" fmla="*/ 769395 h 814148"/>
                <a:gd name="connsiteX11-3403" fmla="*/ 1059549 w 1262201"/>
                <a:gd name="connsiteY11-3404" fmla="*/ 712246 h 814148"/>
                <a:gd name="connsiteX12-3405" fmla="*/ 940488 w 1262201"/>
                <a:gd name="connsiteY12-3406" fmla="*/ 424114 h 814148"/>
                <a:gd name="connsiteX13-3407" fmla="*/ 904769 w 1262201"/>
                <a:gd name="connsiteY13-3408" fmla="*/ 497933 h 814148"/>
                <a:gd name="connsiteX14-3409" fmla="*/ 959538 w 1262201"/>
                <a:gd name="connsiteY14-3410" fmla="*/ 705101 h 814148"/>
                <a:gd name="connsiteX15-3411" fmla="*/ 811900 w 1262201"/>
                <a:gd name="connsiteY15-3412" fmla="*/ 609852 h 814148"/>
                <a:gd name="connsiteX16-3413" fmla="*/ 754750 w 1262201"/>
                <a:gd name="connsiteY16-3414" fmla="*/ 474120 h 814148"/>
                <a:gd name="connsiteX17-3415" fmla="*/ 709506 w 1262201"/>
                <a:gd name="connsiteY17-3416" fmla="*/ 555083 h 814148"/>
                <a:gd name="connsiteX18-3417" fmla="*/ 776181 w 1262201"/>
                <a:gd name="connsiteY18-3418" fmla="*/ 705103 h 814148"/>
                <a:gd name="connsiteX19-3419" fmla="*/ 588063 w 1262201"/>
                <a:gd name="connsiteY19-3420" fmla="*/ 588420 h 814148"/>
                <a:gd name="connsiteX20-3421" fmla="*/ 549964 w 1262201"/>
                <a:gd name="connsiteY20-3422" fmla="*/ 488408 h 814148"/>
                <a:gd name="connsiteX21-3423" fmla="*/ 483288 w 1262201"/>
                <a:gd name="connsiteY21-3424" fmla="*/ 512220 h 814148"/>
                <a:gd name="connsiteX22-3425" fmla="*/ 507100 w 1262201"/>
                <a:gd name="connsiteY22-3426" fmla="*/ 614614 h 814148"/>
                <a:gd name="connsiteX23-3427" fmla="*/ 347557 w 1262201"/>
                <a:gd name="connsiteY23-3428" fmla="*/ 490789 h 814148"/>
                <a:gd name="connsiteX24-3429" fmla="*/ 316600 w 1262201"/>
                <a:gd name="connsiteY24-3430" fmla="*/ 395539 h 814148"/>
                <a:gd name="connsiteX25-3431" fmla="*/ 252307 w 1262201"/>
                <a:gd name="connsiteY25-3432" fmla="*/ 400302 h 814148"/>
                <a:gd name="connsiteX26-3433" fmla="*/ 180869 w 1262201"/>
                <a:gd name="connsiteY26-3434" fmla="*/ 797970 h 814148"/>
                <a:gd name="connsiteX0-3435" fmla="*/ 180869 w 1262201"/>
                <a:gd name="connsiteY0-3436" fmla="*/ 797970 h 814148"/>
                <a:gd name="connsiteX1-3437" fmla="*/ 126100 w 1262201"/>
                <a:gd name="connsiteY1-3438" fmla="*/ 731296 h 814148"/>
                <a:gd name="connsiteX2-3439" fmla="*/ 40375 w 1262201"/>
                <a:gd name="connsiteY2-3440" fmla="*/ 697958 h 814148"/>
                <a:gd name="connsiteX3-3441" fmla="*/ 11800 w 1262201"/>
                <a:gd name="connsiteY3-3442" fmla="*/ 359820 h 814148"/>
                <a:gd name="connsiteX4-3443" fmla="*/ 233256 w 1262201"/>
                <a:gd name="connsiteY4-3444" fmla="*/ 64545 h 814148"/>
                <a:gd name="connsiteX5-3445" fmla="*/ 657119 w 1262201"/>
                <a:gd name="connsiteY5-3446" fmla="*/ 2632 h 814148"/>
                <a:gd name="connsiteX6-3447" fmla="*/ 1128605 w 1262201"/>
                <a:gd name="connsiteY6-3448" fmla="*/ 116931 h 814148"/>
                <a:gd name="connsiteX7-3449" fmla="*/ 1261956 w 1262201"/>
                <a:gd name="connsiteY7-3450" fmla="*/ 445545 h 814148"/>
                <a:gd name="connsiteX8-3451" fmla="*/ 1231001 w 1262201"/>
                <a:gd name="connsiteY8-3452" fmla="*/ 686051 h 814148"/>
                <a:gd name="connsiteX9-3453" fmla="*/ 1166707 w 1262201"/>
                <a:gd name="connsiteY9-3454" fmla="*/ 712245 h 814148"/>
                <a:gd name="connsiteX10-3455" fmla="*/ 1114319 w 1262201"/>
                <a:gd name="connsiteY10-3456" fmla="*/ 769395 h 814148"/>
                <a:gd name="connsiteX11-3457" fmla="*/ 1059549 w 1262201"/>
                <a:gd name="connsiteY11-3458" fmla="*/ 712246 h 814148"/>
                <a:gd name="connsiteX12-3459" fmla="*/ 940488 w 1262201"/>
                <a:gd name="connsiteY12-3460" fmla="*/ 424114 h 814148"/>
                <a:gd name="connsiteX13-3461" fmla="*/ 904769 w 1262201"/>
                <a:gd name="connsiteY13-3462" fmla="*/ 497933 h 814148"/>
                <a:gd name="connsiteX14-3463" fmla="*/ 959538 w 1262201"/>
                <a:gd name="connsiteY14-3464" fmla="*/ 705101 h 814148"/>
                <a:gd name="connsiteX15-3465" fmla="*/ 811900 w 1262201"/>
                <a:gd name="connsiteY15-3466" fmla="*/ 609852 h 814148"/>
                <a:gd name="connsiteX16-3467" fmla="*/ 754750 w 1262201"/>
                <a:gd name="connsiteY16-3468" fmla="*/ 474120 h 814148"/>
                <a:gd name="connsiteX17-3469" fmla="*/ 709506 w 1262201"/>
                <a:gd name="connsiteY17-3470" fmla="*/ 555083 h 814148"/>
                <a:gd name="connsiteX18-3471" fmla="*/ 776181 w 1262201"/>
                <a:gd name="connsiteY18-3472" fmla="*/ 705103 h 814148"/>
                <a:gd name="connsiteX19-3473" fmla="*/ 588063 w 1262201"/>
                <a:gd name="connsiteY19-3474" fmla="*/ 588420 h 814148"/>
                <a:gd name="connsiteX20-3475" fmla="*/ 535676 w 1262201"/>
                <a:gd name="connsiteY20-3476" fmla="*/ 471740 h 814148"/>
                <a:gd name="connsiteX21-3477" fmla="*/ 483288 w 1262201"/>
                <a:gd name="connsiteY21-3478" fmla="*/ 512220 h 814148"/>
                <a:gd name="connsiteX22-3479" fmla="*/ 507100 w 1262201"/>
                <a:gd name="connsiteY22-3480" fmla="*/ 614614 h 814148"/>
                <a:gd name="connsiteX23-3481" fmla="*/ 347557 w 1262201"/>
                <a:gd name="connsiteY23-3482" fmla="*/ 490789 h 814148"/>
                <a:gd name="connsiteX24-3483" fmla="*/ 316600 w 1262201"/>
                <a:gd name="connsiteY24-3484" fmla="*/ 395539 h 814148"/>
                <a:gd name="connsiteX25-3485" fmla="*/ 252307 w 1262201"/>
                <a:gd name="connsiteY25-3486" fmla="*/ 400302 h 814148"/>
                <a:gd name="connsiteX26-3487" fmla="*/ 180869 w 1262201"/>
                <a:gd name="connsiteY26-3488" fmla="*/ 797970 h 814148"/>
                <a:gd name="connsiteX0-3489" fmla="*/ 180869 w 1262201"/>
                <a:gd name="connsiteY0-3490" fmla="*/ 797970 h 814148"/>
                <a:gd name="connsiteX1-3491" fmla="*/ 126100 w 1262201"/>
                <a:gd name="connsiteY1-3492" fmla="*/ 731296 h 814148"/>
                <a:gd name="connsiteX2-3493" fmla="*/ 40375 w 1262201"/>
                <a:gd name="connsiteY2-3494" fmla="*/ 697958 h 814148"/>
                <a:gd name="connsiteX3-3495" fmla="*/ 11800 w 1262201"/>
                <a:gd name="connsiteY3-3496" fmla="*/ 359820 h 814148"/>
                <a:gd name="connsiteX4-3497" fmla="*/ 233256 w 1262201"/>
                <a:gd name="connsiteY4-3498" fmla="*/ 64545 h 814148"/>
                <a:gd name="connsiteX5-3499" fmla="*/ 657119 w 1262201"/>
                <a:gd name="connsiteY5-3500" fmla="*/ 2632 h 814148"/>
                <a:gd name="connsiteX6-3501" fmla="*/ 1128605 w 1262201"/>
                <a:gd name="connsiteY6-3502" fmla="*/ 116931 h 814148"/>
                <a:gd name="connsiteX7-3503" fmla="*/ 1261956 w 1262201"/>
                <a:gd name="connsiteY7-3504" fmla="*/ 445545 h 814148"/>
                <a:gd name="connsiteX8-3505" fmla="*/ 1231001 w 1262201"/>
                <a:gd name="connsiteY8-3506" fmla="*/ 686051 h 814148"/>
                <a:gd name="connsiteX9-3507" fmla="*/ 1166707 w 1262201"/>
                <a:gd name="connsiteY9-3508" fmla="*/ 712245 h 814148"/>
                <a:gd name="connsiteX10-3509" fmla="*/ 1114319 w 1262201"/>
                <a:gd name="connsiteY10-3510" fmla="*/ 769395 h 814148"/>
                <a:gd name="connsiteX11-3511" fmla="*/ 1059549 w 1262201"/>
                <a:gd name="connsiteY11-3512" fmla="*/ 712246 h 814148"/>
                <a:gd name="connsiteX12-3513" fmla="*/ 940488 w 1262201"/>
                <a:gd name="connsiteY12-3514" fmla="*/ 424114 h 814148"/>
                <a:gd name="connsiteX13-3515" fmla="*/ 904769 w 1262201"/>
                <a:gd name="connsiteY13-3516" fmla="*/ 497933 h 814148"/>
                <a:gd name="connsiteX14-3517" fmla="*/ 959538 w 1262201"/>
                <a:gd name="connsiteY14-3518" fmla="*/ 705101 h 814148"/>
                <a:gd name="connsiteX15-3519" fmla="*/ 811900 w 1262201"/>
                <a:gd name="connsiteY15-3520" fmla="*/ 609852 h 814148"/>
                <a:gd name="connsiteX16-3521" fmla="*/ 754750 w 1262201"/>
                <a:gd name="connsiteY16-3522" fmla="*/ 474120 h 814148"/>
                <a:gd name="connsiteX17-3523" fmla="*/ 709506 w 1262201"/>
                <a:gd name="connsiteY17-3524" fmla="*/ 555083 h 814148"/>
                <a:gd name="connsiteX18-3525" fmla="*/ 776181 w 1262201"/>
                <a:gd name="connsiteY18-3526" fmla="*/ 705103 h 814148"/>
                <a:gd name="connsiteX19-3527" fmla="*/ 607113 w 1262201"/>
                <a:gd name="connsiteY19-3528" fmla="*/ 574132 h 814148"/>
                <a:gd name="connsiteX20-3529" fmla="*/ 535676 w 1262201"/>
                <a:gd name="connsiteY20-3530" fmla="*/ 471740 h 814148"/>
                <a:gd name="connsiteX21-3531" fmla="*/ 483288 w 1262201"/>
                <a:gd name="connsiteY21-3532" fmla="*/ 512220 h 814148"/>
                <a:gd name="connsiteX22-3533" fmla="*/ 507100 w 1262201"/>
                <a:gd name="connsiteY22-3534" fmla="*/ 614614 h 814148"/>
                <a:gd name="connsiteX23-3535" fmla="*/ 347557 w 1262201"/>
                <a:gd name="connsiteY23-3536" fmla="*/ 490789 h 814148"/>
                <a:gd name="connsiteX24-3537" fmla="*/ 316600 w 1262201"/>
                <a:gd name="connsiteY24-3538" fmla="*/ 395539 h 814148"/>
                <a:gd name="connsiteX25-3539" fmla="*/ 252307 w 1262201"/>
                <a:gd name="connsiteY25-3540" fmla="*/ 400302 h 814148"/>
                <a:gd name="connsiteX26-3541" fmla="*/ 180869 w 1262201"/>
                <a:gd name="connsiteY26-3542" fmla="*/ 797970 h 814148"/>
                <a:gd name="connsiteX0-3543" fmla="*/ 180869 w 1262201"/>
                <a:gd name="connsiteY0-3544" fmla="*/ 797970 h 814148"/>
                <a:gd name="connsiteX1-3545" fmla="*/ 126100 w 1262201"/>
                <a:gd name="connsiteY1-3546" fmla="*/ 731296 h 814148"/>
                <a:gd name="connsiteX2-3547" fmla="*/ 40375 w 1262201"/>
                <a:gd name="connsiteY2-3548" fmla="*/ 697958 h 814148"/>
                <a:gd name="connsiteX3-3549" fmla="*/ 11800 w 1262201"/>
                <a:gd name="connsiteY3-3550" fmla="*/ 359820 h 814148"/>
                <a:gd name="connsiteX4-3551" fmla="*/ 233256 w 1262201"/>
                <a:gd name="connsiteY4-3552" fmla="*/ 64545 h 814148"/>
                <a:gd name="connsiteX5-3553" fmla="*/ 657119 w 1262201"/>
                <a:gd name="connsiteY5-3554" fmla="*/ 2632 h 814148"/>
                <a:gd name="connsiteX6-3555" fmla="*/ 1128605 w 1262201"/>
                <a:gd name="connsiteY6-3556" fmla="*/ 116931 h 814148"/>
                <a:gd name="connsiteX7-3557" fmla="*/ 1261956 w 1262201"/>
                <a:gd name="connsiteY7-3558" fmla="*/ 445545 h 814148"/>
                <a:gd name="connsiteX8-3559" fmla="*/ 1231001 w 1262201"/>
                <a:gd name="connsiteY8-3560" fmla="*/ 686051 h 814148"/>
                <a:gd name="connsiteX9-3561" fmla="*/ 1166707 w 1262201"/>
                <a:gd name="connsiteY9-3562" fmla="*/ 712245 h 814148"/>
                <a:gd name="connsiteX10-3563" fmla="*/ 1114319 w 1262201"/>
                <a:gd name="connsiteY10-3564" fmla="*/ 769395 h 814148"/>
                <a:gd name="connsiteX11-3565" fmla="*/ 1059549 w 1262201"/>
                <a:gd name="connsiteY11-3566" fmla="*/ 712246 h 814148"/>
                <a:gd name="connsiteX12-3567" fmla="*/ 940488 w 1262201"/>
                <a:gd name="connsiteY12-3568" fmla="*/ 424114 h 814148"/>
                <a:gd name="connsiteX13-3569" fmla="*/ 904769 w 1262201"/>
                <a:gd name="connsiteY13-3570" fmla="*/ 497933 h 814148"/>
                <a:gd name="connsiteX14-3571" fmla="*/ 959538 w 1262201"/>
                <a:gd name="connsiteY14-3572" fmla="*/ 705101 h 814148"/>
                <a:gd name="connsiteX15-3573" fmla="*/ 811900 w 1262201"/>
                <a:gd name="connsiteY15-3574" fmla="*/ 609852 h 814148"/>
                <a:gd name="connsiteX16-3575" fmla="*/ 754750 w 1262201"/>
                <a:gd name="connsiteY16-3576" fmla="*/ 474120 h 814148"/>
                <a:gd name="connsiteX17-3577" fmla="*/ 709506 w 1262201"/>
                <a:gd name="connsiteY17-3578" fmla="*/ 555083 h 814148"/>
                <a:gd name="connsiteX18-3579" fmla="*/ 740462 w 1262201"/>
                <a:gd name="connsiteY18-3580" fmla="*/ 657478 h 814148"/>
                <a:gd name="connsiteX19-3581" fmla="*/ 607113 w 1262201"/>
                <a:gd name="connsiteY19-3582" fmla="*/ 574132 h 814148"/>
                <a:gd name="connsiteX20-3583" fmla="*/ 535676 w 1262201"/>
                <a:gd name="connsiteY20-3584" fmla="*/ 471740 h 814148"/>
                <a:gd name="connsiteX21-3585" fmla="*/ 483288 w 1262201"/>
                <a:gd name="connsiteY21-3586" fmla="*/ 512220 h 814148"/>
                <a:gd name="connsiteX22-3587" fmla="*/ 507100 w 1262201"/>
                <a:gd name="connsiteY22-3588" fmla="*/ 614614 h 814148"/>
                <a:gd name="connsiteX23-3589" fmla="*/ 347557 w 1262201"/>
                <a:gd name="connsiteY23-3590" fmla="*/ 490789 h 814148"/>
                <a:gd name="connsiteX24-3591" fmla="*/ 316600 w 1262201"/>
                <a:gd name="connsiteY24-3592" fmla="*/ 395539 h 814148"/>
                <a:gd name="connsiteX25-3593" fmla="*/ 252307 w 1262201"/>
                <a:gd name="connsiteY25-3594" fmla="*/ 400302 h 814148"/>
                <a:gd name="connsiteX26-3595" fmla="*/ 180869 w 1262201"/>
                <a:gd name="connsiteY26-3596" fmla="*/ 797970 h 814148"/>
                <a:gd name="connsiteX0-3597" fmla="*/ 180869 w 1262201"/>
                <a:gd name="connsiteY0-3598" fmla="*/ 797970 h 814148"/>
                <a:gd name="connsiteX1-3599" fmla="*/ 126100 w 1262201"/>
                <a:gd name="connsiteY1-3600" fmla="*/ 731296 h 814148"/>
                <a:gd name="connsiteX2-3601" fmla="*/ 40375 w 1262201"/>
                <a:gd name="connsiteY2-3602" fmla="*/ 697958 h 814148"/>
                <a:gd name="connsiteX3-3603" fmla="*/ 11800 w 1262201"/>
                <a:gd name="connsiteY3-3604" fmla="*/ 359820 h 814148"/>
                <a:gd name="connsiteX4-3605" fmla="*/ 233256 w 1262201"/>
                <a:gd name="connsiteY4-3606" fmla="*/ 64545 h 814148"/>
                <a:gd name="connsiteX5-3607" fmla="*/ 657119 w 1262201"/>
                <a:gd name="connsiteY5-3608" fmla="*/ 2632 h 814148"/>
                <a:gd name="connsiteX6-3609" fmla="*/ 1128605 w 1262201"/>
                <a:gd name="connsiteY6-3610" fmla="*/ 116931 h 814148"/>
                <a:gd name="connsiteX7-3611" fmla="*/ 1261956 w 1262201"/>
                <a:gd name="connsiteY7-3612" fmla="*/ 445545 h 814148"/>
                <a:gd name="connsiteX8-3613" fmla="*/ 1231001 w 1262201"/>
                <a:gd name="connsiteY8-3614" fmla="*/ 686051 h 814148"/>
                <a:gd name="connsiteX9-3615" fmla="*/ 1166707 w 1262201"/>
                <a:gd name="connsiteY9-3616" fmla="*/ 712245 h 814148"/>
                <a:gd name="connsiteX10-3617" fmla="*/ 1114319 w 1262201"/>
                <a:gd name="connsiteY10-3618" fmla="*/ 769395 h 814148"/>
                <a:gd name="connsiteX11-3619" fmla="*/ 1059549 w 1262201"/>
                <a:gd name="connsiteY11-3620" fmla="*/ 712246 h 814148"/>
                <a:gd name="connsiteX12-3621" fmla="*/ 940488 w 1262201"/>
                <a:gd name="connsiteY12-3622" fmla="*/ 424114 h 814148"/>
                <a:gd name="connsiteX13-3623" fmla="*/ 904769 w 1262201"/>
                <a:gd name="connsiteY13-3624" fmla="*/ 497933 h 814148"/>
                <a:gd name="connsiteX14-3625" fmla="*/ 959538 w 1262201"/>
                <a:gd name="connsiteY14-3626" fmla="*/ 705101 h 814148"/>
                <a:gd name="connsiteX15-3627" fmla="*/ 811900 w 1262201"/>
                <a:gd name="connsiteY15-3628" fmla="*/ 609852 h 814148"/>
                <a:gd name="connsiteX16-3629" fmla="*/ 754750 w 1262201"/>
                <a:gd name="connsiteY16-3630" fmla="*/ 474120 h 814148"/>
                <a:gd name="connsiteX17-3631" fmla="*/ 711887 w 1262201"/>
                <a:gd name="connsiteY17-3632" fmla="*/ 545558 h 814148"/>
                <a:gd name="connsiteX18-3633" fmla="*/ 740462 w 1262201"/>
                <a:gd name="connsiteY18-3634" fmla="*/ 657478 h 814148"/>
                <a:gd name="connsiteX19-3635" fmla="*/ 607113 w 1262201"/>
                <a:gd name="connsiteY19-3636" fmla="*/ 574132 h 814148"/>
                <a:gd name="connsiteX20-3637" fmla="*/ 535676 w 1262201"/>
                <a:gd name="connsiteY20-3638" fmla="*/ 471740 h 814148"/>
                <a:gd name="connsiteX21-3639" fmla="*/ 483288 w 1262201"/>
                <a:gd name="connsiteY21-3640" fmla="*/ 512220 h 814148"/>
                <a:gd name="connsiteX22-3641" fmla="*/ 507100 w 1262201"/>
                <a:gd name="connsiteY22-3642" fmla="*/ 614614 h 814148"/>
                <a:gd name="connsiteX23-3643" fmla="*/ 347557 w 1262201"/>
                <a:gd name="connsiteY23-3644" fmla="*/ 490789 h 814148"/>
                <a:gd name="connsiteX24-3645" fmla="*/ 316600 w 1262201"/>
                <a:gd name="connsiteY24-3646" fmla="*/ 395539 h 814148"/>
                <a:gd name="connsiteX25-3647" fmla="*/ 252307 w 1262201"/>
                <a:gd name="connsiteY25-3648" fmla="*/ 400302 h 814148"/>
                <a:gd name="connsiteX26-3649" fmla="*/ 180869 w 1262201"/>
                <a:gd name="connsiteY26-3650" fmla="*/ 797970 h 814148"/>
                <a:gd name="connsiteX0-3651" fmla="*/ 180869 w 1262201"/>
                <a:gd name="connsiteY0-3652" fmla="*/ 797970 h 814148"/>
                <a:gd name="connsiteX1-3653" fmla="*/ 126100 w 1262201"/>
                <a:gd name="connsiteY1-3654" fmla="*/ 731296 h 814148"/>
                <a:gd name="connsiteX2-3655" fmla="*/ 40375 w 1262201"/>
                <a:gd name="connsiteY2-3656" fmla="*/ 697958 h 814148"/>
                <a:gd name="connsiteX3-3657" fmla="*/ 11800 w 1262201"/>
                <a:gd name="connsiteY3-3658" fmla="*/ 359820 h 814148"/>
                <a:gd name="connsiteX4-3659" fmla="*/ 233256 w 1262201"/>
                <a:gd name="connsiteY4-3660" fmla="*/ 64545 h 814148"/>
                <a:gd name="connsiteX5-3661" fmla="*/ 657119 w 1262201"/>
                <a:gd name="connsiteY5-3662" fmla="*/ 2632 h 814148"/>
                <a:gd name="connsiteX6-3663" fmla="*/ 1128605 w 1262201"/>
                <a:gd name="connsiteY6-3664" fmla="*/ 116931 h 814148"/>
                <a:gd name="connsiteX7-3665" fmla="*/ 1261956 w 1262201"/>
                <a:gd name="connsiteY7-3666" fmla="*/ 445545 h 814148"/>
                <a:gd name="connsiteX8-3667" fmla="*/ 1231001 w 1262201"/>
                <a:gd name="connsiteY8-3668" fmla="*/ 686051 h 814148"/>
                <a:gd name="connsiteX9-3669" fmla="*/ 1166707 w 1262201"/>
                <a:gd name="connsiteY9-3670" fmla="*/ 712245 h 814148"/>
                <a:gd name="connsiteX10-3671" fmla="*/ 1114319 w 1262201"/>
                <a:gd name="connsiteY10-3672" fmla="*/ 769395 h 814148"/>
                <a:gd name="connsiteX11-3673" fmla="*/ 1059549 w 1262201"/>
                <a:gd name="connsiteY11-3674" fmla="*/ 712246 h 814148"/>
                <a:gd name="connsiteX12-3675" fmla="*/ 940488 w 1262201"/>
                <a:gd name="connsiteY12-3676" fmla="*/ 424114 h 814148"/>
                <a:gd name="connsiteX13-3677" fmla="*/ 904769 w 1262201"/>
                <a:gd name="connsiteY13-3678" fmla="*/ 497933 h 814148"/>
                <a:gd name="connsiteX14-3679" fmla="*/ 959538 w 1262201"/>
                <a:gd name="connsiteY14-3680" fmla="*/ 705101 h 814148"/>
                <a:gd name="connsiteX15-3681" fmla="*/ 790469 w 1262201"/>
                <a:gd name="connsiteY15-3682" fmla="*/ 569371 h 814148"/>
                <a:gd name="connsiteX16-3683" fmla="*/ 754750 w 1262201"/>
                <a:gd name="connsiteY16-3684" fmla="*/ 474120 h 814148"/>
                <a:gd name="connsiteX17-3685" fmla="*/ 711887 w 1262201"/>
                <a:gd name="connsiteY17-3686" fmla="*/ 545558 h 814148"/>
                <a:gd name="connsiteX18-3687" fmla="*/ 740462 w 1262201"/>
                <a:gd name="connsiteY18-3688" fmla="*/ 657478 h 814148"/>
                <a:gd name="connsiteX19-3689" fmla="*/ 607113 w 1262201"/>
                <a:gd name="connsiteY19-3690" fmla="*/ 574132 h 814148"/>
                <a:gd name="connsiteX20-3691" fmla="*/ 535676 w 1262201"/>
                <a:gd name="connsiteY20-3692" fmla="*/ 471740 h 814148"/>
                <a:gd name="connsiteX21-3693" fmla="*/ 483288 w 1262201"/>
                <a:gd name="connsiteY21-3694" fmla="*/ 512220 h 814148"/>
                <a:gd name="connsiteX22-3695" fmla="*/ 507100 w 1262201"/>
                <a:gd name="connsiteY22-3696" fmla="*/ 614614 h 814148"/>
                <a:gd name="connsiteX23-3697" fmla="*/ 347557 w 1262201"/>
                <a:gd name="connsiteY23-3698" fmla="*/ 490789 h 814148"/>
                <a:gd name="connsiteX24-3699" fmla="*/ 316600 w 1262201"/>
                <a:gd name="connsiteY24-3700" fmla="*/ 395539 h 814148"/>
                <a:gd name="connsiteX25-3701" fmla="*/ 252307 w 1262201"/>
                <a:gd name="connsiteY25-3702" fmla="*/ 400302 h 814148"/>
                <a:gd name="connsiteX26-3703" fmla="*/ 180869 w 1262201"/>
                <a:gd name="connsiteY26-3704" fmla="*/ 797970 h 814148"/>
                <a:gd name="connsiteX0-3705" fmla="*/ 180869 w 1262201"/>
                <a:gd name="connsiteY0-3706" fmla="*/ 797970 h 814148"/>
                <a:gd name="connsiteX1-3707" fmla="*/ 126100 w 1262201"/>
                <a:gd name="connsiteY1-3708" fmla="*/ 731296 h 814148"/>
                <a:gd name="connsiteX2-3709" fmla="*/ 40375 w 1262201"/>
                <a:gd name="connsiteY2-3710" fmla="*/ 697958 h 814148"/>
                <a:gd name="connsiteX3-3711" fmla="*/ 11800 w 1262201"/>
                <a:gd name="connsiteY3-3712" fmla="*/ 359820 h 814148"/>
                <a:gd name="connsiteX4-3713" fmla="*/ 233256 w 1262201"/>
                <a:gd name="connsiteY4-3714" fmla="*/ 64545 h 814148"/>
                <a:gd name="connsiteX5-3715" fmla="*/ 657119 w 1262201"/>
                <a:gd name="connsiteY5-3716" fmla="*/ 2632 h 814148"/>
                <a:gd name="connsiteX6-3717" fmla="*/ 1128605 w 1262201"/>
                <a:gd name="connsiteY6-3718" fmla="*/ 116931 h 814148"/>
                <a:gd name="connsiteX7-3719" fmla="*/ 1261956 w 1262201"/>
                <a:gd name="connsiteY7-3720" fmla="*/ 445545 h 814148"/>
                <a:gd name="connsiteX8-3721" fmla="*/ 1231001 w 1262201"/>
                <a:gd name="connsiteY8-3722" fmla="*/ 686051 h 814148"/>
                <a:gd name="connsiteX9-3723" fmla="*/ 1166707 w 1262201"/>
                <a:gd name="connsiteY9-3724" fmla="*/ 712245 h 814148"/>
                <a:gd name="connsiteX10-3725" fmla="*/ 1114319 w 1262201"/>
                <a:gd name="connsiteY10-3726" fmla="*/ 769395 h 814148"/>
                <a:gd name="connsiteX11-3727" fmla="*/ 1059549 w 1262201"/>
                <a:gd name="connsiteY11-3728" fmla="*/ 712246 h 814148"/>
                <a:gd name="connsiteX12-3729" fmla="*/ 940488 w 1262201"/>
                <a:gd name="connsiteY12-3730" fmla="*/ 424114 h 814148"/>
                <a:gd name="connsiteX13-3731" fmla="*/ 904769 w 1262201"/>
                <a:gd name="connsiteY13-3732" fmla="*/ 497933 h 814148"/>
                <a:gd name="connsiteX14-3733" fmla="*/ 947631 w 1262201"/>
                <a:gd name="connsiteY14-3734" fmla="*/ 609851 h 814148"/>
                <a:gd name="connsiteX15-3735" fmla="*/ 790469 w 1262201"/>
                <a:gd name="connsiteY15-3736" fmla="*/ 569371 h 814148"/>
                <a:gd name="connsiteX16-3737" fmla="*/ 754750 w 1262201"/>
                <a:gd name="connsiteY16-3738" fmla="*/ 474120 h 814148"/>
                <a:gd name="connsiteX17-3739" fmla="*/ 711887 w 1262201"/>
                <a:gd name="connsiteY17-3740" fmla="*/ 545558 h 814148"/>
                <a:gd name="connsiteX18-3741" fmla="*/ 740462 w 1262201"/>
                <a:gd name="connsiteY18-3742" fmla="*/ 657478 h 814148"/>
                <a:gd name="connsiteX19-3743" fmla="*/ 607113 w 1262201"/>
                <a:gd name="connsiteY19-3744" fmla="*/ 574132 h 814148"/>
                <a:gd name="connsiteX20-3745" fmla="*/ 535676 w 1262201"/>
                <a:gd name="connsiteY20-3746" fmla="*/ 471740 h 814148"/>
                <a:gd name="connsiteX21-3747" fmla="*/ 483288 w 1262201"/>
                <a:gd name="connsiteY21-3748" fmla="*/ 512220 h 814148"/>
                <a:gd name="connsiteX22-3749" fmla="*/ 507100 w 1262201"/>
                <a:gd name="connsiteY22-3750" fmla="*/ 614614 h 814148"/>
                <a:gd name="connsiteX23-3751" fmla="*/ 347557 w 1262201"/>
                <a:gd name="connsiteY23-3752" fmla="*/ 490789 h 814148"/>
                <a:gd name="connsiteX24-3753" fmla="*/ 316600 w 1262201"/>
                <a:gd name="connsiteY24-3754" fmla="*/ 395539 h 814148"/>
                <a:gd name="connsiteX25-3755" fmla="*/ 252307 w 1262201"/>
                <a:gd name="connsiteY25-3756" fmla="*/ 400302 h 814148"/>
                <a:gd name="connsiteX26-3757" fmla="*/ 180869 w 1262201"/>
                <a:gd name="connsiteY26-3758" fmla="*/ 797970 h 814148"/>
                <a:gd name="connsiteX0-3759" fmla="*/ 180869 w 1262201"/>
                <a:gd name="connsiteY0-3760" fmla="*/ 797970 h 814148"/>
                <a:gd name="connsiteX1-3761" fmla="*/ 126100 w 1262201"/>
                <a:gd name="connsiteY1-3762" fmla="*/ 731296 h 814148"/>
                <a:gd name="connsiteX2-3763" fmla="*/ 40375 w 1262201"/>
                <a:gd name="connsiteY2-3764" fmla="*/ 697958 h 814148"/>
                <a:gd name="connsiteX3-3765" fmla="*/ 11800 w 1262201"/>
                <a:gd name="connsiteY3-3766" fmla="*/ 359820 h 814148"/>
                <a:gd name="connsiteX4-3767" fmla="*/ 233256 w 1262201"/>
                <a:gd name="connsiteY4-3768" fmla="*/ 64545 h 814148"/>
                <a:gd name="connsiteX5-3769" fmla="*/ 657119 w 1262201"/>
                <a:gd name="connsiteY5-3770" fmla="*/ 2632 h 814148"/>
                <a:gd name="connsiteX6-3771" fmla="*/ 1128605 w 1262201"/>
                <a:gd name="connsiteY6-3772" fmla="*/ 116931 h 814148"/>
                <a:gd name="connsiteX7-3773" fmla="*/ 1261956 w 1262201"/>
                <a:gd name="connsiteY7-3774" fmla="*/ 445545 h 814148"/>
                <a:gd name="connsiteX8-3775" fmla="*/ 1231001 w 1262201"/>
                <a:gd name="connsiteY8-3776" fmla="*/ 686051 h 814148"/>
                <a:gd name="connsiteX9-3777" fmla="*/ 1166707 w 1262201"/>
                <a:gd name="connsiteY9-3778" fmla="*/ 712245 h 814148"/>
                <a:gd name="connsiteX10-3779" fmla="*/ 1114319 w 1262201"/>
                <a:gd name="connsiteY10-3780" fmla="*/ 769395 h 814148"/>
                <a:gd name="connsiteX11-3781" fmla="*/ 1059549 w 1262201"/>
                <a:gd name="connsiteY11-3782" fmla="*/ 712246 h 814148"/>
                <a:gd name="connsiteX12-3783" fmla="*/ 940488 w 1262201"/>
                <a:gd name="connsiteY12-3784" fmla="*/ 424114 h 814148"/>
                <a:gd name="connsiteX13-3785" fmla="*/ 883338 w 1262201"/>
                <a:gd name="connsiteY13-3786" fmla="*/ 505077 h 814148"/>
                <a:gd name="connsiteX14-3787" fmla="*/ 947631 w 1262201"/>
                <a:gd name="connsiteY14-3788" fmla="*/ 609851 h 814148"/>
                <a:gd name="connsiteX15-3789" fmla="*/ 790469 w 1262201"/>
                <a:gd name="connsiteY15-3790" fmla="*/ 569371 h 814148"/>
                <a:gd name="connsiteX16-3791" fmla="*/ 754750 w 1262201"/>
                <a:gd name="connsiteY16-3792" fmla="*/ 474120 h 814148"/>
                <a:gd name="connsiteX17-3793" fmla="*/ 711887 w 1262201"/>
                <a:gd name="connsiteY17-3794" fmla="*/ 545558 h 814148"/>
                <a:gd name="connsiteX18-3795" fmla="*/ 740462 w 1262201"/>
                <a:gd name="connsiteY18-3796" fmla="*/ 657478 h 814148"/>
                <a:gd name="connsiteX19-3797" fmla="*/ 607113 w 1262201"/>
                <a:gd name="connsiteY19-3798" fmla="*/ 574132 h 814148"/>
                <a:gd name="connsiteX20-3799" fmla="*/ 535676 w 1262201"/>
                <a:gd name="connsiteY20-3800" fmla="*/ 471740 h 814148"/>
                <a:gd name="connsiteX21-3801" fmla="*/ 483288 w 1262201"/>
                <a:gd name="connsiteY21-3802" fmla="*/ 512220 h 814148"/>
                <a:gd name="connsiteX22-3803" fmla="*/ 507100 w 1262201"/>
                <a:gd name="connsiteY22-3804" fmla="*/ 614614 h 814148"/>
                <a:gd name="connsiteX23-3805" fmla="*/ 347557 w 1262201"/>
                <a:gd name="connsiteY23-3806" fmla="*/ 490789 h 814148"/>
                <a:gd name="connsiteX24-3807" fmla="*/ 316600 w 1262201"/>
                <a:gd name="connsiteY24-3808" fmla="*/ 395539 h 814148"/>
                <a:gd name="connsiteX25-3809" fmla="*/ 252307 w 1262201"/>
                <a:gd name="connsiteY25-3810" fmla="*/ 400302 h 814148"/>
                <a:gd name="connsiteX26-3811" fmla="*/ 180869 w 1262201"/>
                <a:gd name="connsiteY26-3812" fmla="*/ 797970 h 814148"/>
                <a:gd name="connsiteX0-3813" fmla="*/ 180869 w 1262201"/>
                <a:gd name="connsiteY0-3814" fmla="*/ 797970 h 814148"/>
                <a:gd name="connsiteX1-3815" fmla="*/ 126100 w 1262201"/>
                <a:gd name="connsiteY1-3816" fmla="*/ 731296 h 814148"/>
                <a:gd name="connsiteX2-3817" fmla="*/ 40375 w 1262201"/>
                <a:gd name="connsiteY2-3818" fmla="*/ 697958 h 814148"/>
                <a:gd name="connsiteX3-3819" fmla="*/ 11800 w 1262201"/>
                <a:gd name="connsiteY3-3820" fmla="*/ 359820 h 814148"/>
                <a:gd name="connsiteX4-3821" fmla="*/ 233256 w 1262201"/>
                <a:gd name="connsiteY4-3822" fmla="*/ 64545 h 814148"/>
                <a:gd name="connsiteX5-3823" fmla="*/ 657119 w 1262201"/>
                <a:gd name="connsiteY5-3824" fmla="*/ 2632 h 814148"/>
                <a:gd name="connsiteX6-3825" fmla="*/ 1128605 w 1262201"/>
                <a:gd name="connsiteY6-3826" fmla="*/ 116931 h 814148"/>
                <a:gd name="connsiteX7-3827" fmla="*/ 1261956 w 1262201"/>
                <a:gd name="connsiteY7-3828" fmla="*/ 445545 h 814148"/>
                <a:gd name="connsiteX8-3829" fmla="*/ 1231001 w 1262201"/>
                <a:gd name="connsiteY8-3830" fmla="*/ 686051 h 814148"/>
                <a:gd name="connsiteX9-3831" fmla="*/ 1166707 w 1262201"/>
                <a:gd name="connsiteY9-3832" fmla="*/ 712245 h 814148"/>
                <a:gd name="connsiteX10-3833" fmla="*/ 1114319 w 1262201"/>
                <a:gd name="connsiteY10-3834" fmla="*/ 769395 h 814148"/>
                <a:gd name="connsiteX11-3835" fmla="*/ 1059549 w 1262201"/>
                <a:gd name="connsiteY11-3836" fmla="*/ 712246 h 814148"/>
                <a:gd name="connsiteX12-3837" fmla="*/ 940488 w 1262201"/>
                <a:gd name="connsiteY12-3838" fmla="*/ 424114 h 814148"/>
                <a:gd name="connsiteX13-3839" fmla="*/ 883338 w 1262201"/>
                <a:gd name="connsiteY13-3840" fmla="*/ 505077 h 814148"/>
                <a:gd name="connsiteX14-3841" fmla="*/ 947631 w 1262201"/>
                <a:gd name="connsiteY14-3842" fmla="*/ 609851 h 814148"/>
                <a:gd name="connsiteX15-3843" fmla="*/ 826188 w 1262201"/>
                <a:gd name="connsiteY15-3844" fmla="*/ 566990 h 814148"/>
                <a:gd name="connsiteX16-3845" fmla="*/ 754750 w 1262201"/>
                <a:gd name="connsiteY16-3846" fmla="*/ 474120 h 814148"/>
                <a:gd name="connsiteX17-3847" fmla="*/ 711887 w 1262201"/>
                <a:gd name="connsiteY17-3848" fmla="*/ 545558 h 814148"/>
                <a:gd name="connsiteX18-3849" fmla="*/ 740462 w 1262201"/>
                <a:gd name="connsiteY18-3850" fmla="*/ 657478 h 814148"/>
                <a:gd name="connsiteX19-3851" fmla="*/ 607113 w 1262201"/>
                <a:gd name="connsiteY19-3852" fmla="*/ 574132 h 814148"/>
                <a:gd name="connsiteX20-3853" fmla="*/ 535676 w 1262201"/>
                <a:gd name="connsiteY20-3854" fmla="*/ 471740 h 814148"/>
                <a:gd name="connsiteX21-3855" fmla="*/ 483288 w 1262201"/>
                <a:gd name="connsiteY21-3856" fmla="*/ 512220 h 814148"/>
                <a:gd name="connsiteX22-3857" fmla="*/ 507100 w 1262201"/>
                <a:gd name="connsiteY22-3858" fmla="*/ 614614 h 814148"/>
                <a:gd name="connsiteX23-3859" fmla="*/ 347557 w 1262201"/>
                <a:gd name="connsiteY23-3860" fmla="*/ 490789 h 814148"/>
                <a:gd name="connsiteX24-3861" fmla="*/ 316600 w 1262201"/>
                <a:gd name="connsiteY24-3862" fmla="*/ 395539 h 814148"/>
                <a:gd name="connsiteX25-3863" fmla="*/ 252307 w 1262201"/>
                <a:gd name="connsiteY25-3864" fmla="*/ 400302 h 814148"/>
                <a:gd name="connsiteX26-3865" fmla="*/ 180869 w 1262201"/>
                <a:gd name="connsiteY26-3866" fmla="*/ 797970 h 814148"/>
                <a:gd name="connsiteX0-3867" fmla="*/ 180869 w 1262201"/>
                <a:gd name="connsiteY0-3868" fmla="*/ 797970 h 814148"/>
                <a:gd name="connsiteX1-3869" fmla="*/ 126100 w 1262201"/>
                <a:gd name="connsiteY1-3870" fmla="*/ 731296 h 814148"/>
                <a:gd name="connsiteX2-3871" fmla="*/ 40375 w 1262201"/>
                <a:gd name="connsiteY2-3872" fmla="*/ 697958 h 814148"/>
                <a:gd name="connsiteX3-3873" fmla="*/ 11800 w 1262201"/>
                <a:gd name="connsiteY3-3874" fmla="*/ 359820 h 814148"/>
                <a:gd name="connsiteX4-3875" fmla="*/ 233256 w 1262201"/>
                <a:gd name="connsiteY4-3876" fmla="*/ 64545 h 814148"/>
                <a:gd name="connsiteX5-3877" fmla="*/ 657119 w 1262201"/>
                <a:gd name="connsiteY5-3878" fmla="*/ 2632 h 814148"/>
                <a:gd name="connsiteX6-3879" fmla="*/ 1128605 w 1262201"/>
                <a:gd name="connsiteY6-3880" fmla="*/ 116931 h 814148"/>
                <a:gd name="connsiteX7-3881" fmla="*/ 1261956 w 1262201"/>
                <a:gd name="connsiteY7-3882" fmla="*/ 445545 h 814148"/>
                <a:gd name="connsiteX8-3883" fmla="*/ 1231001 w 1262201"/>
                <a:gd name="connsiteY8-3884" fmla="*/ 686051 h 814148"/>
                <a:gd name="connsiteX9-3885" fmla="*/ 1166707 w 1262201"/>
                <a:gd name="connsiteY9-3886" fmla="*/ 712245 h 814148"/>
                <a:gd name="connsiteX10-3887" fmla="*/ 1114319 w 1262201"/>
                <a:gd name="connsiteY10-3888" fmla="*/ 769395 h 814148"/>
                <a:gd name="connsiteX11-3889" fmla="*/ 1059549 w 1262201"/>
                <a:gd name="connsiteY11-3890" fmla="*/ 712246 h 814148"/>
                <a:gd name="connsiteX12-3891" fmla="*/ 940488 w 1262201"/>
                <a:gd name="connsiteY12-3892" fmla="*/ 424114 h 814148"/>
                <a:gd name="connsiteX13-3893" fmla="*/ 904770 w 1262201"/>
                <a:gd name="connsiteY13-3894" fmla="*/ 505077 h 814148"/>
                <a:gd name="connsiteX14-3895" fmla="*/ 947631 w 1262201"/>
                <a:gd name="connsiteY14-3896" fmla="*/ 609851 h 814148"/>
                <a:gd name="connsiteX15-3897" fmla="*/ 826188 w 1262201"/>
                <a:gd name="connsiteY15-3898" fmla="*/ 566990 h 814148"/>
                <a:gd name="connsiteX16-3899" fmla="*/ 754750 w 1262201"/>
                <a:gd name="connsiteY16-3900" fmla="*/ 474120 h 814148"/>
                <a:gd name="connsiteX17-3901" fmla="*/ 711887 w 1262201"/>
                <a:gd name="connsiteY17-3902" fmla="*/ 545558 h 814148"/>
                <a:gd name="connsiteX18-3903" fmla="*/ 740462 w 1262201"/>
                <a:gd name="connsiteY18-3904" fmla="*/ 657478 h 814148"/>
                <a:gd name="connsiteX19-3905" fmla="*/ 607113 w 1262201"/>
                <a:gd name="connsiteY19-3906" fmla="*/ 574132 h 814148"/>
                <a:gd name="connsiteX20-3907" fmla="*/ 535676 w 1262201"/>
                <a:gd name="connsiteY20-3908" fmla="*/ 471740 h 814148"/>
                <a:gd name="connsiteX21-3909" fmla="*/ 483288 w 1262201"/>
                <a:gd name="connsiteY21-3910" fmla="*/ 512220 h 814148"/>
                <a:gd name="connsiteX22-3911" fmla="*/ 507100 w 1262201"/>
                <a:gd name="connsiteY22-3912" fmla="*/ 614614 h 814148"/>
                <a:gd name="connsiteX23-3913" fmla="*/ 347557 w 1262201"/>
                <a:gd name="connsiteY23-3914" fmla="*/ 490789 h 814148"/>
                <a:gd name="connsiteX24-3915" fmla="*/ 316600 w 1262201"/>
                <a:gd name="connsiteY24-3916" fmla="*/ 395539 h 814148"/>
                <a:gd name="connsiteX25-3917" fmla="*/ 252307 w 1262201"/>
                <a:gd name="connsiteY25-3918" fmla="*/ 400302 h 814148"/>
                <a:gd name="connsiteX26-3919" fmla="*/ 180869 w 1262201"/>
                <a:gd name="connsiteY26-3920" fmla="*/ 797970 h 814148"/>
                <a:gd name="connsiteX0-3921" fmla="*/ 180869 w 1262201"/>
                <a:gd name="connsiteY0-3922" fmla="*/ 797970 h 814148"/>
                <a:gd name="connsiteX1-3923" fmla="*/ 126100 w 1262201"/>
                <a:gd name="connsiteY1-3924" fmla="*/ 731296 h 814148"/>
                <a:gd name="connsiteX2-3925" fmla="*/ 40375 w 1262201"/>
                <a:gd name="connsiteY2-3926" fmla="*/ 697958 h 814148"/>
                <a:gd name="connsiteX3-3927" fmla="*/ 11800 w 1262201"/>
                <a:gd name="connsiteY3-3928" fmla="*/ 359820 h 814148"/>
                <a:gd name="connsiteX4-3929" fmla="*/ 233256 w 1262201"/>
                <a:gd name="connsiteY4-3930" fmla="*/ 64545 h 814148"/>
                <a:gd name="connsiteX5-3931" fmla="*/ 657119 w 1262201"/>
                <a:gd name="connsiteY5-3932" fmla="*/ 2632 h 814148"/>
                <a:gd name="connsiteX6-3933" fmla="*/ 1128605 w 1262201"/>
                <a:gd name="connsiteY6-3934" fmla="*/ 116931 h 814148"/>
                <a:gd name="connsiteX7-3935" fmla="*/ 1261956 w 1262201"/>
                <a:gd name="connsiteY7-3936" fmla="*/ 445545 h 814148"/>
                <a:gd name="connsiteX8-3937" fmla="*/ 1231001 w 1262201"/>
                <a:gd name="connsiteY8-3938" fmla="*/ 686051 h 814148"/>
                <a:gd name="connsiteX9-3939" fmla="*/ 1166707 w 1262201"/>
                <a:gd name="connsiteY9-3940" fmla="*/ 712245 h 814148"/>
                <a:gd name="connsiteX10-3941" fmla="*/ 1114319 w 1262201"/>
                <a:gd name="connsiteY10-3942" fmla="*/ 769395 h 814148"/>
                <a:gd name="connsiteX11-3943" fmla="*/ 1059549 w 1262201"/>
                <a:gd name="connsiteY11-3944" fmla="*/ 712246 h 814148"/>
                <a:gd name="connsiteX12-3945" fmla="*/ 940488 w 1262201"/>
                <a:gd name="connsiteY12-3946" fmla="*/ 424114 h 814148"/>
                <a:gd name="connsiteX13-3947" fmla="*/ 904770 w 1262201"/>
                <a:gd name="connsiteY13-3948" fmla="*/ 505077 h 814148"/>
                <a:gd name="connsiteX14-3949" fmla="*/ 947631 w 1262201"/>
                <a:gd name="connsiteY14-3950" fmla="*/ 609851 h 814148"/>
                <a:gd name="connsiteX15-3951" fmla="*/ 826188 w 1262201"/>
                <a:gd name="connsiteY15-3952" fmla="*/ 566990 h 814148"/>
                <a:gd name="connsiteX16-3953" fmla="*/ 754750 w 1262201"/>
                <a:gd name="connsiteY16-3954" fmla="*/ 474120 h 814148"/>
                <a:gd name="connsiteX17-3955" fmla="*/ 711887 w 1262201"/>
                <a:gd name="connsiteY17-3956" fmla="*/ 545558 h 814148"/>
                <a:gd name="connsiteX18-3957" fmla="*/ 740462 w 1262201"/>
                <a:gd name="connsiteY18-3958" fmla="*/ 657478 h 814148"/>
                <a:gd name="connsiteX19-3959" fmla="*/ 607113 w 1262201"/>
                <a:gd name="connsiteY19-3960" fmla="*/ 574132 h 814148"/>
                <a:gd name="connsiteX20-3961" fmla="*/ 535676 w 1262201"/>
                <a:gd name="connsiteY20-3962" fmla="*/ 471740 h 814148"/>
                <a:gd name="connsiteX21-3963" fmla="*/ 483288 w 1262201"/>
                <a:gd name="connsiteY21-3964" fmla="*/ 512220 h 814148"/>
                <a:gd name="connsiteX22-3965" fmla="*/ 507100 w 1262201"/>
                <a:gd name="connsiteY22-3966" fmla="*/ 614614 h 814148"/>
                <a:gd name="connsiteX23-3967" fmla="*/ 361845 w 1262201"/>
                <a:gd name="connsiteY23-3968" fmla="*/ 488407 h 814148"/>
                <a:gd name="connsiteX24-3969" fmla="*/ 316600 w 1262201"/>
                <a:gd name="connsiteY24-3970" fmla="*/ 395539 h 814148"/>
                <a:gd name="connsiteX25-3971" fmla="*/ 252307 w 1262201"/>
                <a:gd name="connsiteY25-3972" fmla="*/ 400302 h 814148"/>
                <a:gd name="connsiteX26-3973" fmla="*/ 180869 w 1262201"/>
                <a:gd name="connsiteY26-3974" fmla="*/ 797970 h 814148"/>
                <a:gd name="connsiteX0-3975" fmla="*/ 180869 w 1262201"/>
                <a:gd name="connsiteY0-3976" fmla="*/ 797970 h 814148"/>
                <a:gd name="connsiteX1-3977" fmla="*/ 126100 w 1262201"/>
                <a:gd name="connsiteY1-3978" fmla="*/ 731296 h 814148"/>
                <a:gd name="connsiteX2-3979" fmla="*/ 40375 w 1262201"/>
                <a:gd name="connsiteY2-3980" fmla="*/ 697958 h 814148"/>
                <a:gd name="connsiteX3-3981" fmla="*/ 11800 w 1262201"/>
                <a:gd name="connsiteY3-3982" fmla="*/ 359820 h 814148"/>
                <a:gd name="connsiteX4-3983" fmla="*/ 233256 w 1262201"/>
                <a:gd name="connsiteY4-3984" fmla="*/ 64545 h 814148"/>
                <a:gd name="connsiteX5-3985" fmla="*/ 657119 w 1262201"/>
                <a:gd name="connsiteY5-3986" fmla="*/ 2632 h 814148"/>
                <a:gd name="connsiteX6-3987" fmla="*/ 1128605 w 1262201"/>
                <a:gd name="connsiteY6-3988" fmla="*/ 116931 h 814148"/>
                <a:gd name="connsiteX7-3989" fmla="*/ 1261956 w 1262201"/>
                <a:gd name="connsiteY7-3990" fmla="*/ 445545 h 814148"/>
                <a:gd name="connsiteX8-3991" fmla="*/ 1231001 w 1262201"/>
                <a:gd name="connsiteY8-3992" fmla="*/ 686051 h 814148"/>
                <a:gd name="connsiteX9-3993" fmla="*/ 1166707 w 1262201"/>
                <a:gd name="connsiteY9-3994" fmla="*/ 712245 h 814148"/>
                <a:gd name="connsiteX10-3995" fmla="*/ 1114319 w 1262201"/>
                <a:gd name="connsiteY10-3996" fmla="*/ 769395 h 814148"/>
                <a:gd name="connsiteX11-3997" fmla="*/ 1059549 w 1262201"/>
                <a:gd name="connsiteY11-3998" fmla="*/ 712246 h 814148"/>
                <a:gd name="connsiteX12-3999" fmla="*/ 940488 w 1262201"/>
                <a:gd name="connsiteY12-4000" fmla="*/ 424114 h 814148"/>
                <a:gd name="connsiteX13-4001" fmla="*/ 904770 w 1262201"/>
                <a:gd name="connsiteY13-4002" fmla="*/ 505077 h 814148"/>
                <a:gd name="connsiteX14-4003" fmla="*/ 947631 w 1262201"/>
                <a:gd name="connsiteY14-4004" fmla="*/ 609851 h 814148"/>
                <a:gd name="connsiteX15-4005" fmla="*/ 826188 w 1262201"/>
                <a:gd name="connsiteY15-4006" fmla="*/ 566990 h 814148"/>
                <a:gd name="connsiteX16-4007" fmla="*/ 754750 w 1262201"/>
                <a:gd name="connsiteY16-4008" fmla="*/ 474120 h 814148"/>
                <a:gd name="connsiteX17-4009" fmla="*/ 711887 w 1262201"/>
                <a:gd name="connsiteY17-4010" fmla="*/ 545558 h 814148"/>
                <a:gd name="connsiteX18-4011" fmla="*/ 740462 w 1262201"/>
                <a:gd name="connsiteY18-4012" fmla="*/ 657478 h 814148"/>
                <a:gd name="connsiteX19-4013" fmla="*/ 607113 w 1262201"/>
                <a:gd name="connsiteY19-4014" fmla="*/ 574132 h 814148"/>
                <a:gd name="connsiteX20-4015" fmla="*/ 535676 w 1262201"/>
                <a:gd name="connsiteY20-4016" fmla="*/ 471740 h 814148"/>
                <a:gd name="connsiteX21-4017" fmla="*/ 509481 w 1262201"/>
                <a:gd name="connsiteY21-4018" fmla="*/ 514601 h 814148"/>
                <a:gd name="connsiteX22-4019" fmla="*/ 507100 w 1262201"/>
                <a:gd name="connsiteY22-4020" fmla="*/ 614614 h 814148"/>
                <a:gd name="connsiteX23-4021" fmla="*/ 361845 w 1262201"/>
                <a:gd name="connsiteY23-4022" fmla="*/ 488407 h 814148"/>
                <a:gd name="connsiteX24-4023" fmla="*/ 316600 w 1262201"/>
                <a:gd name="connsiteY24-4024" fmla="*/ 395539 h 814148"/>
                <a:gd name="connsiteX25-4025" fmla="*/ 252307 w 1262201"/>
                <a:gd name="connsiteY25-4026" fmla="*/ 400302 h 814148"/>
                <a:gd name="connsiteX26-4027" fmla="*/ 180869 w 1262201"/>
                <a:gd name="connsiteY26-4028" fmla="*/ 797970 h 814148"/>
                <a:gd name="connsiteX0-4029" fmla="*/ 180869 w 1262201"/>
                <a:gd name="connsiteY0-4030" fmla="*/ 797970 h 814148"/>
                <a:gd name="connsiteX1-4031" fmla="*/ 126100 w 1262201"/>
                <a:gd name="connsiteY1-4032" fmla="*/ 731296 h 814148"/>
                <a:gd name="connsiteX2-4033" fmla="*/ 40375 w 1262201"/>
                <a:gd name="connsiteY2-4034" fmla="*/ 697958 h 814148"/>
                <a:gd name="connsiteX3-4035" fmla="*/ 11800 w 1262201"/>
                <a:gd name="connsiteY3-4036" fmla="*/ 359820 h 814148"/>
                <a:gd name="connsiteX4-4037" fmla="*/ 233256 w 1262201"/>
                <a:gd name="connsiteY4-4038" fmla="*/ 64545 h 814148"/>
                <a:gd name="connsiteX5-4039" fmla="*/ 657119 w 1262201"/>
                <a:gd name="connsiteY5-4040" fmla="*/ 2632 h 814148"/>
                <a:gd name="connsiteX6-4041" fmla="*/ 1128605 w 1262201"/>
                <a:gd name="connsiteY6-4042" fmla="*/ 116931 h 814148"/>
                <a:gd name="connsiteX7-4043" fmla="*/ 1261956 w 1262201"/>
                <a:gd name="connsiteY7-4044" fmla="*/ 445545 h 814148"/>
                <a:gd name="connsiteX8-4045" fmla="*/ 1231001 w 1262201"/>
                <a:gd name="connsiteY8-4046" fmla="*/ 686051 h 814148"/>
                <a:gd name="connsiteX9-4047" fmla="*/ 1166707 w 1262201"/>
                <a:gd name="connsiteY9-4048" fmla="*/ 712245 h 814148"/>
                <a:gd name="connsiteX10-4049" fmla="*/ 1114319 w 1262201"/>
                <a:gd name="connsiteY10-4050" fmla="*/ 769395 h 814148"/>
                <a:gd name="connsiteX11-4051" fmla="*/ 1059549 w 1262201"/>
                <a:gd name="connsiteY11-4052" fmla="*/ 712246 h 814148"/>
                <a:gd name="connsiteX12-4053" fmla="*/ 940488 w 1262201"/>
                <a:gd name="connsiteY12-4054" fmla="*/ 424114 h 814148"/>
                <a:gd name="connsiteX13-4055" fmla="*/ 904770 w 1262201"/>
                <a:gd name="connsiteY13-4056" fmla="*/ 505077 h 814148"/>
                <a:gd name="connsiteX14-4057" fmla="*/ 947631 w 1262201"/>
                <a:gd name="connsiteY14-4058" fmla="*/ 609851 h 814148"/>
                <a:gd name="connsiteX15-4059" fmla="*/ 826188 w 1262201"/>
                <a:gd name="connsiteY15-4060" fmla="*/ 566990 h 814148"/>
                <a:gd name="connsiteX16-4061" fmla="*/ 754750 w 1262201"/>
                <a:gd name="connsiteY16-4062" fmla="*/ 474120 h 814148"/>
                <a:gd name="connsiteX17-4063" fmla="*/ 711887 w 1262201"/>
                <a:gd name="connsiteY17-4064" fmla="*/ 545558 h 814148"/>
                <a:gd name="connsiteX18-4065" fmla="*/ 740462 w 1262201"/>
                <a:gd name="connsiteY18-4066" fmla="*/ 657478 h 814148"/>
                <a:gd name="connsiteX19-4067" fmla="*/ 607113 w 1262201"/>
                <a:gd name="connsiteY19-4068" fmla="*/ 574132 h 814148"/>
                <a:gd name="connsiteX20-4069" fmla="*/ 535676 w 1262201"/>
                <a:gd name="connsiteY20-4070" fmla="*/ 471740 h 814148"/>
                <a:gd name="connsiteX21-4071" fmla="*/ 509481 w 1262201"/>
                <a:gd name="connsiteY21-4072" fmla="*/ 514601 h 814148"/>
                <a:gd name="connsiteX22-4073" fmla="*/ 507100 w 1262201"/>
                <a:gd name="connsiteY22-4074" fmla="*/ 614614 h 814148"/>
                <a:gd name="connsiteX23-4075" fmla="*/ 361845 w 1262201"/>
                <a:gd name="connsiteY23-4076" fmla="*/ 488407 h 814148"/>
                <a:gd name="connsiteX24-4077" fmla="*/ 316600 w 1262201"/>
                <a:gd name="connsiteY24-4078" fmla="*/ 395539 h 814148"/>
                <a:gd name="connsiteX25-4079" fmla="*/ 252307 w 1262201"/>
                <a:gd name="connsiteY25-4080" fmla="*/ 400302 h 814148"/>
                <a:gd name="connsiteX26-4081" fmla="*/ 180869 w 1262201"/>
                <a:gd name="connsiteY26-4082" fmla="*/ 797970 h 814148"/>
                <a:gd name="connsiteX0-4083" fmla="*/ 180869 w 1262201"/>
                <a:gd name="connsiteY0-4084" fmla="*/ 797970 h 814148"/>
                <a:gd name="connsiteX1-4085" fmla="*/ 126100 w 1262201"/>
                <a:gd name="connsiteY1-4086" fmla="*/ 731296 h 814148"/>
                <a:gd name="connsiteX2-4087" fmla="*/ 40375 w 1262201"/>
                <a:gd name="connsiteY2-4088" fmla="*/ 697958 h 814148"/>
                <a:gd name="connsiteX3-4089" fmla="*/ 11800 w 1262201"/>
                <a:gd name="connsiteY3-4090" fmla="*/ 359820 h 814148"/>
                <a:gd name="connsiteX4-4091" fmla="*/ 233256 w 1262201"/>
                <a:gd name="connsiteY4-4092" fmla="*/ 64545 h 814148"/>
                <a:gd name="connsiteX5-4093" fmla="*/ 657119 w 1262201"/>
                <a:gd name="connsiteY5-4094" fmla="*/ 2632 h 814148"/>
                <a:gd name="connsiteX6-4095" fmla="*/ 1128605 w 1262201"/>
                <a:gd name="connsiteY6-4096" fmla="*/ 116931 h 814148"/>
                <a:gd name="connsiteX7-4097" fmla="*/ 1261956 w 1262201"/>
                <a:gd name="connsiteY7-4098" fmla="*/ 445545 h 814148"/>
                <a:gd name="connsiteX8-4099" fmla="*/ 1231001 w 1262201"/>
                <a:gd name="connsiteY8-4100" fmla="*/ 686051 h 814148"/>
                <a:gd name="connsiteX9-4101" fmla="*/ 1166707 w 1262201"/>
                <a:gd name="connsiteY9-4102" fmla="*/ 712245 h 814148"/>
                <a:gd name="connsiteX10-4103" fmla="*/ 1114319 w 1262201"/>
                <a:gd name="connsiteY10-4104" fmla="*/ 769395 h 814148"/>
                <a:gd name="connsiteX11-4105" fmla="*/ 1059549 w 1262201"/>
                <a:gd name="connsiteY11-4106" fmla="*/ 712246 h 814148"/>
                <a:gd name="connsiteX12-4107" fmla="*/ 940488 w 1262201"/>
                <a:gd name="connsiteY12-4108" fmla="*/ 424114 h 814148"/>
                <a:gd name="connsiteX13-4109" fmla="*/ 904770 w 1262201"/>
                <a:gd name="connsiteY13-4110" fmla="*/ 505077 h 814148"/>
                <a:gd name="connsiteX14-4111" fmla="*/ 947631 w 1262201"/>
                <a:gd name="connsiteY14-4112" fmla="*/ 609851 h 814148"/>
                <a:gd name="connsiteX15-4113" fmla="*/ 826188 w 1262201"/>
                <a:gd name="connsiteY15-4114" fmla="*/ 566990 h 814148"/>
                <a:gd name="connsiteX16-4115" fmla="*/ 754750 w 1262201"/>
                <a:gd name="connsiteY16-4116" fmla="*/ 474120 h 814148"/>
                <a:gd name="connsiteX17-4117" fmla="*/ 711887 w 1262201"/>
                <a:gd name="connsiteY17-4118" fmla="*/ 545558 h 814148"/>
                <a:gd name="connsiteX18-4119" fmla="*/ 740462 w 1262201"/>
                <a:gd name="connsiteY18-4120" fmla="*/ 657478 h 814148"/>
                <a:gd name="connsiteX19-4121" fmla="*/ 607113 w 1262201"/>
                <a:gd name="connsiteY19-4122" fmla="*/ 574132 h 814148"/>
                <a:gd name="connsiteX20-4123" fmla="*/ 535676 w 1262201"/>
                <a:gd name="connsiteY20-4124" fmla="*/ 471740 h 814148"/>
                <a:gd name="connsiteX21-4125" fmla="*/ 509481 w 1262201"/>
                <a:gd name="connsiteY21-4126" fmla="*/ 514601 h 814148"/>
                <a:gd name="connsiteX22-4127" fmla="*/ 507100 w 1262201"/>
                <a:gd name="connsiteY22-4128" fmla="*/ 614614 h 814148"/>
                <a:gd name="connsiteX23-4129" fmla="*/ 361845 w 1262201"/>
                <a:gd name="connsiteY23-4130" fmla="*/ 488407 h 814148"/>
                <a:gd name="connsiteX24-4131" fmla="*/ 316600 w 1262201"/>
                <a:gd name="connsiteY24-4132" fmla="*/ 395539 h 814148"/>
                <a:gd name="connsiteX25-4133" fmla="*/ 252307 w 1262201"/>
                <a:gd name="connsiteY25-4134" fmla="*/ 400302 h 814148"/>
                <a:gd name="connsiteX26-4135" fmla="*/ 180869 w 1262201"/>
                <a:gd name="connsiteY26-4136" fmla="*/ 797970 h 814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2029" y="connsiteY26-2030"/>
                </a:cxn>
              </a:cxnLst>
              <a:rect l="l" t="t" r="r" b="b"/>
              <a:pathLst>
                <a:path w="1262201" h="814148">
                  <a:moveTo>
                    <a:pt x="180869" y="797970"/>
                  </a:moveTo>
                  <a:cubicBezTo>
                    <a:pt x="159835" y="853136"/>
                    <a:pt x="148325" y="751140"/>
                    <a:pt x="126100" y="731296"/>
                  </a:cubicBezTo>
                  <a:cubicBezTo>
                    <a:pt x="103875" y="711452"/>
                    <a:pt x="59425" y="759871"/>
                    <a:pt x="40375" y="697958"/>
                  </a:cubicBezTo>
                  <a:cubicBezTo>
                    <a:pt x="21325" y="636045"/>
                    <a:pt x="-20347" y="465389"/>
                    <a:pt x="11800" y="359820"/>
                  </a:cubicBezTo>
                  <a:cubicBezTo>
                    <a:pt x="43947" y="254251"/>
                    <a:pt x="125703" y="124076"/>
                    <a:pt x="233256" y="64545"/>
                  </a:cubicBezTo>
                  <a:cubicBezTo>
                    <a:pt x="340809" y="5014"/>
                    <a:pt x="507894" y="-6099"/>
                    <a:pt x="657119" y="2632"/>
                  </a:cubicBezTo>
                  <a:cubicBezTo>
                    <a:pt x="806344" y="11363"/>
                    <a:pt x="1027799" y="43112"/>
                    <a:pt x="1128605" y="116931"/>
                  </a:cubicBezTo>
                  <a:cubicBezTo>
                    <a:pt x="1229411" y="190750"/>
                    <a:pt x="1259178" y="343548"/>
                    <a:pt x="1261956" y="445545"/>
                  </a:cubicBezTo>
                  <a:cubicBezTo>
                    <a:pt x="1264734" y="547542"/>
                    <a:pt x="1243304" y="641601"/>
                    <a:pt x="1231001" y="686051"/>
                  </a:cubicBezTo>
                  <a:cubicBezTo>
                    <a:pt x="1218698" y="730501"/>
                    <a:pt x="1186154" y="698354"/>
                    <a:pt x="1166707" y="712245"/>
                  </a:cubicBezTo>
                  <a:cubicBezTo>
                    <a:pt x="1147260" y="726136"/>
                    <a:pt x="1132179" y="769395"/>
                    <a:pt x="1114319" y="769395"/>
                  </a:cubicBezTo>
                  <a:cubicBezTo>
                    <a:pt x="1096459" y="769395"/>
                    <a:pt x="1085743" y="771777"/>
                    <a:pt x="1059549" y="712246"/>
                  </a:cubicBezTo>
                  <a:cubicBezTo>
                    <a:pt x="1033355" y="652715"/>
                    <a:pt x="966284" y="458642"/>
                    <a:pt x="940488" y="424114"/>
                  </a:cubicBezTo>
                  <a:cubicBezTo>
                    <a:pt x="914692" y="389586"/>
                    <a:pt x="903580" y="474121"/>
                    <a:pt x="904770" y="505077"/>
                  </a:cubicBezTo>
                  <a:cubicBezTo>
                    <a:pt x="905960" y="536033"/>
                    <a:pt x="919849" y="560639"/>
                    <a:pt x="947631" y="609851"/>
                  </a:cubicBezTo>
                  <a:cubicBezTo>
                    <a:pt x="932550" y="630489"/>
                    <a:pt x="858335" y="589612"/>
                    <a:pt x="826188" y="566990"/>
                  </a:cubicBezTo>
                  <a:cubicBezTo>
                    <a:pt x="794041" y="544368"/>
                    <a:pt x="773800" y="477692"/>
                    <a:pt x="754750" y="474120"/>
                  </a:cubicBezTo>
                  <a:cubicBezTo>
                    <a:pt x="735700" y="470548"/>
                    <a:pt x="714268" y="514998"/>
                    <a:pt x="711887" y="545558"/>
                  </a:cubicBezTo>
                  <a:cubicBezTo>
                    <a:pt x="709506" y="576118"/>
                    <a:pt x="757924" y="652716"/>
                    <a:pt x="740462" y="657478"/>
                  </a:cubicBezTo>
                  <a:cubicBezTo>
                    <a:pt x="723000" y="662240"/>
                    <a:pt x="641244" y="605088"/>
                    <a:pt x="607113" y="574132"/>
                  </a:cubicBezTo>
                  <a:cubicBezTo>
                    <a:pt x="572982" y="543176"/>
                    <a:pt x="551948" y="481662"/>
                    <a:pt x="535676" y="471740"/>
                  </a:cubicBezTo>
                  <a:cubicBezTo>
                    <a:pt x="519404" y="461818"/>
                    <a:pt x="514244" y="490789"/>
                    <a:pt x="509481" y="514601"/>
                  </a:cubicBezTo>
                  <a:cubicBezTo>
                    <a:pt x="504718" y="538413"/>
                    <a:pt x="531706" y="618980"/>
                    <a:pt x="507100" y="614614"/>
                  </a:cubicBezTo>
                  <a:cubicBezTo>
                    <a:pt x="482494" y="610248"/>
                    <a:pt x="384070" y="532063"/>
                    <a:pt x="361845" y="488407"/>
                  </a:cubicBezTo>
                  <a:cubicBezTo>
                    <a:pt x="339620" y="444751"/>
                    <a:pt x="325331" y="417764"/>
                    <a:pt x="316600" y="395539"/>
                  </a:cubicBezTo>
                  <a:cubicBezTo>
                    <a:pt x="307869" y="373314"/>
                    <a:pt x="274929" y="333230"/>
                    <a:pt x="252307" y="400302"/>
                  </a:cubicBezTo>
                  <a:cubicBezTo>
                    <a:pt x="229685" y="467374"/>
                    <a:pt x="201903" y="742804"/>
                    <a:pt x="180869" y="797970"/>
                  </a:cubicBezTo>
                  <a:close/>
                </a:path>
              </a:pathLst>
            </a:custGeom>
            <a:solidFill>
              <a:srgbClr val="9E6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4336315" y="2301675"/>
              <a:ext cx="469628" cy="194013"/>
              <a:chOff x="4980584" y="-1842713"/>
              <a:chExt cx="784275" cy="324000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4980584" y="-1842713"/>
                <a:ext cx="324000" cy="324000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0" name="弧形 59"/>
              <p:cNvSpPr/>
              <p:nvPr/>
            </p:nvSpPr>
            <p:spPr>
              <a:xfrm>
                <a:off x="5282721" y="-1831155"/>
                <a:ext cx="180000" cy="144016"/>
              </a:xfrm>
              <a:prstGeom prst="arc">
                <a:avLst>
                  <a:gd name="adj1" fmla="val 10868684"/>
                  <a:gd name="adj2" fmla="val 0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5440859" y="-1842713"/>
                <a:ext cx="324000" cy="324000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46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46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4933451" y="748800"/>
            <a:ext cx="816735" cy="500635"/>
          </a:xfrm>
          <a:custGeom>
            <a:avLst/>
            <a:gdLst>
              <a:gd name="T0" fmla="*/ 155 w 199"/>
              <a:gd name="T1" fmla="*/ 65 h 121"/>
              <a:gd name="T2" fmla="*/ 103 w 199"/>
              <a:gd name="T3" fmla="*/ 43 h 121"/>
              <a:gd name="T4" fmla="*/ 45 w 199"/>
              <a:gd name="T5" fmla="*/ 65 h 121"/>
              <a:gd name="T6" fmla="*/ 29 w 199"/>
              <a:gd name="T7" fmla="*/ 58 h 121"/>
              <a:gd name="T8" fmla="*/ 29 w 199"/>
              <a:gd name="T9" fmla="*/ 78 h 121"/>
              <a:gd name="T10" fmla="*/ 33 w 199"/>
              <a:gd name="T11" fmla="*/ 84 h 121"/>
              <a:gd name="T12" fmla="*/ 29 w 199"/>
              <a:gd name="T13" fmla="*/ 90 h 121"/>
              <a:gd name="T14" fmla="*/ 33 w 199"/>
              <a:gd name="T15" fmla="*/ 112 h 121"/>
              <a:gd name="T16" fmla="*/ 19 w 199"/>
              <a:gd name="T17" fmla="*/ 112 h 121"/>
              <a:gd name="T18" fmla="*/ 24 w 199"/>
              <a:gd name="T19" fmla="*/ 90 h 121"/>
              <a:gd name="T20" fmla="*/ 20 w 199"/>
              <a:gd name="T21" fmla="*/ 84 h 121"/>
              <a:gd name="T22" fmla="*/ 24 w 199"/>
              <a:gd name="T23" fmla="*/ 78 h 121"/>
              <a:gd name="T24" fmla="*/ 24 w 199"/>
              <a:gd name="T25" fmla="*/ 56 h 121"/>
              <a:gd name="T26" fmla="*/ 0 w 199"/>
              <a:gd name="T27" fmla="*/ 46 h 121"/>
              <a:gd name="T28" fmla="*/ 104 w 199"/>
              <a:gd name="T29" fmla="*/ 0 h 121"/>
              <a:gd name="T30" fmla="*/ 199 w 199"/>
              <a:gd name="T31" fmla="*/ 47 h 121"/>
              <a:gd name="T32" fmla="*/ 155 w 199"/>
              <a:gd name="T33" fmla="*/ 65 h 121"/>
              <a:gd name="T34" fmla="*/ 102 w 199"/>
              <a:gd name="T35" fmla="*/ 54 h 121"/>
              <a:gd name="T36" fmla="*/ 149 w 199"/>
              <a:gd name="T37" fmla="*/ 70 h 121"/>
              <a:gd name="T38" fmla="*/ 149 w 199"/>
              <a:gd name="T39" fmla="*/ 108 h 121"/>
              <a:gd name="T40" fmla="*/ 99 w 199"/>
              <a:gd name="T41" fmla="*/ 121 h 121"/>
              <a:gd name="T42" fmla="*/ 56 w 199"/>
              <a:gd name="T43" fmla="*/ 108 h 121"/>
              <a:gd name="T44" fmla="*/ 56 w 199"/>
              <a:gd name="T45" fmla="*/ 70 h 121"/>
              <a:gd name="T46" fmla="*/ 102 w 199"/>
              <a:gd name="T47" fmla="*/ 54 h 121"/>
              <a:gd name="T48" fmla="*/ 101 w 199"/>
              <a:gd name="T49" fmla="*/ 114 h 121"/>
              <a:gd name="T50" fmla="*/ 139 w 199"/>
              <a:gd name="T51" fmla="*/ 104 h 121"/>
              <a:gd name="T52" fmla="*/ 101 w 199"/>
              <a:gd name="T53" fmla="*/ 95 h 121"/>
              <a:gd name="T54" fmla="*/ 63 w 199"/>
              <a:gd name="T55" fmla="*/ 104 h 121"/>
              <a:gd name="T56" fmla="*/ 101 w 199"/>
              <a:gd name="T57" fmla="*/ 114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9" h="121">
                <a:moveTo>
                  <a:pt x="155" y="65"/>
                </a:moveTo>
                <a:cubicBezTo>
                  <a:pt x="155" y="65"/>
                  <a:pt x="133" y="43"/>
                  <a:pt x="103" y="43"/>
                </a:cubicBezTo>
                <a:cubicBezTo>
                  <a:pt x="74" y="43"/>
                  <a:pt x="45" y="65"/>
                  <a:pt x="45" y="65"/>
                </a:cubicBezTo>
                <a:cubicBezTo>
                  <a:pt x="29" y="58"/>
                  <a:pt x="29" y="58"/>
                  <a:pt x="29" y="58"/>
                </a:cubicBezTo>
                <a:cubicBezTo>
                  <a:pt x="29" y="78"/>
                  <a:pt x="29" y="78"/>
                  <a:pt x="29" y="78"/>
                </a:cubicBezTo>
                <a:cubicBezTo>
                  <a:pt x="31" y="79"/>
                  <a:pt x="33" y="81"/>
                  <a:pt x="33" y="84"/>
                </a:cubicBezTo>
                <a:cubicBezTo>
                  <a:pt x="33" y="87"/>
                  <a:pt x="31" y="89"/>
                  <a:pt x="29" y="90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4" y="90"/>
                  <a:pt x="24" y="90"/>
                  <a:pt x="24" y="90"/>
                </a:cubicBezTo>
                <a:cubicBezTo>
                  <a:pt x="22" y="89"/>
                  <a:pt x="20" y="87"/>
                  <a:pt x="20" y="84"/>
                </a:cubicBezTo>
                <a:cubicBezTo>
                  <a:pt x="20" y="81"/>
                  <a:pt x="22" y="79"/>
                  <a:pt x="24" y="78"/>
                </a:cubicBezTo>
                <a:cubicBezTo>
                  <a:pt x="24" y="56"/>
                  <a:pt x="24" y="56"/>
                  <a:pt x="24" y="56"/>
                </a:cubicBezTo>
                <a:cubicBezTo>
                  <a:pt x="0" y="46"/>
                  <a:pt x="0" y="46"/>
                  <a:pt x="0" y="46"/>
                </a:cubicBezTo>
                <a:cubicBezTo>
                  <a:pt x="104" y="0"/>
                  <a:pt x="104" y="0"/>
                  <a:pt x="104" y="0"/>
                </a:cubicBezTo>
                <a:cubicBezTo>
                  <a:pt x="199" y="47"/>
                  <a:pt x="199" y="47"/>
                  <a:pt x="199" y="47"/>
                </a:cubicBezTo>
                <a:lnTo>
                  <a:pt x="155" y="65"/>
                </a:lnTo>
                <a:close/>
                <a:moveTo>
                  <a:pt x="102" y="54"/>
                </a:moveTo>
                <a:cubicBezTo>
                  <a:pt x="132" y="54"/>
                  <a:pt x="149" y="70"/>
                  <a:pt x="149" y="70"/>
                </a:cubicBezTo>
                <a:cubicBezTo>
                  <a:pt x="149" y="108"/>
                  <a:pt x="149" y="108"/>
                  <a:pt x="149" y="108"/>
                </a:cubicBezTo>
                <a:cubicBezTo>
                  <a:pt x="149" y="108"/>
                  <a:pt x="131" y="121"/>
                  <a:pt x="99" y="121"/>
                </a:cubicBezTo>
                <a:cubicBezTo>
                  <a:pt x="68" y="121"/>
                  <a:pt x="56" y="108"/>
                  <a:pt x="56" y="108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70"/>
                  <a:pt x="72" y="54"/>
                  <a:pt x="102" y="54"/>
                </a:cubicBezTo>
                <a:close/>
                <a:moveTo>
                  <a:pt x="101" y="114"/>
                </a:moveTo>
                <a:cubicBezTo>
                  <a:pt x="122" y="114"/>
                  <a:pt x="139" y="110"/>
                  <a:pt x="139" y="104"/>
                </a:cubicBezTo>
                <a:cubicBezTo>
                  <a:pt x="139" y="99"/>
                  <a:pt x="122" y="95"/>
                  <a:pt x="101" y="95"/>
                </a:cubicBezTo>
                <a:cubicBezTo>
                  <a:pt x="80" y="95"/>
                  <a:pt x="63" y="99"/>
                  <a:pt x="63" y="104"/>
                </a:cubicBezTo>
                <a:cubicBezTo>
                  <a:pt x="63" y="110"/>
                  <a:pt x="80" y="114"/>
                  <a:pt x="101" y="11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Freeform 9"/>
          <p:cNvSpPr>
            <a:spLocks noEditPoints="1"/>
          </p:cNvSpPr>
          <p:nvPr userDrawn="1"/>
        </p:nvSpPr>
        <p:spPr bwMode="auto">
          <a:xfrm>
            <a:off x="4453760" y="1881715"/>
            <a:ext cx="641011" cy="658853"/>
          </a:xfrm>
          <a:custGeom>
            <a:avLst/>
            <a:gdLst>
              <a:gd name="T0" fmla="*/ 161 w 195"/>
              <a:gd name="T1" fmla="*/ 101 h 200"/>
              <a:gd name="T2" fmla="*/ 152 w 195"/>
              <a:gd name="T3" fmla="*/ 99 h 200"/>
              <a:gd name="T4" fmla="*/ 159 w 195"/>
              <a:gd name="T5" fmla="*/ 87 h 200"/>
              <a:gd name="T6" fmla="*/ 161 w 195"/>
              <a:gd name="T7" fmla="*/ 87 h 200"/>
              <a:gd name="T8" fmla="*/ 184 w 195"/>
              <a:gd name="T9" fmla="*/ 46 h 200"/>
              <a:gd name="T10" fmla="*/ 164 w 195"/>
              <a:gd name="T11" fmla="*/ 23 h 200"/>
              <a:gd name="T12" fmla="*/ 164 w 195"/>
              <a:gd name="T13" fmla="*/ 9 h 200"/>
              <a:gd name="T14" fmla="*/ 195 w 195"/>
              <a:gd name="T15" fmla="*/ 46 h 200"/>
              <a:gd name="T16" fmla="*/ 161 w 195"/>
              <a:gd name="T17" fmla="*/ 101 h 200"/>
              <a:gd name="T18" fmla="*/ 98 w 195"/>
              <a:gd name="T19" fmla="*/ 130 h 200"/>
              <a:gd name="T20" fmla="*/ 36 w 195"/>
              <a:gd name="T21" fmla="*/ 40 h 200"/>
              <a:gd name="T22" fmla="*/ 36 w 195"/>
              <a:gd name="T23" fmla="*/ 0 h 200"/>
              <a:gd name="T24" fmla="*/ 160 w 195"/>
              <a:gd name="T25" fmla="*/ 0 h 200"/>
              <a:gd name="T26" fmla="*/ 160 w 195"/>
              <a:gd name="T27" fmla="*/ 40 h 200"/>
              <a:gd name="T28" fmla="*/ 98 w 195"/>
              <a:gd name="T29" fmla="*/ 130 h 200"/>
              <a:gd name="T30" fmla="*/ 67 w 195"/>
              <a:gd name="T31" fmla="*/ 12 h 200"/>
              <a:gd name="T32" fmla="*/ 52 w 195"/>
              <a:gd name="T33" fmla="*/ 12 h 200"/>
              <a:gd name="T34" fmla="*/ 99 w 195"/>
              <a:gd name="T35" fmla="*/ 119 h 200"/>
              <a:gd name="T36" fmla="*/ 67 w 195"/>
              <a:gd name="T37" fmla="*/ 12 h 200"/>
              <a:gd name="T38" fmla="*/ 34 w 195"/>
              <a:gd name="T39" fmla="*/ 87 h 200"/>
              <a:gd name="T40" fmla="*/ 36 w 195"/>
              <a:gd name="T41" fmla="*/ 87 h 200"/>
              <a:gd name="T42" fmla="*/ 43 w 195"/>
              <a:gd name="T43" fmla="*/ 99 h 200"/>
              <a:gd name="T44" fmla="*/ 34 w 195"/>
              <a:gd name="T45" fmla="*/ 101 h 200"/>
              <a:gd name="T46" fmla="*/ 0 w 195"/>
              <a:gd name="T47" fmla="*/ 46 h 200"/>
              <a:gd name="T48" fmla="*/ 31 w 195"/>
              <a:gd name="T49" fmla="*/ 9 h 200"/>
              <a:gd name="T50" fmla="*/ 31 w 195"/>
              <a:gd name="T51" fmla="*/ 23 h 200"/>
              <a:gd name="T52" fmla="*/ 11 w 195"/>
              <a:gd name="T53" fmla="*/ 46 h 200"/>
              <a:gd name="T54" fmla="*/ 34 w 195"/>
              <a:gd name="T55" fmla="*/ 87 h 200"/>
              <a:gd name="T56" fmla="*/ 87 w 195"/>
              <a:gd name="T57" fmla="*/ 147 h 200"/>
              <a:gd name="T58" fmla="*/ 97 w 195"/>
              <a:gd name="T59" fmla="*/ 136 h 200"/>
              <a:gd name="T60" fmla="*/ 108 w 195"/>
              <a:gd name="T61" fmla="*/ 147 h 200"/>
              <a:gd name="T62" fmla="*/ 97 w 195"/>
              <a:gd name="T63" fmla="*/ 157 h 200"/>
              <a:gd name="T64" fmla="*/ 87 w 195"/>
              <a:gd name="T65" fmla="*/ 147 h 200"/>
              <a:gd name="T66" fmla="*/ 128 w 195"/>
              <a:gd name="T67" fmla="*/ 170 h 200"/>
              <a:gd name="T68" fmla="*/ 118 w 195"/>
              <a:gd name="T69" fmla="*/ 180 h 200"/>
              <a:gd name="T70" fmla="*/ 78 w 195"/>
              <a:gd name="T71" fmla="*/ 180 h 200"/>
              <a:gd name="T72" fmla="*/ 68 w 195"/>
              <a:gd name="T73" fmla="*/ 170 h 200"/>
              <a:gd name="T74" fmla="*/ 78 w 195"/>
              <a:gd name="T75" fmla="*/ 160 h 200"/>
              <a:gd name="T76" fmla="*/ 118 w 195"/>
              <a:gd name="T77" fmla="*/ 160 h 200"/>
              <a:gd name="T78" fmla="*/ 128 w 195"/>
              <a:gd name="T79" fmla="*/ 170 h 200"/>
              <a:gd name="T80" fmla="*/ 58 w 195"/>
              <a:gd name="T81" fmla="*/ 184 h 200"/>
              <a:gd name="T82" fmla="*/ 134 w 195"/>
              <a:gd name="T83" fmla="*/ 184 h 200"/>
              <a:gd name="T84" fmla="*/ 144 w 195"/>
              <a:gd name="T85" fmla="*/ 200 h 200"/>
              <a:gd name="T86" fmla="*/ 48 w 195"/>
              <a:gd name="T87" fmla="*/ 200 h 200"/>
              <a:gd name="T88" fmla="*/ 58 w 195"/>
              <a:gd name="T89" fmla="*/ 18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5" h="200">
                <a:moveTo>
                  <a:pt x="161" y="101"/>
                </a:moveTo>
                <a:cubicBezTo>
                  <a:pt x="158" y="101"/>
                  <a:pt x="155" y="100"/>
                  <a:pt x="152" y="99"/>
                </a:cubicBezTo>
                <a:cubicBezTo>
                  <a:pt x="155" y="96"/>
                  <a:pt x="157" y="92"/>
                  <a:pt x="159" y="87"/>
                </a:cubicBezTo>
                <a:cubicBezTo>
                  <a:pt x="159" y="87"/>
                  <a:pt x="160" y="87"/>
                  <a:pt x="161" y="87"/>
                </a:cubicBezTo>
                <a:cubicBezTo>
                  <a:pt x="176" y="87"/>
                  <a:pt x="184" y="64"/>
                  <a:pt x="184" y="46"/>
                </a:cubicBezTo>
                <a:cubicBezTo>
                  <a:pt x="184" y="31"/>
                  <a:pt x="175" y="23"/>
                  <a:pt x="164" y="23"/>
                </a:cubicBezTo>
                <a:cubicBezTo>
                  <a:pt x="164" y="18"/>
                  <a:pt x="164" y="13"/>
                  <a:pt x="164" y="9"/>
                </a:cubicBezTo>
                <a:cubicBezTo>
                  <a:pt x="181" y="9"/>
                  <a:pt x="195" y="23"/>
                  <a:pt x="195" y="46"/>
                </a:cubicBezTo>
                <a:cubicBezTo>
                  <a:pt x="195" y="71"/>
                  <a:pt x="182" y="101"/>
                  <a:pt x="161" y="101"/>
                </a:cubicBezTo>
                <a:close/>
                <a:moveTo>
                  <a:pt x="98" y="130"/>
                </a:moveTo>
                <a:cubicBezTo>
                  <a:pt x="65" y="130"/>
                  <a:pt x="36" y="90"/>
                  <a:pt x="36" y="40"/>
                </a:cubicBezTo>
                <a:cubicBezTo>
                  <a:pt x="36" y="37"/>
                  <a:pt x="36" y="3"/>
                  <a:pt x="36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3"/>
                  <a:pt x="160" y="37"/>
                  <a:pt x="160" y="40"/>
                </a:cubicBezTo>
                <a:cubicBezTo>
                  <a:pt x="160" y="90"/>
                  <a:pt x="131" y="130"/>
                  <a:pt x="98" y="130"/>
                </a:cubicBezTo>
                <a:close/>
                <a:moveTo>
                  <a:pt x="67" y="12"/>
                </a:moveTo>
                <a:cubicBezTo>
                  <a:pt x="52" y="12"/>
                  <a:pt x="52" y="12"/>
                  <a:pt x="52" y="12"/>
                </a:cubicBezTo>
                <a:cubicBezTo>
                  <a:pt x="52" y="12"/>
                  <a:pt x="50" y="116"/>
                  <a:pt x="99" y="119"/>
                </a:cubicBezTo>
                <a:cubicBezTo>
                  <a:pt x="62" y="92"/>
                  <a:pt x="67" y="12"/>
                  <a:pt x="67" y="12"/>
                </a:cubicBezTo>
                <a:close/>
                <a:moveTo>
                  <a:pt x="34" y="87"/>
                </a:moveTo>
                <a:cubicBezTo>
                  <a:pt x="35" y="87"/>
                  <a:pt x="36" y="87"/>
                  <a:pt x="36" y="87"/>
                </a:cubicBezTo>
                <a:cubicBezTo>
                  <a:pt x="38" y="92"/>
                  <a:pt x="40" y="96"/>
                  <a:pt x="43" y="99"/>
                </a:cubicBezTo>
                <a:cubicBezTo>
                  <a:pt x="40" y="100"/>
                  <a:pt x="37" y="101"/>
                  <a:pt x="34" y="101"/>
                </a:cubicBezTo>
                <a:cubicBezTo>
                  <a:pt x="13" y="101"/>
                  <a:pt x="0" y="71"/>
                  <a:pt x="0" y="46"/>
                </a:cubicBezTo>
                <a:cubicBezTo>
                  <a:pt x="0" y="23"/>
                  <a:pt x="14" y="9"/>
                  <a:pt x="31" y="9"/>
                </a:cubicBezTo>
                <a:cubicBezTo>
                  <a:pt x="31" y="13"/>
                  <a:pt x="31" y="18"/>
                  <a:pt x="31" y="23"/>
                </a:cubicBezTo>
                <a:cubicBezTo>
                  <a:pt x="20" y="23"/>
                  <a:pt x="11" y="31"/>
                  <a:pt x="11" y="46"/>
                </a:cubicBezTo>
                <a:cubicBezTo>
                  <a:pt x="11" y="64"/>
                  <a:pt x="19" y="87"/>
                  <a:pt x="34" y="87"/>
                </a:cubicBezTo>
                <a:close/>
                <a:moveTo>
                  <a:pt x="87" y="147"/>
                </a:moveTo>
                <a:cubicBezTo>
                  <a:pt x="87" y="141"/>
                  <a:pt x="91" y="136"/>
                  <a:pt x="97" y="136"/>
                </a:cubicBezTo>
                <a:cubicBezTo>
                  <a:pt x="103" y="136"/>
                  <a:pt x="108" y="141"/>
                  <a:pt x="108" y="147"/>
                </a:cubicBezTo>
                <a:cubicBezTo>
                  <a:pt x="108" y="153"/>
                  <a:pt x="103" y="157"/>
                  <a:pt x="97" y="157"/>
                </a:cubicBezTo>
                <a:cubicBezTo>
                  <a:pt x="91" y="157"/>
                  <a:pt x="87" y="153"/>
                  <a:pt x="87" y="147"/>
                </a:cubicBezTo>
                <a:close/>
                <a:moveTo>
                  <a:pt x="128" y="170"/>
                </a:moveTo>
                <a:cubicBezTo>
                  <a:pt x="128" y="176"/>
                  <a:pt x="123" y="180"/>
                  <a:pt x="118" y="180"/>
                </a:cubicBezTo>
                <a:cubicBezTo>
                  <a:pt x="78" y="180"/>
                  <a:pt x="78" y="180"/>
                  <a:pt x="78" y="180"/>
                </a:cubicBezTo>
                <a:cubicBezTo>
                  <a:pt x="72" y="180"/>
                  <a:pt x="68" y="176"/>
                  <a:pt x="68" y="170"/>
                </a:cubicBezTo>
                <a:cubicBezTo>
                  <a:pt x="68" y="165"/>
                  <a:pt x="72" y="160"/>
                  <a:pt x="78" y="160"/>
                </a:cubicBezTo>
                <a:cubicBezTo>
                  <a:pt x="118" y="160"/>
                  <a:pt x="118" y="160"/>
                  <a:pt x="118" y="160"/>
                </a:cubicBezTo>
                <a:cubicBezTo>
                  <a:pt x="123" y="160"/>
                  <a:pt x="128" y="165"/>
                  <a:pt x="128" y="170"/>
                </a:cubicBezTo>
                <a:close/>
                <a:moveTo>
                  <a:pt x="58" y="184"/>
                </a:moveTo>
                <a:cubicBezTo>
                  <a:pt x="134" y="184"/>
                  <a:pt x="134" y="184"/>
                  <a:pt x="134" y="184"/>
                </a:cubicBezTo>
                <a:cubicBezTo>
                  <a:pt x="143" y="184"/>
                  <a:pt x="144" y="195"/>
                  <a:pt x="144" y="200"/>
                </a:cubicBezTo>
                <a:cubicBezTo>
                  <a:pt x="102" y="200"/>
                  <a:pt x="88" y="200"/>
                  <a:pt x="48" y="200"/>
                </a:cubicBezTo>
                <a:cubicBezTo>
                  <a:pt x="48" y="195"/>
                  <a:pt x="48" y="184"/>
                  <a:pt x="58" y="18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Freeform 117"/>
          <p:cNvSpPr/>
          <p:nvPr userDrawn="1"/>
        </p:nvSpPr>
        <p:spPr bwMode="auto">
          <a:xfrm>
            <a:off x="8037325" y="824918"/>
            <a:ext cx="562348" cy="849034"/>
          </a:xfrm>
          <a:custGeom>
            <a:avLst/>
            <a:gdLst/>
            <a:ahLst/>
            <a:cxnLst/>
            <a:rect l="l" t="t" r="r" b="b"/>
            <a:pathLst>
              <a:path w="562348" h="849034">
                <a:moveTo>
                  <a:pt x="251402" y="0"/>
                </a:moveTo>
                <a:lnTo>
                  <a:pt x="260224" y="0"/>
                </a:lnTo>
                <a:lnTo>
                  <a:pt x="266840" y="0"/>
                </a:lnTo>
                <a:lnTo>
                  <a:pt x="273456" y="6616"/>
                </a:lnTo>
                <a:lnTo>
                  <a:pt x="275661" y="13232"/>
                </a:lnTo>
                <a:lnTo>
                  <a:pt x="277866" y="17642"/>
                </a:lnTo>
                <a:lnTo>
                  <a:pt x="277866" y="68363"/>
                </a:lnTo>
                <a:lnTo>
                  <a:pt x="286687" y="68363"/>
                </a:lnTo>
                <a:lnTo>
                  <a:pt x="304329" y="74979"/>
                </a:lnTo>
                <a:lnTo>
                  <a:pt x="319766" y="83800"/>
                </a:lnTo>
                <a:lnTo>
                  <a:pt x="335203" y="97032"/>
                </a:lnTo>
                <a:lnTo>
                  <a:pt x="346230" y="110263"/>
                </a:lnTo>
                <a:lnTo>
                  <a:pt x="355051" y="127906"/>
                </a:lnTo>
                <a:lnTo>
                  <a:pt x="361667" y="147753"/>
                </a:lnTo>
                <a:lnTo>
                  <a:pt x="366077" y="165396"/>
                </a:lnTo>
                <a:lnTo>
                  <a:pt x="361667" y="185243"/>
                </a:lnTo>
                <a:lnTo>
                  <a:pt x="355051" y="202885"/>
                </a:lnTo>
                <a:lnTo>
                  <a:pt x="346230" y="218322"/>
                </a:lnTo>
                <a:lnTo>
                  <a:pt x="335203" y="233759"/>
                </a:lnTo>
                <a:lnTo>
                  <a:pt x="322784" y="242630"/>
                </a:lnTo>
                <a:lnTo>
                  <a:pt x="538090" y="716717"/>
                </a:lnTo>
                <a:lnTo>
                  <a:pt x="562348" y="835802"/>
                </a:lnTo>
                <a:lnTo>
                  <a:pt x="476342" y="749796"/>
                </a:lnTo>
                <a:lnTo>
                  <a:pt x="268019" y="300051"/>
                </a:lnTo>
                <a:lnTo>
                  <a:pt x="194065" y="496189"/>
                </a:lnTo>
                <a:lnTo>
                  <a:pt x="92622" y="758617"/>
                </a:lnTo>
                <a:lnTo>
                  <a:pt x="48516" y="802723"/>
                </a:lnTo>
                <a:lnTo>
                  <a:pt x="17642" y="833597"/>
                </a:lnTo>
                <a:lnTo>
                  <a:pt x="6616" y="842418"/>
                </a:lnTo>
                <a:lnTo>
                  <a:pt x="0" y="849034"/>
                </a:lnTo>
                <a:lnTo>
                  <a:pt x="6616" y="818160"/>
                </a:lnTo>
                <a:lnTo>
                  <a:pt x="33079" y="747591"/>
                </a:lnTo>
                <a:lnTo>
                  <a:pt x="110264" y="529268"/>
                </a:lnTo>
                <a:lnTo>
                  <a:pt x="217874" y="247527"/>
                </a:lnTo>
                <a:lnTo>
                  <a:pt x="211707" y="244786"/>
                </a:lnTo>
                <a:lnTo>
                  <a:pt x="198476" y="233759"/>
                </a:lnTo>
                <a:lnTo>
                  <a:pt x="185244" y="218322"/>
                </a:lnTo>
                <a:lnTo>
                  <a:pt x="176423" y="202885"/>
                </a:lnTo>
                <a:lnTo>
                  <a:pt x="172012" y="185243"/>
                </a:lnTo>
                <a:lnTo>
                  <a:pt x="172012" y="165396"/>
                </a:lnTo>
                <a:lnTo>
                  <a:pt x="172012" y="147753"/>
                </a:lnTo>
                <a:lnTo>
                  <a:pt x="176423" y="127906"/>
                </a:lnTo>
                <a:lnTo>
                  <a:pt x="185244" y="110263"/>
                </a:lnTo>
                <a:lnTo>
                  <a:pt x="198476" y="97032"/>
                </a:lnTo>
                <a:lnTo>
                  <a:pt x="211707" y="83800"/>
                </a:lnTo>
                <a:lnTo>
                  <a:pt x="231555" y="74979"/>
                </a:lnTo>
                <a:lnTo>
                  <a:pt x="242581" y="70844"/>
                </a:lnTo>
                <a:lnTo>
                  <a:pt x="242581" y="17642"/>
                </a:lnTo>
                <a:lnTo>
                  <a:pt x="242581" y="13232"/>
                </a:lnTo>
                <a:lnTo>
                  <a:pt x="249197" y="66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6669078" y="351748"/>
            <a:ext cx="541136" cy="687692"/>
            <a:chOff x="1493838" y="1541463"/>
            <a:chExt cx="381000" cy="484187"/>
          </a:xfrm>
          <a:solidFill>
            <a:srgbClr val="FFFFFF">
              <a:alpha val="10000"/>
            </a:srgbClr>
          </a:solidFill>
        </p:grpSpPr>
        <p:sp>
          <p:nvSpPr>
            <p:cNvPr id="8" name="Freeform 126"/>
            <p:cNvSpPr>
              <a:spLocks noEditPoints="1"/>
            </p:cNvSpPr>
            <p:nvPr/>
          </p:nvSpPr>
          <p:spPr bwMode="auto">
            <a:xfrm>
              <a:off x="1493838" y="1546225"/>
              <a:ext cx="254000" cy="479425"/>
            </a:xfrm>
            <a:custGeom>
              <a:avLst/>
              <a:gdLst>
                <a:gd name="T0" fmla="*/ 160 w 160"/>
                <a:gd name="T1" fmla="*/ 0 h 302"/>
                <a:gd name="T2" fmla="*/ 160 w 160"/>
                <a:gd name="T3" fmla="*/ 302 h 302"/>
                <a:gd name="T4" fmla="*/ 94 w 160"/>
                <a:gd name="T5" fmla="*/ 302 h 302"/>
                <a:gd name="T6" fmla="*/ 94 w 160"/>
                <a:gd name="T7" fmla="*/ 261 h 302"/>
                <a:gd name="T8" fmla="*/ 136 w 160"/>
                <a:gd name="T9" fmla="*/ 261 h 302"/>
                <a:gd name="T10" fmla="*/ 136 w 160"/>
                <a:gd name="T11" fmla="*/ 116 h 302"/>
                <a:gd name="T12" fmla="*/ 136 w 160"/>
                <a:gd name="T13" fmla="*/ 116 h 302"/>
                <a:gd name="T14" fmla="*/ 94 w 160"/>
                <a:gd name="T15" fmla="*/ 189 h 302"/>
                <a:gd name="T16" fmla="*/ 94 w 160"/>
                <a:gd name="T17" fmla="*/ 124 h 302"/>
                <a:gd name="T18" fmla="*/ 160 w 160"/>
                <a:gd name="T19" fmla="*/ 0 h 302"/>
                <a:gd name="T20" fmla="*/ 94 w 160"/>
                <a:gd name="T21" fmla="*/ 302 h 302"/>
                <a:gd name="T22" fmla="*/ 0 w 160"/>
                <a:gd name="T23" fmla="*/ 302 h 302"/>
                <a:gd name="T24" fmla="*/ 94 w 160"/>
                <a:gd name="T25" fmla="*/ 124 h 302"/>
                <a:gd name="T26" fmla="*/ 94 w 160"/>
                <a:gd name="T27" fmla="*/ 189 h 302"/>
                <a:gd name="T28" fmla="*/ 53 w 160"/>
                <a:gd name="T29" fmla="*/ 261 h 302"/>
                <a:gd name="T30" fmla="*/ 94 w 160"/>
                <a:gd name="T31" fmla="*/ 261 h 302"/>
                <a:gd name="T32" fmla="*/ 94 w 160"/>
                <a:gd name="T3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302">
                  <a:moveTo>
                    <a:pt x="160" y="0"/>
                  </a:moveTo>
                  <a:lnTo>
                    <a:pt x="160" y="302"/>
                  </a:lnTo>
                  <a:lnTo>
                    <a:pt x="94" y="302"/>
                  </a:lnTo>
                  <a:lnTo>
                    <a:pt x="94" y="261"/>
                  </a:lnTo>
                  <a:lnTo>
                    <a:pt x="136" y="261"/>
                  </a:lnTo>
                  <a:lnTo>
                    <a:pt x="136" y="116"/>
                  </a:lnTo>
                  <a:lnTo>
                    <a:pt x="136" y="116"/>
                  </a:lnTo>
                  <a:lnTo>
                    <a:pt x="94" y="189"/>
                  </a:lnTo>
                  <a:lnTo>
                    <a:pt x="94" y="124"/>
                  </a:lnTo>
                  <a:lnTo>
                    <a:pt x="160" y="0"/>
                  </a:lnTo>
                  <a:close/>
                  <a:moveTo>
                    <a:pt x="94" y="302"/>
                  </a:moveTo>
                  <a:lnTo>
                    <a:pt x="0" y="302"/>
                  </a:lnTo>
                  <a:lnTo>
                    <a:pt x="94" y="124"/>
                  </a:lnTo>
                  <a:lnTo>
                    <a:pt x="94" y="189"/>
                  </a:lnTo>
                  <a:lnTo>
                    <a:pt x="53" y="261"/>
                  </a:lnTo>
                  <a:lnTo>
                    <a:pt x="94" y="261"/>
                  </a:lnTo>
                  <a:lnTo>
                    <a:pt x="94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Rectangle 127"/>
            <p:cNvSpPr>
              <a:spLocks noChangeArrowheads="1"/>
            </p:cNvSpPr>
            <p:nvPr/>
          </p:nvSpPr>
          <p:spPr bwMode="auto">
            <a:xfrm>
              <a:off x="1811338" y="1541463"/>
              <a:ext cx="63500" cy="471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" name="Freeform 142"/>
          <p:cNvSpPr>
            <a:spLocks noEditPoints="1"/>
          </p:cNvSpPr>
          <p:nvPr userDrawn="1"/>
        </p:nvSpPr>
        <p:spPr bwMode="auto">
          <a:xfrm>
            <a:off x="3445172" y="540544"/>
            <a:ext cx="606029" cy="706041"/>
          </a:xfrm>
          <a:custGeom>
            <a:avLst/>
            <a:gdLst>
              <a:gd name="T0" fmla="*/ 92 w 509"/>
              <a:gd name="T1" fmla="*/ 126 h 593"/>
              <a:gd name="T2" fmla="*/ 147 w 509"/>
              <a:gd name="T3" fmla="*/ 94 h 593"/>
              <a:gd name="T4" fmla="*/ 137 w 509"/>
              <a:gd name="T5" fmla="*/ 133 h 593"/>
              <a:gd name="T6" fmla="*/ 168 w 509"/>
              <a:gd name="T7" fmla="*/ 120 h 593"/>
              <a:gd name="T8" fmla="*/ 157 w 509"/>
              <a:gd name="T9" fmla="*/ 157 h 593"/>
              <a:gd name="T10" fmla="*/ 189 w 509"/>
              <a:gd name="T11" fmla="*/ 144 h 593"/>
              <a:gd name="T12" fmla="*/ 177 w 509"/>
              <a:gd name="T13" fmla="*/ 183 h 593"/>
              <a:gd name="T14" fmla="*/ 210 w 509"/>
              <a:gd name="T15" fmla="*/ 170 h 593"/>
              <a:gd name="T16" fmla="*/ 174 w 509"/>
              <a:gd name="T17" fmla="*/ 228 h 593"/>
              <a:gd name="T18" fmla="*/ 230 w 509"/>
              <a:gd name="T19" fmla="*/ 195 h 593"/>
              <a:gd name="T20" fmla="*/ 219 w 509"/>
              <a:gd name="T21" fmla="*/ 235 h 593"/>
              <a:gd name="T22" fmla="*/ 252 w 509"/>
              <a:gd name="T23" fmla="*/ 221 h 593"/>
              <a:gd name="T24" fmla="*/ 239 w 509"/>
              <a:gd name="T25" fmla="*/ 259 h 593"/>
              <a:gd name="T26" fmla="*/ 272 w 509"/>
              <a:gd name="T27" fmla="*/ 245 h 593"/>
              <a:gd name="T28" fmla="*/ 261 w 509"/>
              <a:gd name="T29" fmla="*/ 285 h 593"/>
              <a:gd name="T30" fmla="*/ 294 w 509"/>
              <a:gd name="T31" fmla="*/ 271 h 593"/>
              <a:gd name="T32" fmla="*/ 258 w 509"/>
              <a:gd name="T33" fmla="*/ 329 h 593"/>
              <a:gd name="T34" fmla="*/ 314 w 509"/>
              <a:gd name="T35" fmla="*/ 297 h 593"/>
              <a:gd name="T36" fmla="*/ 302 w 509"/>
              <a:gd name="T37" fmla="*/ 336 h 593"/>
              <a:gd name="T38" fmla="*/ 334 w 509"/>
              <a:gd name="T39" fmla="*/ 323 h 593"/>
              <a:gd name="T40" fmla="*/ 323 w 509"/>
              <a:gd name="T41" fmla="*/ 362 h 593"/>
              <a:gd name="T42" fmla="*/ 356 w 509"/>
              <a:gd name="T43" fmla="*/ 347 h 593"/>
              <a:gd name="T44" fmla="*/ 344 w 509"/>
              <a:gd name="T45" fmla="*/ 386 h 593"/>
              <a:gd name="T46" fmla="*/ 376 w 509"/>
              <a:gd name="T47" fmla="*/ 373 h 593"/>
              <a:gd name="T48" fmla="*/ 341 w 509"/>
              <a:gd name="T49" fmla="*/ 431 h 593"/>
              <a:gd name="T50" fmla="*/ 397 w 509"/>
              <a:gd name="T51" fmla="*/ 398 h 593"/>
              <a:gd name="T52" fmla="*/ 386 w 509"/>
              <a:gd name="T53" fmla="*/ 438 h 593"/>
              <a:gd name="T54" fmla="*/ 418 w 509"/>
              <a:gd name="T55" fmla="*/ 424 h 593"/>
              <a:gd name="T56" fmla="*/ 406 w 509"/>
              <a:gd name="T57" fmla="*/ 463 h 593"/>
              <a:gd name="T58" fmla="*/ 438 w 509"/>
              <a:gd name="T59" fmla="*/ 450 h 593"/>
              <a:gd name="T60" fmla="*/ 426 w 509"/>
              <a:gd name="T61" fmla="*/ 488 h 593"/>
              <a:gd name="T62" fmla="*/ 459 w 509"/>
              <a:gd name="T63" fmla="*/ 474 h 593"/>
              <a:gd name="T64" fmla="*/ 424 w 509"/>
              <a:gd name="T65" fmla="*/ 532 h 593"/>
              <a:gd name="T66" fmla="*/ 480 w 509"/>
              <a:gd name="T67" fmla="*/ 500 h 593"/>
              <a:gd name="T68" fmla="*/ 437 w 509"/>
              <a:gd name="T69" fmla="*/ 593 h 593"/>
              <a:gd name="T70" fmla="*/ 70 w 509"/>
              <a:gd name="T71" fmla="*/ 82 h 593"/>
              <a:gd name="T72" fmla="*/ 77 w 509"/>
              <a:gd name="T73" fmla="*/ 80 h 593"/>
              <a:gd name="T74" fmla="*/ 82 w 509"/>
              <a:gd name="T75" fmla="*/ 78 h 593"/>
              <a:gd name="T76" fmla="*/ 88 w 509"/>
              <a:gd name="T77" fmla="*/ 65 h 593"/>
              <a:gd name="T78" fmla="*/ 84 w 509"/>
              <a:gd name="T79" fmla="*/ 52 h 593"/>
              <a:gd name="T80" fmla="*/ 81 w 509"/>
              <a:gd name="T81" fmla="*/ 49 h 593"/>
              <a:gd name="T82" fmla="*/ 74 w 509"/>
              <a:gd name="T83" fmla="*/ 45 h 593"/>
              <a:gd name="T84" fmla="*/ 70 w 509"/>
              <a:gd name="T85" fmla="*/ 2 h 593"/>
              <a:gd name="T86" fmla="*/ 141 w 509"/>
              <a:gd name="T87" fmla="*/ 86 h 593"/>
              <a:gd name="T88" fmla="*/ 0 w 509"/>
              <a:gd name="T89" fmla="*/ 59 h 593"/>
              <a:gd name="T90" fmla="*/ 70 w 509"/>
              <a:gd name="T91" fmla="*/ 45 h 593"/>
              <a:gd name="T92" fmla="*/ 65 w 509"/>
              <a:gd name="T93" fmla="*/ 46 h 593"/>
              <a:gd name="T94" fmla="*/ 59 w 509"/>
              <a:gd name="T95" fmla="*/ 49 h 593"/>
              <a:gd name="T96" fmla="*/ 53 w 509"/>
              <a:gd name="T97" fmla="*/ 61 h 593"/>
              <a:gd name="T98" fmla="*/ 57 w 509"/>
              <a:gd name="T99" fmla="*/ 75 h 593"/>
              <a:gd name="T100" fmla="*/ 57 w 509"/>
              <a:gd name="T101" fmla="*/ 75 h 593"/>
              <a:gd name="T102" fmla="*/ 63 w 509"/>
              <a:gd name="T103" fmla="*/ 79 h 593"/>
              <a:gd name="T104" fmla="*/ 70 w 509"/>
              <a:gd name="T105" fmla="*/ 82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09" h="593">
                <a:moveTo>
                  <a:pt x="141" y="86"/>
                </a:moveTo>
                <a:lnTo>
                  <a:pt x="92" y="126"/>
                </a:lnTo>
                <a:lnTo>
                  <a:pt x="99" y="134"/>
                </a:lnTo>
                <a:lnTo>
                  <a:pt x="147" y="94"/>
                </a:lnTo>
                <a:lnTo>
                  <a:pt x="162" y="111"/>
                </a:lnTo>
                <a:lnTo>
                  <a:pt x="137" y="133"/>
                </a:lnTo>
                <a:lnTo>
                  <a:pt x="142" y="140"/>
                </a:lnTo>
                <a:lnTo>
                  <a:pt x="168" y="120"/>
                </a:lnTo>
                <a:lnTo>
                  <a:pt x="183" y="137"/>
                </a:lnTo>
                <a:lnTo>
                  <a:pt x="157" y="157"/>
                </a:lnTo>
                <a:lnTo>
                  <a:pt x="164" y="166"/>
                </a:lnTo>
                <a:lnTo>
                  <a:pt x="189" y="144"/>
                </a:lnTo>
                <a:lnTo>
                  <a:pt x="203" y="161"/>
                </a:lnTo>
                <a:lnTo>
                  <a:pt x="177" y="183"/>
                </a:lnTo>
                <a:lnTo>
                  <a:pt x="184" y="191"/>
                </a:lnTo>
                <a:lnTo>
                  <a:pt x="210" y="170"/>
                </a:lnTo>
                <a:lnTo>
                  <a:pt x="225" y="187"/>
                </a:lnTo>
                <a:lnTo>
                  <a:pt x="174" y="228"/>
                </a:lnTo>
                <a:lnTo>
                  <a:pt x="181" y="236"/>
                </a:lnTo>
                <a:lnTo>
                  <a:pt x="230" y="195"/>
                </a:lnTo>
                <a:lnTo>
                  <a:pt x="245" y="213"/>
                </a:lnTo>
                <a:lnTo>
                  <a:pt x="219" y="235"/>
                </a:lnTo>
                <a:lnTo>
                  <a:pt x="226" y="241"/>
                </a:lnTo>
                <a:lnTo>
                  <a:pt x="252" y="221"/>
                </a:lnTo>
                <a:lnTo>
                  <a:pt x="267" y="239"/>
                </a:lnTo>
                <a:lnTo>
                  <a:pt x="239" y="259"/>
                </a:lnTo>
                <a:lnTo>
                  <a:pt x="246" y="267"/>
                </a:lnTo>
                <a:lnTo>
                  <a:pt x="272" y="245"/>
                </a:lnTo>
                <a:lnTo>
                  <a:pt x="287" y="263"/>
                </a:lnTo>
                <a:lnTo>
                  <a:pt x="261" y="285"/>
                </a:lnTo>
                <a:lnTo>
                  <a:pt x="267" y="293"/>
                </a:lnTo>
                <a:lnTo>
                  <a:pt x="294" y="271"/>
                </a:lnTo>
                <a:lnTo>
                  <a:pt x="307" y="289"/>
                </a:lnTo>
                <a:lnTo>
                  <a:pt x="258" y="329"/>
                </a:lnTo>
                <a:lnTo>
                  <a:pt x="264" y="338"/>
                </a:lnTo>
                <a:lnTo>
                  <a:pt x="314" y="297"/>
                </a:lnTo>
                <a:lnTo>
                  <a:pt x="329" y="314"/>
                </a:lnTo>
                <a:lnTo>
                  <a:pt x="302" y="336"/>
                </a:lnTo>
                <a:lnTo>
                  <a:pt x="308" y="343"/>
                </a:lnTo>
                <a:lnTo>
                  <a:pt x="334" y="323"/>
                </a:lnTo>
                <a:lnTo>
                  <a:pt x="349" y="340"/>
                </a:lnTo>
                <a:lnTo>
                  <a:pt x="323" y="362"/>
                </a:lnTo>
                <a:lnTo>
                  <a:pt x="329" y="369"/>
                </a:lnTo>
                <a:lnTo>
                  <a:pt x="356" y="347"/>
                </a:lnTo>
                <a:lnTo>
                  <a:pt x="369" y="366"/>
                </a:lnTo>
                <a:lnTo>
                  <a:pt x="344" y="386"/>
                </a:lnTo>
                <a:lnTo>
                  <a:pt x="350" y="394"/>
                </a:lnTo>
                <a:lnTo>
                  <a:pt x="376" y="373"/>
                </a:lnTo>
                <a:lnTo>
                  <a:pt x="391" y="390"/>
                </a:lnTo>
                <a:lnTo>
                  <a:pt x="341" y="431"/>
                </a:lnTo>
                <a:lnTo>
                  <a:pt x="348" y="439"/>
                </a:lnTo>
                <a:lnTo>
                  <a:pt x="397" y="398"/>
                </a:lnTo>
                <a:lnTo>
                  <a:pt x="411" y="416"/>
                </a:lnTo>
                <a:lnTo>
                  <a:pt x="386" y="438"/>
                </a:lnTo>
                <a:lnTo>
                  <a:pt x="391" y="446"/>
                </a:lnTo>
                <a:lnTo>
                  <a:pt x="418" y="424"/>
                </a:lnTo>
                <a:lnTo>
                  <a:pt x="432" y="442"/>
                </a:lnTo>
                <a:lnTo>
                  <a:pt x="406" y="463"/>
                </a:lnTo>
                <a:lnTo>
                  <a:pt x="413" y="470"/>
                </a:lnTo>
                <a:lnTo>
                  <a:pt x="438" y="450"/>
                </a:lnTo>
                <a:lnTo>
                  <a:pt x="453" y="467"/>
                </a:lnTo>
                <a:lnTo>
                  <a:pt x="426" y="488"/>
                </a:lnTo>
                <a:lnTo>
                  <a:pt x="433" y="496"/>
                </a:lnTo>
                <a:lnTo>
                  <a:pt x="459" y="474"/>
                </a:lnTo>
                <a:lnTo>
                  <a:pt x="474" y="492"/>
                </a:lnTo>
                <a:lnTo>
                  <a:pt x="424" y="532"/>
                </a:lnTo>
                <a:lnTo>
                  <a:pt x="430" y="541"/>
                </a:lnTo>
                <a:lnTo>
                  <a:pt x="480" y="500"/>
                </a:lnTo>
                <a:lnTo>
                  <a:pt x="509" y="535"/>
                </a:lnTo>
                <a:lnTo>
                  <a:pt x="437" y="593"/>
                </a:lnTo>
                <a:lnTo>
                  <a:pt x="70" y="145"/>
                </a:lnTo>
                <a:lnTo>
                  <a:pt x="70" y="82"/>
                </a:lnTo>
                <a:lnTo>
                  <a:pt x="70" y="82"/>
                </a:lnTo>
                <a:lnTo>
                  <a:pt x="77" y="80"/>
                </a:lnTo>
                <a:lnTo>
                  <a:pt x="82" y="78"/>
                </a:lnTo>
                <a:lnTo>
                  <a:pt x="82" y="78"/>
                </a:lnTo>
                <a:lnTo>
                  <a:pt x="86" y="72"/>
                </a:lnTo>
                <a:lnTo>
                  <a:pt x="88" y="65"/>
                </a:lnTo>
                <a:lnTo>
                  <a:pt x="88" y="59"/>
                </a:lnTo>
                <a:lnTo>
                  <a:pt x="84" y="52"/>
                </a:lnTo>
                <a:lnTo>
                  <a:pt x="84" y="52"/>
                </a:lnTo>
                <a:lnTo>
                  <a:pt x="81" y="49"/>
                </a:lnTo>
                <a:lnTo>
                  <a:pt x="78" y="46"/>
                </a:lnTo>
                <a:lnTo>
                  <a:pt x="74" y="45"/>
                </a:lnTo>
                <a:lnTo>
                  <a:pt x="70" y="45"/>
                </a:lnTo>
                <a:lnTo>
                  <a:pt x="70" y="2"/>
                </a:lnTo>
                <a:lnTo>
                  <a:pt x="72" y="0"/>
                </a:lnTo>
                <a:lnTo>
                  <a:pt x="141" y="86"/>
                </a:lnTo>
                <a:close/>
                <a:moveTo>
                  <a:pt x="70" y="145"/>
                </a:moveTo>
                <a:lnTo>
                  <a:pt x="0" y="59"/>
                </a:lnTo>
                <a:lnTo>
                  <a:pt x="70" y="2"/>
                </a:lnTo>
                <a:lnTo>
                  <a:pt x="70" y="45"/>
                </a:lnTo>
                <a:lnTo>
                  <a:pt x="70" y="45"/>
                </a:lnTo>
                <a:lnTo>
                  <a:pt x="65" y="46"/>
                </a:lnTo>
                <a:lnTo>
                  <a:pt x="59" y="49"/>
                </a:lnTo>
                <a:lnTo>
                  <a:pt x="59" y="49"/>
                </a:lnTo>
                <a:lnTo>
                  <a:pt x="54" y="55"/>
                </a:lnTo>
                <a:lnTo>
                  <a:pt x="53" y="61"/>
                </a:lnTo>
                <a:lnTo>
                  <a:pt x="53" y="68"/>
                </a:lnTo>
                <a:lnTo>
                  <a:pt x="57" y="75"/>
                </a:lnTo>
                <a:lnTo>
                  <a:pt x="57" y="75"/>
                </a:lnTo>
                <a:lnTo>
                  <a:pt x="57" y="75"/>
                </a:lnTo>
                <a:lnTo>
                  <a:pt x="59" y="78"/>
                </a:lnTo>
                <a:lnTo>
                  <a:pt x="63" y="79"/>
                </a:lnTo>
                <a:lnTo>
                  <a:pt x="66" y="80"/>
                </a:lnTo>
                <a:lnTo>
                  <a:pt x="70" y="82"/>
                </a:lnTo>
                <a:lnTo>
                  <a:pt x="70" y="14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52"/>
          <p:cNvSpPr>
            <a:spLocks noEditPoints="1"/>
          </p:cNvSpPr>
          <p:nvPr userDrawn="1"/>
        </p:nvSpPr>
        <p:spPr bwMode="auto">
          <a:xfrm>
            <a:off x="366610" y="326848"/>
            <a:ext cx="776390" cy="843902"/>
          </a:xfrm>
          <a:custGeom>
            <a:avLst/>
            <a:gdLst>
              <a:gd name="T0" fmla="*/ 268 w 345"/>
              <a:gd name="T1" fmla="*/ 172 h 375"/>
              <a:gd name="T2" fmla="*/ 258 w 345"/>
              <a:gd name="T3" fmla="*/ 130 h 375"/>
              <a:gd name="T4" fmla="*/ 264 w 345"/>
              <a:gd name="T5" fmla="*/ 252 h 375"/>
              <a:gd name="T6" fmla="*/ 296 w 345"/>
              <a:gd name="T7" fmla="*/ 291 h 375"/>
              <a:gd name="T8" fmla="*/ 281 w 345"/>
              <a:gd name="T9" fmla="*/ 295 h 375"/>
              <a:gd name="T10" fmla="*/ 281 w 345"/>
              <a:gd name="T11" fmla="*/ 50 h 375"/>
              <a:gd name="T12" fmla="*/ 296 w 345"/>
              <a:gd name="T13" fmla="*/ 53 h 375"/>
              <a:gd name="T14" fmla="*/ 264 w 345"/>
              <a:gd name="T15" fmla="*/ 94 h 375"/>
              <a:gd name="T16" fmla="*/ 284 w 345"/>
              <a:gd name="T17" fmla="*/ 172 h 375"/>
              <a:gd name="T18" fmla="*/ 336 w 345"/>
              <a:gd name="T19" fmla="*/ 164 h 375"/>
              <a:gd name="T20" fmla="*/ 344 w 345"/>
              <a:gd name="T21" fmla="*/ 176 h 375"/>
              <a:gd name="T22" fmla="*/ 289 w 345"/>
              <a:gd name="T23" fmla="*/ 180 h 375"/>
              <a:gd name="T24" fmla="*/ 173 w 345"/>
              <a:gd name="T25" fmla="*/ 77 h 375"/>
              <a:gd name="T26" fmla="*/ 243 w 345"/>
              <a:gd name="T27" fmla="*/ 108 h 375"/>
              <a:gd name="T28" fmla="*/ 245 w 345"/>
              <a:gd name="T29" fmla="*/ 236 h 375"/>
              <a:gd name="T30" fmla="*/ 222 w 345"/>
              <a:gd name="T31" fmla="*/ 345 h 375"/>
              <a:gd name="T32" fmla="*/ 178 w 345"/>
              <a:gd name="T33" fmla="*/ 375 h 375"/>
              <a:gd name="T34" fmla="*/ 207 w 345"/>
              <a:gd name="T35" fmla="*/ 242 h 375"/>
              <a:gd name="T36" fmla="*/ 238 w 345"/>
              <a:gd name="T37" fmla="*/ 211 h 375"/>
              <a:gd name="T38" fmla="*/ 248 w 345"/>
              <a:gd name="T39" fmla="*/ 157 h 375"/>
              <a:gd name="T40" fmla="*/ 203 w 345"/>
              <a:gd name="T41" fmla="*/ 103 h 375"/>
              <a:gd name="T42" fmla="*/ 173 w 345"/>
              <a:gd name="T43" fmla="*/ 77 h 375"/>
              <a:gd name="T44" fmla="*/ 250 w 345"/>
              <a:gd name="T45" fmla="*/ 91 h 375"/>
              <a:gd name="T46" fmla="*/ 258 w 345"/>
              <a:gd name="T47" fmla="*/ 73 h 375"/>
              <a:gd name="T48" fmla="*/ 250 w 345"/>
              <a:gd name="T49" fmla="*/ 255 h 375"/>
              <a:gd name="T50" fmla="*/ 258 w 345"/>
              <a:gd name="T51" fmla="*/ 249 h 375"/>
              <a:gd name="T52" fmla="*/ 180 w 345"/>
              <a:gd name="T53" fmla="*/ 6 h 375"/>
              <a:gd name="T54" fmla="*/ 176 w 345"/>
              <a:gd name="T55" fmla="*/ 60 h 375"/>
              <a:gd name="T56" fmla="*/ 157 w 345"/>
              <a:gd name="T57" fmla="*/ 374 h 375"/>
              <a:gd name="T58" fmla="*/ 120 w 345"/>
              <a:gd name="T59" fmla="*/ 337 h 375"/>
              <a:gd name="T60" fmla="*/ 93 w 345"/>
              <a:gd name="T61" fmla="*/ 224 h 375"/>
              <a:gd name="T62" fmla="*/ 111 w 345"/>
              <a:gd name="T63" fmla="*/ 100 h 375"/>
              <a:gd name="T64" fmla="*/ 173 w 345"/>
              <a:gd name="T65" fmla="*/ 96 h 375"/>
              <a:gd name="T66" fmla="*/ 119 w 345"/>
              <a:gd name="T67" fmla="*/ 119 h 375"/>
              <a:gd name="T68" fmla="*/ 97 w 345"/>
              <a:gd name="T69" fmla="*/ 183 h 375"/>
              <a:gd name="T70" fmla="*/ 126 w 345"/>
              <a:gd name="T71" fmla="*/ 232 h 375"/>
              <a:gd name="T72" fmla="*/ 139 w 345"/>
              <a:gd name="T73" fmla="*/ 290 h 375"/>
              <a:gd name="T74" fmla="*/ 173 w 345"/>
              <a:gd name="T75" fmla="*/ 60 h 375"/>
              <a:gd name="T76" fmla="*/ 164 w 345"/>
              <a:gd name="T77" fmla="*/ 54 h 375"/>
              <a:gd name="T78" fmla="*/ 169 w 345"/>
              <a:gd name="T79" fmla="*/ 0 h 375"/>
              <a:gd name="T80" fmla="*/ 93 w 345"/>
              <a:gd name="T81" fmla="*/ 264 h 375"/>
              <a:gd name="T82" fmla="*/ 93 w 345"/>
              <a:gd name="T83" fmla="*/ 252 h 375"/>
              <a:gd name="T84" fmla="*/ 86 w 345"/>
              <a:gd name="T85" fmla="*/ 96 h 375"/>
              <a:gd name="T86" fmla="*/ 94 w 345"/>
              <a:gd name="T87" fmla="*/ 84 h 375"/>
              <a:gd name="T88" fmla="*/ 82 w 345"/>
              <a:gd name="T89" fmla="*/ 203 h 375"/>
              <a:gd name="T90" fmla="*/ 80 w 345"/>
              <a:gd name="T91" fmla="*/ 152 h 375"/>
              <a:gd name="T92" fmla="*/ 86 w 345"/>
              <a:gd name="T93" fmla="*/ 96 h 375"/>
              <a:gd name="T94" fmla="*/ 50 w 345"/>
              <a:gd name="T95" fmla="*/ 64 h 375"/>
              <a:gd name="T96" fmla="*/ 53 w 345"/>
              <a:gd name="T97" fmla="*/ 49 h 375"/>
              <a:gd name="T98" fmla="*/ 86 w 345"/>
              <a:gd name="T99" fmla="*/ 249 h 375"/>
              <a:gd name="T100" fmla="*/ 53 w 345"/>
              <a:gd name="T101" fmla="*/ 297 h 375"/>
              <a:gd name="T102" fmla="*/ 50 w 345"/>
              <a:gd name="T103" fmla="*/ 282 h 375"/>
              <a:gd name="T104" fmla="*/ 86 w 345"/>
              <a:gd name="T105" fmla="*/ 249 h 375"/>
              <a:gd name="T106" fmla="*/ 57 w 345"/>
              <a:gd name="T107" fmla="*/ 167 h 375"/>
              <a:gd name="T108" fmla="*/ 54 w 345"/>
              <a:gd name="T109" fmla="*/ 180 h 375"/>
              <a:gd name="T110" fmla="*/ 0 w 345"/>
              <a:gd name="T111" fmla="*/ 176 h 375"/>
              <a:gd name="T112" fmla="*/ 8 w 345"/>
              <a:gd name="T113" fmla="*/ 16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5" h="375">
                <a:moveTo>
                  <a:pt x="258" y="130"/>
                </a:moveTo>
                <a:lnTo>
                  <a:pt x="258" y="130"/>
                </a:lnTo>
                <a:lnTo>
                  <a:pt x="262" y="141"/>
                </a:lnTo>
                <a:lnTo>
                  <a:pt x="266" y="150"/>
                </a:lnTo>
                <a:lnTo>
                  <a:pt x="268" y="161"/>
                </a:lnTo>
                <a:lnTo>
                  <a:pt x="268" y="172"/>
                </a:lnTo>
                <a:lnTo>
                  <a:pt x="268" y="172"/>
                </a:lnTo>
                <a:lnTo>
                  <a:pt x="268" y="184"/>
                </a:lnTo>
                <a:lnTo>
                  <a:pt x="266" y="194"/>
                </a:lnTo>
                <a:lnTo>
                  <a:pt x="262" y="205"/>
                </a:lnTo>
                <a:lnTo>
                  <a:pt x="258" y="214"/>
                </a:lnTo>
                <a:lnTo>
                  <a:pt x="258" y="130"/>
                </a:lnTo>
                <a:lnTo>
                  <a:pt x="258" y="130"/>
                </a:lnTo>
                <a:close/>
                <a:moveTo>
                  <a:pt x="258" y="272"/>
                </a:moveTo>
                <a:lnTo>
                  <a:pt x="258" y="249"/>
                </a:lnTo>
                <a:lnTo>
                  <a:pt x="258" y="249"/>
                </a:lnTo>
                <a:lnTo>
                  <a:pt x="261" y="251"/>
                </a:lnTo>
                <a:lnTo>
                  <a:pt x="264" y="252"/>
                </a:lnTo>
                <a:lnTo>
                  <a:pt x="264" y="252"/>
                </a:lnTo>
                <a:lnTo>
                  <a:pt x="295" y="282"/>
                </a:lnTo>
                <a:lnTo>
                  <a:pt x="295" y="282"/>
                </a:lnTo>
                <a:lnTo>
                  <a:pt x="296" y="286"/>
                </a:lnTo>
                <a:lnTo>
                  <a:pt x="296" y="289"/>
                </a:lnTo>
                <a:lnTo>
                  <a:pt x="296" y="291"/>
                </a:lnTo>
                <a:lnTo>
                  <a:pt x="295" y="295"/>
                </a:lnTo>
                <a:lnTo>
                  <a:pt x="295" y="295"/>
                </a:lnTo>
                <a:lnTo>
                  <a:pt x="291" y="297"/>
                </a:lnTo>
                <a:lnTo>
                  <a:pt x="288" y="298"/>
                </a:lnTo>
                <a:lnTo>
                  <a:pt x="284" y="297"/>
                </a:lnTo>
                <a:lnTo>
                  <a:pt x="281" y="295"/>
                </a:lnTo>
                <a:lnTo>
                  <a:pt x="258" y="272"/>
                </a:lnTo>
                <a:lnTo>
                  <a:pt x="258" y="272"/>
                </a:lnTo>
                <a:close/>
                <a:moveTo>
                  <a:pt x="258" y="96"/>
                </a:moveTo>
                <a:lnTo>
                  <a:pt x="258" y="73"/>
                </a:lnTo>
                <a:lnTo>
                  <a:pt x="281" y="50"/>
                </a:lnTo>
                <a:lnTo>
                  <a:pt x="281" y="50"/>
                </a:lnTo>
                <a:lnTo>
                  <a:pt x="284" y="49"/>
                </a:lnTo>
                <a:lnTo>
                  <a:pt x="288" y="48"/>
                </a:lnTo>
                <a:lnTo>
                  <a:pt x="291" y="49"/>
                </a:lnTo>
                <a:lnTo>
                  <a:pt x="295" y="50"/>
                </a:lnTo>
                <a:lnTo>
                  <a:pt x="295" y="50"/>
                </a:lnTo>
                <a:lnTo>
                  <a:pt x="296" y="53"/>
                </a:lnTo>
                <a:lnTo>
                  <a:pt x="296" y="57"/>
                </a:lnTo>
                <a:lnTo>
                  <a:pt x="296" y="60"/>
                </a:lnTo>
                <a:lnTo>
                  <a:pt x="295" y="64"/>
                </a:lnTo>
                <a:lnTo>
                  <a:pt x="264" y="94"/>
                </a:lnTo>
                <a:lnTo>
                  <a:pt x="264" y="94"/>
                </a:lnTo>
                <a:lnTo>
                  <a:pt x="264" y="94"/>
                </a:lnTo>
                <a:lnTo>
                  <a:pt x="261" y="95"/>
                </a:lnTo>
                <a:lnTo>
                  <a:pt x="258" y="96"/>
                </a:lnTo>
                <a:lnTo>
                  <a:pt x="258" y="96"/>
                </a:lnTo>
                <a:close/>
                <a:moveTo>
                  <a:pt x="284" y="172"/>
                </a:moveTo>
                <a:lnTo>
                  <a:pt x="284" y="172"/>
                </a:lnTo>
                <a:lnTo>
                  <a:pt x="284" y="172"/>
                </a:lnTo>
                <a:lnTo>
                  <a:pt x="285" y="169"/>
                </a:lnTo>
                <a:lnTo>
                  <a:pt x="287" y="167"/>
                </a:lnTo>
                <a:lnTo>
                  <a:pt x="289" y="164"/>
                </a:lnTo>
                <a:lnTo>
                  <a:pt x="294" y="164"/>
                </a:lnTo>
                <a:lnTo>
                  <a:pt x="336" y="164"/>
                </a:lnTo>
                <a:lnTo>
                  <a:pt x="336" y="164"/>
                </a:lnTo>
                <a:lnTo>
                  <a:pt x="340" y="164"/>
                </a:lnTo>
                <a:lnTo>
                  <a:pt x="342" y="167"/>
                </a:lnTo>
                <a:lnTo>
                  <a:pt x="344" y="169"/>
                </a:lnTo>
                <a:lnTo>
                  <a:pt x="345" y="172"/>
                </a:lnTo>
                <a:lnTo>
                  <a:pt x="345" y="172"/>
                </a:lnTo>
                <a:lnTo>
                  <a:pt x="344" y="176"/>
                </a:lnTo>
                <a:lnTo>
                  <a:pt x="342" y="179"/>
                </a:lnTo>
                <a:lnTo>
                  <a:pt x="340" y="180"/>
                </a:lnTo>
                <a:lnTo>
                  <a:pt x="336" y="182"/>
                </a:lnTo>
                <a:lnTo>
                  <a:pt x="294" y="182"/>
                </a:lnTo>
                <a:lnTo>
                  <a:pt x="294" y="182"/>
                </a:lnTo>
                <a:lnTo>
                  <a:pt x="289" y="180"/>
                </a:lnTo>
                <a:lnTo>
                  <a:pt x="287" y="179"/>
                </a:lnTo>
                <a:lnTo>
                  <a:pt x="285" y="176"/>
                </a:lnTo>
                <a:lnTo>
                  <a:pt x="284" y="172"/>
                </a:lnTo>
                <a:lnTo>
                  <a:pt x="284" y="172"/>
                </a:lnTo>
                <a:close/>
                <a:moveTo>
                  <a:pt x="173" y="77"/>
                </a:moveTo>
                <a:lnTo>
                  <a:pt x="173" y="77"/>
                </a:lnTo>
                <a:lnTo>
                  <a:pt x="187" y="79"/>
                </a:lnTo>
                <a:lnTo>
                  <a:pt x="200" y="81"/>
                </a:lnTo>
                <a:lnTo>
                  <a:pt x="212" y="85"/>
                </a:lnTo>
                <a:lnTo>
                  <a:pt x="224" y="92"/>
                </a:lnTo>
                <a:lnTo>
                  <a:pt x="235" y="100"/>
                </a:lnTo>
                <a:lnTo>
                  <a:pt x="243" y="108"/>
                </a:lnTo>
                <a:lnTo>
                  <a:pt x="252" y="119"/>
                </a:lnTo>
                <a:lnTo>
                  <a:pt x="258" y="130"/>
                </a:lnTo>
                <a:lnTo>
                  <a:pt x="258" y="214"/>
                </a:lnTo>
                <a:lnTo>
                  <a:pt x="258" y="214"/>
                </a:lnTo>
                <a:lnTo>
                  <a:pt x="252" y="225"/>
                </a:lnTo>
                <a:lnTo>
                  <a:pt x="245" y="236"/>
                </a:lnTo>
                <a:lnTo>
                  <a:pt x="235" y="245"/>
                </a:lnTo>
                <a:lnTo>
                  <a:pt x="224" y="252"/>
                </a:lnTo>
                <a:lnTo>
                  <a:pt x="224" y="328"/>
                </a:lnTo>
                <a:lnTo>
                  <a:pt x="224" y="328"/>
                </a:lnTo>
                <a:lnTo>
                  <a:pt x="224" y="337"/>
                </a:lnTo>
                <a:lnTo>
                  <a:pt x="222" y="345"/>
                </a:lnTo>
                <a:lnTo>
                  <a:pt x="216" y="354"/>
                </a:lnTo>
                <a:lnTo>
                  <a:pt x="211" y="360"/>
                </a:lnTo>
                <a:lnTo>
                  <a:pt x="204" y="367"/>
                </a:lnTo>
                <a:lnTo>
                  <a:pt x="196" y="371"/>
                </a:lnTo>
                <a:lnTo>
                  <a:pt x="188" y="374"/>
                </a:lnTo>
                <a:lnTo>
                  <a:pt x="178" y="375"/>
                </a:lnTo>
                <a:lnTo>
                  <a:pt x="173" y="375"/>
                </a:lnTo>
                <a:lnTo>
                  <a:pt x="173" y="290"/>
                </a:lnTo>
                <a:lnTo>
                  <a:pt x="206" y="290"/>
                </a:lnTo>
                <a:lnTo>
                  <a:pt x="206" y="247"/>
                </a:lnTo>
                <a:lnTo>
                  <a:pt x="206" y="247"/>
                </a:lnTo>
                <a:lnTo>
                  <a:pt x="207" y="242"/>
                </a:lnTo>
                <a:lnTo>
                  <a:pt x="211" y="238"/>
                </a:lnTo>
                <a:lnTo>
                  <a:pt x="211" y="238"/>
                </a:lnTo>
                <a:lnTo>
                  <a:pt x="219" y="233"/>
                </a:lnTo>
                <a:lnTo>
                  <a:pt x="226" y="226"/>
                </a:lnTo>
                <a:lnTo>
                  <a:pt x="233" y="219"/>
                </a:lnTo>
                <a:lnTo>
                  <a:pt x="238" y="211"/>
                </a:lnTo>
                <a:lnTo>
                  <a:pt x="242" y="202"/>
                </a:lnTo>
                <a:lnTo>
                  <a:pt x="246" y="192"/>
                </a:lnTo>
                <a:lnTo>
                  <a:pt x="248" y="183"/>
                </a:lnTo>
                <a:lnTo>
                  <a:pt x="249" y="172"/>
                </a:lnTo>
                <a:lnTo>
                  <a:pt x="249" y="172"/>
                </a:lnTo>
                <a:lnTo>
                  <a:pt x="248" y="157"/>
                </a:lnTo>
                <a:lnTo>
                  <a:pt x="242" y="144"/>
                </a:lnTo>
                <a:lnTo>
                  <a:pt x="235" y="130"/>
                </a:lnTo>
                <a:lnTo>
                  <a:pt x="226" y="119"/>
                </a:lnTo>
                <a:lnTo>
                  <a:pt x="226" y="119"/>
                </a:lnTo>
                <a:lnTo>
                  <a:pt x="215" y="110"/>
                </a:lnTo>
                <a:lnTo>
                  <a:pt x="203" y="103"/>
                </a:lnTo>
                <a:lnTo>
                  <a:pt x="188" y="99"/>
                </a:lnTo>
                <a:lnTo>
                  <a:pt x="173" y="96"/>
                </a:lnTo>
                <a:lnTo>
                  <a:pt x="173" y="96"/>
                </a:lnTo>
                <a:lnTo>
                  <a:pt x="173" y="77"/>
                </a:lnTo>
                <a:lnTo>
                  <a:pt x="173" y="77"/>
                </a:lnTo>
                <a:lnTo>
                  <a:pt x="173" y="77"/>
                </a:lnTo>
                <a:close/>
                <a:moveTo>
                  <a:pt x="258" y="73"/>
                </a:moveTo>
                <a:lnTo>
                  <a:pt x="252" y="81"/>
                </a:lnTo>
                <a:lnTo>
                  <a:pt x="252" y="81"/>
                </a:lnTo>
                <a:lnTo>
                  <a:pt x="250" y="84"/>
                </a:lnTo>
                <a:lnTo>
                  <a:pt x="249" y="87"/>
                </a:lnTo>
                <a:lnTo>
                  <a:pt x="250" y="91"/>
                </a:lnTo>
                <a:lnTo>
                  <a:pt x="252" y="94"/>
                </a:lnTo>
                <a:lnTo>
                  <a:pt x="252" y="94"/>
                </a:lnTo>
                <a:lnTo>
                  <a:pt x="254" y="95"/>
                </a:lnTo>
                <a:lnTo>
                  <a:pt x="258" y="96"/>
                </a:lnTo>
                <a:lnTo>
                  <a:pt x="258" y="73"/>
                </a:lnTo>
                <a:lnTo>
                  <a:pt x="258" y="73"/>
                </a:lnTo>
                <a:close/>
                <a:moveTo>
                  <a:pt x="258" y="249"/>
                </a:moveTo>
                <a:lnTo>
                  <a:pt x="258" y="249"/>
                </a:lnTo>
                <a:lnTo>
                  <a:pt x="254" y="251"/>
                </a:lnTo>
                <a:lnTo>
                  <a:pt x="252" y="252"/>
                </a:lnTo>
                <a:lnTo>
                  <a:pt x="252" y="252"/>
                </a:lnTo>
                <a:lnTo>
                  <a:pt x="250" y="255"/>
                </a:lnTo>
                <a:lnTo>
                  <a:pt x="249" y="259"/>
                </a:lnTo>
                <a:lnTo>
                  <a:pt x="250" y="261"/>
                </a:lnTo>
                <a:lnTo>
                  <a:pt x="252" y="264"/>
                </a:lnTo>
                <a:lnTo>
                  <a:pt x="258" y="272"/>
                </a:lnTo>
                <a:lnTo>
                  <a:pt x="258" y="249"/>
                </a:lnTo>
                <a:lnTo>
                  <a:pt x="258" y="249"/>
                </a:lnTo>
                <a:close/>
                <a:moveTo>
                  <a:pt x="173" y="60"/>
                </a:moveTo>
                <a:lnTo>
                  <a:pt x="173" y="0"/>
                </a:lnTo>
                <a:lnTo>
                  <a:pt x="173" y="0"/>
                </a:lnTo>
                <a:lnTo>
                  <a:pt x="176" y="1"/>
                </a:lnTo>
                <a:lnTo>
                  <a:pt x="178" y="3"/>
                </a:lnTo>
                <a:lnTo>
                  <a:pt x="180" y="6"/>
                </a:lnTo>
                <a:lnTo>
                  <a:pt x="181" y="8"/>
                </a:lnTo>
                <a:lnTo>
                  <a:pt x="181" y="52"/>
                </a:lnTo>
                <a:lnTo>
                  <a:pt x="181" y="52"/>
                </a:lnTo>
                <a:lnTo>
                  <a:pt x="180" y="54"/>
                </a:lnTo>
                <a:lnTo>
                  <a:pt x="178" y="57"/>
                </a:lnTo>
                <a:lnTo>
                  <a:pt x="176" y="60"/>
                </a:lnTo>
                <a:lnTo>
                  <a:pt x="173" y="60"/>
                </a:lnTo>
                <a:lnTo>
                  <a:pt x="173" y="60"/>
                </a:lnTo>
                <a:close/>
                <a:moveTo>
                  <a:pt x="173" y="375"/>
                </a:moveTo>
                <a:lnTo>
                  <a:pt x="166" y="375"/>
                </a:lnTo>
                <a:lnTo>
                  <a:pt x="166" y="375"/>
                </a:lnTo>
                <a:lnTo>
                  <a:pt x="157" y="374"/>
                </a:lnTo>
                <a:lnTo>
                  <a:pt x="147" y="371"/>
                </a:lnTo>
                <a:lnTo>
                  <a:pt x="139" y="367"/>
                </a:lnTo>
                <a:lnTo>
                  <a:pt x="132" y="360"/>
                </a:lnTo>
                <a:lnTo>
                  <a:pt x="127" y="354"/>
                </a:lnTo>
                <a:lnTo>
                  <a:pt x="123" y="345"/>
                </a:lnTo>
                <a:lnTo>
                  <a:pt x="120" y="337"/>
                </a:lnTo>
                <a:lnTo>
                  <a:pt x="119" y="328"/>
                </a:lnTo>
                <a:lnTo>
                  <a:pt x="119" y="252"/>
                </a:lnTo>
                <a:lnTo>
                  <a:pt x="119" y="252"/>
                </a:lnTo>
                <a:lnTo>
                  <a:pt x="109" y="244"/>
                </a:lnTo>
                <a:lnTo>
                  <a:pt x="100" y="234"/>
                </a:lnTo>
                <a:lnTo>
                  <a:pt x="93" y="224"/>
                </a:lnTo>
                <a:lnTo>
                  <a:pt x="86" y="213"/>
                </a:lnTo>
                <a:lnTo>
                  <a:pt x="86" y="131"/>
                </a:lnTo>
                <a:lnTo>
                  <a:pt x="86" y="131"/>
                </a:lnTo>
                <a:lnTo>
                  <a:pt x="93" y="121"/>
                </a:lnTo>
                <a:lnTo>
                  <a:pt x="101" y="110"/>
                </a:lnTo>
                <a:lnTo>
                  <a:pt x="111" y="100"/>
                </a:lnTo>
                <a:lnTo>
                  <a:pt x="122" y="92"/>
                </a:lnTo>
                <a:lnTo>
                  <a:pt x="132" y="85"/>
                </a:lnTo>
                <a:lnTo>
                  <a:pt x="146" y="81"/>
                </a:lnTo>
                <a:lnTo>
                  <a:pt x="158" y="79"/>
                </a:lnTo>
                <a:lnTo>
                  <a:pt x="173" y="77"/>
                </a:lnTo>
                <a:lnTo>
                  <a:pt x="173" y="96"/>
                </a:lnTo>
                <a:lnTo>
                  <a:pt x="173" y="96"/>
                </a:lnTo>
                <a:lnTo>
                  <a:pt x="158" y="99"/>
                </a:lnTo>
                <a:lnTo>
                  <a:pt x="143" y="103"/>
                </a:lnTo>
                <a:lnTo>
                  <a:pt x="131" y="110"/>
                </a:lnTo>
                <a:lnTo>
                  <a:pt x="119" y="119"/>
                </a:lnTo>
                <a:lnTo>
                  <a:pt x="119" y="119"/>
                </a:lnTo>
                <a:lnTo>
                  <a:pt x="109" y="130"/>
                </a:lnTo>
                <a:lnTo>
                  <a:pt x="103" y="144"/>
                </a:lnTo>
                <a:lnTo>
                  <a:pt x="99" y="157"/>
                </a:lnTo>
                <a:lnTo>
                  <a:pt x="97" y="172"/>
                </a:lnTo>
                <a:lnTo>
                  <a:pt x="97" y="172"/>
                </a:lnTo>
                <a:lnTo>
                  <a:pt x="97" y="183"/>
                </a:lnTo>
                <a:lnTo>
                  <a:pt x="100" y="192"/>
                </a:lnTo>
                <a:lnTo>
                  <a:pt x="103" y="202"/>
                </a:lnTo>
                <a:lnTo>
                  <a:pt x="107" y="210"/>
                </a:lnTo>
                <a:lnTo>
                  <a:pt x="112" y="218"/>
                </a:lnTo>
                <a:lnTo>
                  <a:pt x="119" y="226"/>
                </a:lnTo>
                <a:lnTo>
                  <a:pt x="126" y="232"/>
                </a:lnTo>
                <a:lnTo>
                  <a:pt x="134" y="237"/>
                </a:lnTo>
                <a:lnTo>
                  <a:pt x="134" y="237"/>
                </a:lnTo>
                <a:lnTo>
                  <a:pt x="134" y="237"/>
                </a:lnTo>
                <a:lnTo>
                  <a:pt x="138" y="241"/>
                </a:lnTo>
                <a:lnTo>
                  <a:pt x="139" y="247"/>
                </a:lnTo>
                <a:lnTo>
                  <a:pt x="139" y="290"/>
                </a:lnTo>
                <a:lnTo>
                  <a:pt x="173" y="290"/>
                </a:lnTo>
                <a:lnTo>
                  <a:pt x="173" y="375"/>
                </a:lnTo>
                <a:lnTo>
                  <a:pt x="173" y="375"/>
                </a:lnTo>
                <a:close/>
                <a:moveTo>
                  <a:pt x="173" y="0"/>
                </a:moveTo>
                <a:lnTo>
                  <a:pt x="173" y="60"/>
                </a:lnTo>
                <a:lnTo>
                  <a:pt x="173" y="60"/>
                </a:lnTo>
                <a:lnTo>
                  <a:pt x="172" y="60"/>
                </a:lnTo>
                <a:lnTo>
                  <a:pt x="172" y="60"/>
                </a:lnTo>
                <a:lnTo>
                  <a:pt x="172" y="60"/>
                </a:lnTo>
                <a:lnTo>
                  <a:pt x="169" y="60"/>
                </a:lnTo>
                <a:lnTo>
                  <a:pt x="166" y="58"/>
                </a:lnTo>
                <a:lnTo>
                  <a:pt x="164" y="54"/>
                </a:lnTo>
                <a:lnTo>
                  <a:pt x="164" y="52"/>
                </a:lnTo>
                <a:lnTo>
                  <a:pt x="164" y="8"/>
                </a:lnTo>
                <a:lnTo>
                  <a:pt x="164" y="8"/>
                </a:lnTo>
                <a:lnTo>
                  <a:pt x="164" y="6"/>
                </a:lnTo>
                <a:lnTo>
                  <a:pt x="166" y="3"/>
                </a:lnTo>
                <a:lnTo>
                  <a:pt x="169" y="0"/>
                </a:lnTo>
                <a:lnTo>
                  <a:pt x="172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close/>
                <a:moveTo>
                  <a:pt x="86" y="271"/>
                </a:moveTo>
                <a:lnTo>
                  <a:pt x="93" y="264"/>
                </a:lnTo>
                <a:lnTo>
                  <a:pt x="93" y="264"/>
                </a:lnTo>
                <a:lnTo>
                  <a:pt x="94" y="261"/>
                </a:lnTo>
                <a:lnTo>
                  <a:pt x="96" y="259"/>
                </a:lnTo>
                <a:lnTo>
                  <a:pt x="94" y="255"/>
                </a:lnTo>
                <a:lnTo>
                  <a:pt x="93" y="252"/>
                </a:lnTo>
                <a:lnTo>
                  <a:pt x="93" y="252"/>
                </a:lnTo>
                <a:lnTo>
                  <a:pt x="90" y="251"/>
                </a:lnTo>
                <a:lnTo>
                  <a:pt x="86" y="249"/>
                </a:lnTo>
                <a:lnTo>
                  <a:pt x="86" y="271"/>
                </a:lnTo>
                <a:lnTo>
                  <a:pt x="86" y="271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90" y="95"/>
                </a:lnTo>
                <a:lnTo>
                  <a:pt x="93" y="94"/>
                </a:lnTo>
                <a:lnTo>
                  <a:pt x="93" y="94"/>
                </a:lnTo>
                <a:lnTo>
                  <a:pt x="94" y="91"/>
                </a:lnTo>
                <a:lnTo>
                  <a:pt x="96" y="87"/>
                </a:lnTo>
                <a:lnTo>
                  <a:pt x="94" y="84"/>
                </a:lnTo>
                <a:lnTo>
                  <a:pt x="93" y="81"/>
                </a:lnTo>
                <a:lnTo>
                  <a:pt x="86" y="75"/>
                </a:lnTo>
                <a:lnTo>
                  <a:pt x="86" y="96"/>
                </a:lnTo>
                <a:close/>
                <a:moveTo>
                  <a:pt x="86" y="213"/>
                </a:moveTo>
                <a:lnTo>
                  <a:pt x="86" y="213"/>
                </a:lnTo>
                <a:lnTo>
                  <a:pt x="82" y="203"/>
                </a:lnTo>
                <a:lnTo>
                  <a:pt x="80" y="194"/>
                </a:lnTo>
                <a:lnTo>
                  <a:pt x="78" y="183"/>
                </a:lnTo>
                <a:lnTo>
                  <a:pt x="77" y="172"/>
                </a:lnTo>
                <a:lnTo>
                  <a:pt x="77" y="172"/>
                </a:lnTo>
                <a:lnTo>
                  <a:pt x="78" y="161"/>
                </a:lnTo>
                <a:lnTo>
                  <a:pt x="80" y="152"/>
                </a:lnTo>
                <a:lnTo>
                  <a:pt x="82" y="141"/>
                </a:lnTo>
                <a:lnTo>
                  <a:pt x="86" y="131"/>
                </a:lnTo>
                <a:lnTo>
                  <a:pt x="86" y="213"/>
                </a:lnTo>
                <a:lnTo>
                  <a:pt x="86" y="213"/>
                </a:lnTo>
                <a:close/>
                <a:moveTo>
                  <a:pt x="86" y="75"/>
                </a:moveTo>
                <a:lnTo>
                  <a:pt x="86" y="96"/>
                </a:lnTo>
                <a:lnTo>
                  <a:pt x="86" y="96"/>
                </a:lnTo>
                <a:lnTo>
                  <a:pt x="84" y="95"/>
                </a:lnTo>
                <a:lnTo>
                  <a:pt x="80" y="94"/>
                </a:lnTo>
                <a:lnTo>
                  <a:pt x="80" y="94"/>
                </a:lnTo>
                <a:lnTo>
                  <a:pt x="50" y="64"/>
                </a:lnTo>
                <a:lnTo>
                  <a:pt x="50" y="64"/>
                </a:lnTo>
                <a:lnTo>
                  <a:pt x="48" y="60"/>
                </a:lnTo>
                <a:lnTo>
                  <a:pt x="47" y="57"/>
                </a:lnTo>
                <a:lnTo>
                  <a:pt x="48" y="53"/>
                </a:lnTo>
                <a:lnTo>
                  <a:pt x="50" y="50"/>
                </a:lnTo>
                <a:lnTo>
                  <a:pt x="50" y="50"/>
                </a:lnTo>
                <a:lnTo>
                  <a:pt x="53" y="49"/>
                </a:lnTo>
                <a:lnTo>
                  <a:pt x="57" y="48"/>
                </a:lnTo>
                <a:lnTo>
                  <a:pt x="59" y="49"/>
                </a:lnTo>
                <a:lnTo>
                  <a:pt x="62" y="50"/>
                </a:lnTo>
                <a:lnTo>
                  <a:pt x="86" y="75"/>
                </a:lnTo>
                <a:lnTo>
                  <a:pt x="86" y="75"/>
                </a:lnTo>
                <a:close/>
                <a:moveTo>
                  <a:pt x="86" y="249"/>
                </a:moveTo>
                <a:lnTo>
                  <a:pt x="86" y="271"/>
                </a:lnTo>
                <a:lnTo>
                  <a:pt x="62" y="295"/>
                </a:lnTo>
                <a:lnTo>
                  <a:pt x="62" y="295"/>
                </a:lnTo>
                <a:lnTo>
                  <a:pt x="59" y="297"/>
                </a:lnTo>
                <a:lnTo>
                  <a:pt x="57" y="298"/>
                </a:lnTo>
                <a:lnTo>
                  <a:pt x="53" y="297"/>
                </a:lnTo>
                <a:lnTo>
                  <a:pt x="50" y="295"/>
                </a:lnTo>
                <a:lnTo>
                  <a:pt x="50" y="295"/>
                </a:lnTo>
                <a:lnTo>
                  <a:pt x="48" y="291"/>
                </a:lnTo>
                <a:lnTo>
                  <a:pt x="47" y="289"/>
                </a:lnTo>
                <a:lnTo>
                  <a:pt x="48" y="286"/>
                </a:lnTo>
                <a:lnTo>
                  <a:pt x="50" y="282"/>
                </a:lnTo>
                <a:lnTo>
                  <a:pt x="80" y="252"/>
                </a:lnTo>
                <a:lnTo>
                  <a:pt x="80" y="252"/>
                </a:lnTo>
                <a:lnTo>
                  <a:pt x="80" y="252"/>
                </a:lnTo>
                <a:lnTo>
                  <a:pt x="84" y="251"/>
                </a:lnTo>
                <a:lnTo>
                  <a:pt x="86" y="249"/>
                </a:lnTo>
                <a:lnTo>
                  <a:pt x="86" y="249"/>
                </a:lnTo>
                <a:close/>
                <a:moveTo>
                  <a:pt x="8" y="164"/>
                </a:moveTo>
                <a:lnTo>
                  <a:pt x="8" y="164"/>
                </a:lnTo>
                <a:lnTo>
                  <a:pt x="51" y="164"/>
                </a:lnTo>
                <a:lnTo>
                  <a:pt x="51" y="164"/>
                </a:lnTo>
                <a:lnTo>
                  <a:pt x="54" y="164"/>
                </a:lnTo>
                <a:lnTo>
                  <a:pt x="57" y="167"/>
                </a:lnTo>
                <a:lnTo>
                  <a:pt x="59" y="169"/>
                </a:lnTo>
                <a:lnTo>
                  <a:pt x="59" y="172"/>
                </a:lnTo>
                <a:lnTo>
                  <a:pt x="59" y="172"/>
                </a:lnTo>
                <a:lnTo>
                  <a:pt x="59" y="176"/>
                </a:lnTo>
                <a:lnTo>
                  <a:pt x="57" y="179"/>
                </a:lnTo>
                <a:lnTo>
                  <a:pt x="54" y="180"/>
                </a:lnTo>
                <a:lnTo>
                  <a:pt x="51" y="182"/>
                </a:lnTo>
                <a:lnTo>
                  <a:pt x="8" y="182"/>
                </a:lnTo>
                <a:lnTo>
                  <a:pt x="8" y="182"/>
                </a:lnTo>
                <a:lnTo>
                  <a:pt x="5" y="180"/>
                </a:lnTo>
                <a:lnTo>
                  <a:pt x="2" y="179"/>
                </a:lnTo>
                <a:lnTo>
                  <a:pt x="0" y="176"/>
                </a:lnTo>
                <a:lnTo>
                  <a:pt x="0" y="172"/>
                </a:lnTo>
                <a:lnTo>
                  <a:pt x="0" y="172"/>
                </a:lnTo>
                <a:lnTo>
                  <a:pt x="0" y="169"/>
                </a:lnTo>
                <a:lnTo>
                  <a:pt x="2" y="167"/>
                </a:lnTo>
                <a:lnTo>
                  <a:pt x="5" y="164"/>
                </a:lnTo>
                <a:lnTo>
                  <a:pt x="8" y="164"/>
                </a:lnTo>
                <a:lnTo>
                  <a:pt x="8" y="1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53"/>
          <p:cNvSpPr>
            <a:spLocks noEditPoints="1"/>
          </p:cNvSpPr>
          <p:nvPr userDrawn="1"/>
        </p:nvSpPr>
        <p:spPr bwMode="auto">
          <a:xfrm>
            <a:off x="2582106" y="1491011"/>
            <a:ext cx="720942" cy="705413"/>
          </a:xfrm>
          <a:custGeom>
            <a:avLst/>
            <a:gdLst>
              <a:gd name="T0" fmla="*/ 200 w 325"/>
              <a:gd name="T1" fmla="*/ 35 h 318"/>
              <a:gd name="T2" fmla="*/ 214 w 325"/>
              <a:gd name="T3" fmla="*/ 29 h 318"/>
              <a:gd name="T4" fmla="*/ 215 w 325"/>
              <a:gd name="T5" fmla="*/ 16 h 318"/>
              <a:gd name="T6" fmla="*/ 321 w 325"/>
              <a:gd name="T7" fmla="*/ 177 h 318"/>
              <a:gd name="T8" fmla="*/ 325 w 325"/>
              <a:gd name="T9" fmla="*/ 196 h 318"/>
              <a:gd name="T10" fmla="*/ 314 w 325"/>
              <a:gd name="T11" fmla="*/ 218 h 318"/>
              <a:gd name="T12" fmla="*/ 291 w 325"/>
              <a:gd name="T13" fmla="*/ 158 h 318"/>
              <a:gd name="T14" fmla="*/ 293 w 325"/>
              <a:gd name="T15" fmla="*/ 154 h 318"/>
              <a:gd name="T16" fmla="*/ 194 w 325"/>
              <a:gd name="T17" fmla="*/ 174 h 318"/>
              <a:gd name="T18" fmla="*/ 276 w 325"/>
              <a:gd name="T19" fmla="*/ 126 h 318"/>
              <a:gd name="T20" fmla="*/ 194 w 325"/>
              <a:gd name="T21" fmla="*/ 168 h 318"/>
              <a:gd name="T22" fmla="*/ 261 w 325"/>
              <a:gd name="T23" fmla="*/ 98 h 318"/>
              <a:gd name="T24" fmla="*/ 257 w 325"/>
              <a:gd name="T25" fmla="*/ 96 h 318"/>
              <a:gd name="T26" fmla="*/ 244 w 325"/>
              <a:gd name="T27" fmla="*/ 73 h 318"/>
              <a:gd name="T28" fmla="*/ 244 w 325"/>
              <a:gd name="T29" fmla="*/ 67 h 318"/>
              <a:gd name="T30" fmla="*/ 15 w 325"/>
              <a:gd name="T31" fmla="*/ 116 h 318"/>
              <a:gd name="T32" fmla="*/ 16 w 325"/>
              <a:gd name="T33" fmla="*/ 126 h 318"/>
              <a:gd name="T34" fmla="*/ 34 w 325"/>
              <a:gd name="T35" fmla="*/ 131 h 318"/>
              <a:gd name="T36" fmla="*/ 41 w 325"/>
              <a:gd name="T37" fmla="*/ 117 h 318"/>
              <a:gd name="T38" fmla="*/ 31 w 325"/>
              <a:gd name="T39" fmla="*/ 107 h 318"/>
              <a:gd name="T40" fmla="*/ 51 w 325"/>
              <a:gd name="T41" fmla="*/ 107 h 318"/>
              <a:gd name="T42" fmla="*/ 64 w 325"/>
              <a:gd name="T43" fmla="*/ 113 h 318"/>
              <a:gd name="T44" fmla="*/ 76 w 325"/>
              <a:gd name="T45" fmla="*/ 104 h 318"/>
              <a:gd name="T46" fmla="*/ 70 w 325"/>
              <a:gd name="T47" fmla="*/ 89 h 318"/>
              <a:gd name="T48" fmla="*/ 85 w 325"/>
              <a:gd name="T49" fmla="*/ 81 h 318"/>
              <a:gd name="T50" fmla="*/ 95 w 325"/>
              <a:gd name="T51" fmla="*/ 93 h 318"/>
              <a:gd name="T52" fmla="*/ 108 w 325"/>
              <a:gd name="T53" fmla="*/ 88 h 318"/>
              <a:gd name="T54" fmla="*/ 110 w 325"/>
              <a:gd name="T55" fmla="*/ 74 h 318"/>
              <a:gd name="T56" fmla="*/ 121 w 325"/>
              <a:gd name="T57" fmla="*/ 56 h 318"/>
              <a:gd name="T58" fmla="*/ 125 w 325"/>
              <a:gd name="T59" fmla="*/ 71 h 318"/>
              <a:gd name="T60" fmla="*/ 140 w 325"/>
              <a:gd name="T61" fmla="*/ 73 h 318"/>
              <a:gd name="T62" fmla="*/ 145 w 325"/>
              <a:gd name="T63" fmla="*/ 54 h 318"/>
              <a:gd name="T64" fmla="*/ 156 w 325"/>
              <a:gd name="T65" fmla="*/ 38 h 318"/>
              <a:gd name="T66" fmla="*/ 157 w 325"/>
              <a:gd name="T67" fmla="*/ 47 h 318"/>
              <a:gd name="T68" fmla="*/ 175 w 325"/>
              <a:gd name="T69" fmla="*/ 52 h 318"/>
              <a:gd name="T70" fmla="*/ 181 w 325"/>
              <a:gd name="T71" fmla="*/ 40 h 318"/>
              <a:gd name="T72" fmla="*/ 172 w 325"/>
              <a:gd name="T73" fmla="*/ 28 h 318"/>
              <a:gd name="T74" fmla="*/ 192 w 325"/>
              <a:gd name="T75" fmla="*/ 28 h 318"/>
              <a:gd name="T76" fmla="*/ 47 w 325"/>
              <a:gd name="T77" fmla="*/ 174 h 318"/>
              <a:gd name="T78" fmla="*/ 46 w 325"/>
              <a:gd name="T79" fmla="*/ 178 h 318"/>
              <a:gd name="T80" fmla="*/ 194 w 325"/>
              <a:gd name="T81" fmla="*/ 100 h 318"/>
              <a:gd name="T82" fmla="*/ 62 w 325"/>
              <a:gd name="T83" fmla="*/ 204 h 318"/>
              <a:gd name="T84" fmla="*/ 66 w 325"/>
              <a:gd name="T85" fmla="*/ 208 h 318"/>
              <a:gd name="T86" fmla="*/ 80 w 325"/>
              <a:gd name="T87" fmla="*/ 231 h 318"/>
              <a:gd name="T88" fmla="*/ 79 w 325"/>
              <a:gd name="T89" fmla="*/ 235 h 318"/>
              <a:gd name="T90" fmla="*/ 194 w 325"/>
              <a:gd name="T91" fmla="*/ 174 h 318"/>
              <a:gd name="T92" fmla="*/ 93 w 325"/>
              <a:gd name="T93" fmla="*/ 261 h 318"/>
              <a:gd name="T94" fmla="*/ 98 w 325"/>
              <a:gd name="T95" fmla="*/ 265 h 318"/>
              <a:gd name="T96" fmla="*/ 142 w 325"/>
              <a:gd name="T97" fmla="*/ 314 h 318"/>
              <a:gd name="T98" fmla="*/ 123 w 325"/>
              <a:gd name="T99" fmla="*/ 318 h 318"/>
              <a:gd name="T100" fmla="*/ 102 w 325"/>
              <a:gd name="T101" fmla="*/ 306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25" h="318">
                <a:moveTo>
                  <a:pt x="194" y="31"/>
                </a:moveTo>
                <a:lnTo>
                  <a:pt x="194" y="31"/>
                </a:lnTo>
                <a:lnTo>
                  <a:pt x="196" y="33"/>
                </a:lnTo>
                <a:lnTo>
                  <a:pt x="200" y="35"/>
                </a:lnTo>
                <a:lnTo>
                  <a:pt x="206" y="35"/>
                </a:lnTo>
                <a:lnTo>
                  <a:pt x="210" y="33"/>
                </a:lnTo>
                <a:lnTo>
                  <a:pt x="210" y="33"/>
                </a:lnTo>
                <a:lnTo>
                  <a:pt x="214" y="29"/>
                </a:lnTo>
                <a:lnTo>
                  <a:pt x="215" y="25"/>
                </a:lnTo>
                <a:lnTo>
                  <a:pt x="217" y="20"/>
                </a:lnTo>
                <a:lnTo>
                  <a:pt x="215" y="16"/>
                </a:lnTo>
                <a:lnTo>
                  <a:pt x="215" y="16"/>
                </a:lnTo>
                <a:lnTo>
                  <a:pt x="211" y="12"/>
                </a:lnTo>
                <a:lnTo>
                  <a:pt x="207" y="9"/>
                </a:lnTo>
                <a:lnTo>
                  <a:pt x="223" y="0"/>
                </a:lnTo>
                <a:lnTo>
                  <a:pt x="321" y="177"/>
                </a:lnTo>
                <a:lnTo>
                  <a:pt x="321" y="177"/>
                </a:lnTo>
                <a:lnTo>
                  <a:pt x="324" y="182"/>
                </a:lnTo>
                <a:lnTo>
                  <a:pt x="325" y="189"/>
                </a:lnTo>
                <a:lnTo>
                  <a:pt x="325" y="196"/>
                </a:lnTo>
                <a:lnTo>
                  <a:pt x="324" y="201"/>
                </a:lnTo>
                <a:lnTo>
                  <a:pt x="322" y="208"/>
                </a:lnTo>
                <a:lnTo>
                  <a:pt x="318" y="212"/>
                </a:lnTo>
                <a:lnTo>
                  <a:pt x="314" y="218"/>
                </a:lnTo>
                <a:lnTo>
                  <a:pt x="309" y="222"/>
                </a:lnTo>
                <a:lnTo>
                  <a:pt x="194" y="285"/>
                </a:lnTo>
                <a:lnTo>
                  <a:pt x="194" y="212"/>
                </a:lnTo>
                <a:lnTo>
                  <a:pt x="291" y="158"/>
                </a:lnTo>
                <a:lnTo>
                  <a:pt x="291" y="158"/>
                </a:lnTo>
                <a:lnTo>
                  <a:pt x="293" y="155"/>
                </a:lnTo>
                <a:lnTo>
                  <a:pt x="293" y="154"/>
                </a:lnTo>
                <a:lnTo>
                  <a:pt x="293" y="154"/>
                </a:lnTo>
                <a:lnTo>
                  <a:pt x="291" y="153"/>
                </a:lnTo>
                <a:lnTo>
                  <a:pt x="288" y="153"/>
                </a:lnTo>
                <a:lnTo>
                  <a:pt x="194" y="205"/>
                </a:lnTo>
                <a:lnTo>
                  <a:pt x="194" y="174"/>
                </a:lnTo>
                <a:lnTo>
                  <a:pt x="275" y="130"/>
                </a:lnTo>
                <a:lnTo>
                  <a:pt x="275" y="130"/>
                </a:lnTo>
                <a:lnTo>
                  <a:pt x="276" y="127"/>
                </a:lnTo>
                <a:lnTo>
                  <a:pt x="276" y="126"/>
                </a:lnTo>
                <a:lnTo>
                  <a:pt x="276" y="126"/>
                </a:lnTo>
                <a:lnTo>
                  <a:pt x="275" y="124"/>
                </a:lnTo>
                <a:lnTo>
                  <a:pt x="272" y="124"/>
                </a:lnTo>
                <a:lnTo>
                  <a:pt x="194" y="168"/>
                </a:lnTo>
                <a:lnTo>
                  <a:pt x="194" y="138"/>
                </a:lnTo>
                <a:lnTo>
                  <a:pt x="260" y="101"/>
                </a:lnTo>
                <a:lnTo>
                  <a:pt x="260" y="101"/>
                </a:lnTo>
                <a:lnTo>
                  <a:pt x="261" y="98"/>
                </a:lnTo>
                <a:lnTo>
                  <a:pt x="261" y="97"/>
                </a:lnTo>
                <a:lnTo>
                  <a:pt x="261" y="97"/>
                </a:lnTo>
                <a:lnTo>
                  <a:pt x="259" y="96"/>
                </a:lnTo>
                <a:lnTo>
                  <a:pt x="257" y="96"/>
                </a:lnTo>
                <a:lnTo>
                  <a:pt x="194" y="131"/>
                </a:lnTo>
                <a:lnTo>
                  <a:pt x="194" y="100"/>
                </a:lnTo>
                <a:lnTo>
                  <a:pt x="244" y="73"/>
                </a:lnTo>
                <a:lnTo>
                  <a:pt x="244" y="73"/>
                </a:lnTo>
                <a:lnTo>
                  <a:pt x="245" y="70"/>
                </a:lnTo>
                <a:lnTo>
                  <a:pt x="245" y="69"/>
                </a:lnTo>
                <a:lnTo>
                  <a:pt x="245" y="69"/>
                </a:lnTo>
                <a:lnTo>
                  <a:pt x="244" y="67"/>
                </a:lnTo>
                <a:lnTo>
                  <a:pt x="241" y="67"/>
                </a:lnTo>
                <a:lnTo>
                  <a:pt x="194" y="93"/>
                </a:lnTo>
                <a:lnTo>
                  <a:pt x="194" y="31"/>
                </a:lnTo>
                <a:close/>
                <a:moveTo>
                  <a:pt x="15" y="116"/>
                </a:moveTo>
                <a:lnTo>
                  <a:pt x="15" y="116"/>
                </a:lnTo>
                <a:lnTo>
                  <a:pt x="15" y="120"/>
                </a:lnTo>
                <a:lnTo>
                  <a:pt x="16" y="126"/>
                </a:lnTo>
                <a:lnTo>
                  <a:pt x="16" y="126"/>
                </a:lnTo>
                <a:lnTo>
                  <a:pt x="19" y="130"/>
                </a:lnTo>
                <a:lnTo>
                  <a:pt x="24" y="132"/>
                </a:lnTo>
                <a:lnTo>
                  <a:pt x="28" y="132"/>
                </a:lnTo>
                <a:lnTo>
                  <a:pt x="34" y="131"/>
                </a:lnTo>
                <a:lnTo>
                  <a:pt x="34" y="131"/>
                </a:lnTo>
                <a:lnTo>
                  <a:pt x="38" y="127"/>
                </a:lnTo>
                <a:lnTo>
                  <a:pt x="41" y="123"/>
                </a:lnTo>
                <a:lnTo>
                  <a:pt x="41" y="117"/>
                </a:lnTo>
                <a:lnTo>
                  <a:pt x="39" y="113"/>
                </a:lnTo>
                <a:lnTo>
                  <a:pt x="39" y="113"/>
                </a:lnTo>
                <a:lnTo>
                  <a:pt x="35" y="109"/>
                </a:lnTo>
                <a:lnTo>
                  <a:pt x="31" y="107"/>
                </a:lnTo>
                <a:lnTo>
                  <a:pt x="50" y="96"/>
                </a:lnTo>
                <a:lnTo>
                  <a:pt x="50" y="96"/>
                </a:lnTo>
                <a:lnTo>
                  <a:pt x="50" y="101"/>
                </a:lnTo>
                <a:lnTo>
                  <a:pt x="51" y="107"/>
                </a:lnTo>
                <a:lnTo>
                  <a:pt x="51" y="107"/>
                </a:lnTo>
                <a:lnTo>
                  <a:pt x="54" y="111"/>
                </a:lnTo>
                <a:lnTo>
                  <a:pt x="60" y="112"/>
                </a:lnTo>
                <a:lnTo>
                  <a:pt x="64" y="113"/>
                </a:lnTo>
                <a:lnTo>
                  <a:pt x="69" y="111"/>
                </a:lnTo>
                <a:lnTo>
                  <a:pt x="69" y="111"/>
                </a:lnTo>
                <a:lnTo>
                  <a:pt x="73" y="108"/>
                </a:lnTo>
                <a:lnTo>
                  <a:pt x="76" y="104"/>
                </a:lnTo>
                <a:lnTo>
                  <a:pt x="76" y="98"/>
                </a:lnTo>
                <a:lnTo>
                  <a:pt x="75" y="93"/>
                </a:lnTo>
                <a:lnTo>
                  <a:pt x="75" y="93"/>
                </a:lnTo>
                <a:lnTo>
                  <a:pt x="70" y="89"/>
                </a:lnTo>
                <a:lnTo>
                  <a:pt x="66" y="88"/>
                </a:lnTo>
                <a:lnTo>
                  <a:pt x="85" y="77"/>
                </a:lnTo>
                <a:lnTo>
                  <a:pt x="85" y="77"/>
                </a:lnTo>
                <a:lnTo>
                  <a:pt x="85" y="81"/>
                </a:lnTo>
                <a:lnTo>
                  <a:pt x="87" y="86"/>
                </a:lnTo>
                <a:lnTo>
                  <a:pt x="87" y="86"/>
                </a:lnTo>
                <a:lnTo>
                  <a:pt x="89" y="90"/>
                </a:lnTo>
                <a:lnTo>
                  <a:pt x="95" y="93"/>
                </a:lnTo>
                <a:lnTo>
                  <a:pt x="99" y="93"/>
                </a:lnTo>
                <a:lnTo>
                  <a:pt x="104" y="92"/>
                </a:lnTo>
                <a:lnTo>
                  <a:pt x="104" y="92"/>
                </a:lnTo>
                <a:lnTo>
                  <a:pt x="108" y="88"/>
                </a:lnTo>
                <a:lnTo>
                  <a:pt x="111" y="84"/>
                </a:lnTo>
                <a:lnTo>
                  <a:pt x="111" y="78"/>
                </a:lnTo>
                <a:lnTo>
                  <a:pt x="110" y="74"/>
                </a:lnTo>
                <a:lnTo>
                  <a:pt x="110" y="74"/>
                </a:lnTo>
                <a:lnTo>
                  <a:pt x="106" y="70"/>
                </a:lnTo>
                <a:lnTo>
                  <a:pt x="102" y="67"/>
                </a:lnTo>
                <a:lnTo>
                  <a:pt x="121" y="56"/>
                </a:lnTo>
                <a:lnTo>
                  <a:pt x="121" y="56"/>
                </a:lnTo>
                <a:lnTo>
                  <a:pt x="121" y="62"/>
                </a:lnTo>
                <a:lnTo>
                  <a:pt x="122" y="67"/>
                </a:lnTo>
                <a:lnTo>
                  <a:pt x="122" y="67"/>
                </a:lnTo>
                <a:lnTo>
                  <a:pt x="125" y="71"/>
                </a:lnTo>
                <a:lnTo>
                  <a:pt x="130" y="73"/>
                </a:lnTo>
                <a:lnTo>
                  <a:pt x="134" y="74"/>
                </a:lnTo>
                <a:lnTo>
                  <a:pt x="140" y="73"/>
                </a:lnTo>
                <a:lnTo>
                  <a:pt x="140" y="73"/>
                </a:lnTo>
                <a:lnTo>
                  <a:pt x="144" y="69"/>
                </a:lnTo>
                <a:lnTo>
                  <a:pt x="146" y="65"/>
                </a:lnTo>
                <a:lnTo>
                  <a:pt x="146" y="59"/>
                </a:lnTo>
                <a:lnTo>
                  <a:pt x="145" y="54"/>
                </a:lnTo>
                <a:lnTo>
                  <a:pt x="145" y="54"/>
                </a:lnTo>
                <a:lnTo>
                  <a:pt x="141" y="50"/>
                </a:lnTo>
                <a:lnTo>
                  <a:pt x="137" y="48"/>
                </a:lnTo>
                <a:lnTo>
                  <a:pt x="156" y="38"/>
                </a:lnTo>
                <a:lnTo>
                  <a:pt x="156" y="38"/>
                </a:lnTo>
                <a:lnTo>
                  <a:pt x="154" y="43"/>
                </a:lnTo>
                <a:lnTo>
                  <a:pt x="157" y="47"/>
                </a:lnTo>
                <a:lnTo>
                  <a:pt x="157" y="47"/>
                </a:lnTo>
                <a:lnTo>
                  <a:pt x="160" y="51"/>
                </a:lnTo>
                <a:lnTo>
                  <a:pt x="164" y="54"/>
                </a:lnTo>
                <a:lnTo>
                  <a:pt x="169" y="54"/>
                </a:lnTo>
                <a:lnTo>
                  <a:pt x="175" y="52"/>
                </a:lnTo>
                <a:lnTo>
                  <a:pt x="175" y="52"/>
                </a:lnTo>
                <a:lnTo>
                  <a:pt x="179" y="50"/>
                </a:lnTo>
                <a:lnTo>
                  <a:pt x="180" y="44"/>
                </a:lnTo>
                <a:lnTo>
                  <a:pt x="181" y="40"/>
                </a:lnTo>
                <a:lnTo>
                  <a:pt x="180" y="35"/>
                </a:lnTo>
                <a:lnTo>
                  <a:pt x="180" y="35"/>
                </a:lnTo>
                <a:lnTo>
                  <a:pt x="176" y="31"/>
                </a:lnTo>
                <a:lnTo>
                  <a:pt x="172" y="28"/>
                </a:lnTo>
                <a:lnTo>
                  <a:pt x="191" y="19"/>
                </a:lnTo>
                <a:lnTo>
                  <a:pt x="191" y="19"/>
                </a:lnTo>
                <a:lnTo>
                  <a:pt x="190" y="23"/>
                </a:lnTo>
                <a:lnTo>
                  <a:pt x="192" y="28"/>
                </a:lnTo>
                <a:lnTo>
                  <a:pt x="192" y="28"/>
                </a:lnTo>
                <a:lnTo>
                  <a:pt x="194" y="31"/>
                </a:lnTo>
                <a:lnTo>
                  <a:pt x="194" y="93"/>
                </a:lnTo>
                <a:lnTo>
                  <a:pt x="47" y="174"/>
                </a:lnTo>
                <a:lnTo>
                  <a:pt x="47" y="174"/>
                </a:lnTo>
                <a:lnTo>
                  <a:pt x="46" y="176"/>
                </a:lnTo>
                <a:lnTo>
                  <a:pt x="46" y="178"/>
                </a:lnTo>
                <a:lnTo>
                  <a:pt x="46" y="178"/>
                </a:lnTo>
                <a:lnTo>
                  <a:pt x="49" y="180"/>
                </a:lnTo>
                <a:lnTo>
                  <a:pt x="50" y="180"/>
                </a:lnTo>
                <a:lnTo>
                  <a:pt x="50" y="180"/>
                </a:lnTo>
                <a:lnTo>
                  <a:pt x="194" y="100"/>
                </a:lnTo>
                <a:lnTo>
                  <a:pt x="194" y="131"/>
                </a:lnTo>
                <a:lnTo>
                  <a:pt x="64" y="203"/>
                </a:lnTo>
                <a:lnTo>
                  <a:pt x="64" y="203"/>
                </a:lnTo>
                <a:lnTo>
                  <a:pt x="62" y="204"/>
                </a:lnTo>
                <a:lnTo>
                  <a:pt x="62" y="207"/>
                </a:lnTo>
                <a:lnTo>
                  <a:pt x="62" y="207"/>
                </a:lnTo>
                <a:lnTo>
                  <a:pt x="64" y="208"/>
                </a:lnTo>
                <a:lnTo>
                  <a:pt x="66" y="208"/>
                </a:lnTo>
                <a:lnTo>
                  <a:pt x="66" y="208"/>
                </a:lnTo>
                <a:lnTo>
                  <a:pt x="194" y="138"/>
                </a:lnTo>
                <a:lnTo>
                  <a:pt x="194" y="168"/>
                </a:lnTo>
                <a:lnTo>
                  <a:pt x="80" y="231"/>
                </a:lnTo>
                <a:lnTo>
                  <a:pt x="80" y="231"/>
                </a:lnTo>
                <a:lnTo>
                  <a:pt x="77" y="233"/>
                </a:lnTo>
                <a:lnTo>
                  <a:pt x="79" y="235"/>
                </a:lnTo>
                <a:lnTo>
                  <a:pt x="79" y="235"/>
                </a:lnTo>
                <a:lnTo>
                  <a:pt x="80" y="237"/>
                </a:lnTo>
                <a:lnTo>
                  <a:pt x="83" y="237"/>
                </a:lnTo>
                <a:lnTo>
                  <a:pt x="83" y="237"/>
                </a:lnTo>
                <a:lnTo>
                  <a:pt x="194" y="174"/>
                </a:lnTo>
                <a:lnTo>
                  <a:pt x="194" y="205"/>
                </a:lnTo>
                <a:lnTo>
                  <a:pt x="95" y="260"/>
                </a:lnTo>
                <a:lnTo>
                  <a:pt x="95" y="260"/>
                </a:lnTo>
                <a:lnTo>
                  <a:pt x="93" y="261"/>
                </a:lnTo>
                <a:lnTo>
                  <a:pt x="93" y="264"/>
                </a:lnTo>
                <a:lnTo>
                  <a:pt x="93" y="264"/>
                </a:lnTo>
                <a:lnTo>
                  <a:pt x="96" y="265"/>
                </a:lnTo>
                <a:lnTo>
                  <a:pt x="98" y="265"/>
                </a:lnTo>
                <a:lnTo>
                  <a:pt x="98" y="265"/>
                </a:lnTo>
                <a:lnTo>
                  <a:pt x="194" y="212"/>
                </a:lnTo>
                <a:lnTo>
                  <a:pt x="194" y="285"/>
                </a:lnTo>
                <a:lnTo>
                  <a:pt x="142" y="314"/>
                </a:lnTo>
                <a:lnTo>
                  <a:pt x="142" y="314"/>
                </a:lnTo>
                <a:lnTo>
                  <a:pt x="137" y="316"/>
                </a:lnTo>
                <a:lnTo>
                  <a:pt x="130" y="318"/>
                </a:lnTo>
                <a:lnTo>
                  <a:pt x="123" y="318"/>
                </a:lnTo>
                <a:lnTo>
                  <a:pt x="118" y="316"/>
                </a:lnTo>
                <a:lnTo>
                  <a:pt x="111" y="314"/>
                </a:lnTo>
                <a:lnTo>
                  <a:pt x="107" y="311"/>
                </a:lnTo>
                <a:lnTo>
                  <a:pt x="102" y="306"/>
                </a:lnTo>
                <a:lnTo>
                  <a:pt x="98" y="300"/>
                </a:lnTo>
                <a:lnTo>
                  <a:pt x="0" y="124"/>
                </a:lnTo>
                <a:lnTo>
                  <a:pt x="15" y="1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54"/>
          <p:cNvSpPr>
            <a:spLocks noEditPoints="1"/>
          </p:cNvSpPr>
          <p:nvPr userDrawn="1"/>
        </p:nvSpPr>
        <p:spPr bwMode="auto">
          <a:xfrm>
            <a:off x="961592" y="2025783"/>
            <a:ext cx="580185" cy="608440"/>
          </a:xfrm>
          <a:custGeom>
            <a:avLst/>
            <a:gdLst>
              <a:gd name="T0" fmla="*/ 306 w 308"/>
              <a:gd name="T1" fmla="*/ 96 h 323"/>
              <a:gd name="T2" fmla="*/ 218 w 308"/>
              <a:gd name="T3" fmla="*/ 308 h 323"/>
              <a:gd name="T4" fmla="*/ 227 w 308"/>
              <a:gd name="T5" fmla="*/ 224 h 323"/>
              <a:gd name="T6" fmla="*/ 233 w 308"/>
              <a:gd name="T7" fmla="*/ 209 h 323"/>
              <a:gd name="T8" fmla="*/ 246 w 308"/>
              <a:gd name="T9" fmla="*/ 184 h 323"/>
              <a:gd name="T10" fmla="*/ 250 w 308"/>
              <a:gd name="T11" fmla="*/ 159 h 323"/>
              <a:gd name="T12" fmla="*/ 280 w 308"/>
              <a:gd name="T13" fmla="*/ 109 h 323"/>
              <a:gd name="T14" fmla="*/ 218 w 308"/>
              <a:gd name="T15" fmla="*/ 75 h 323"/>
              <a:gd name="T16" fmla="*/ 201 w 308"/>
              <a:gd name="T17" fmla="*/ 320 h 323"/>
              <a:gd name="T18" fmla="*/ 197 w 308"/>
              <a:gd name="T19" fmla="*/ 289 h 323"/>
              <a:gd name="T20" fmla="*/ 208 w 308"/>
              <a:gd name="T21" fmla="*/ 262 h 323"/>
              <a:gd name="T22" fmla="*/ 218 w 308"/>
              <a:gd name="T23" fmla="*/ 248 h 323"/>
              <a:gd name="T24" fmla="*/ 203 w 308"/>
              <a:gd name="T25" fmla="*/ 161 h 323"/>
              <a:gd name="T26" fmla="*/ 189 w 308"/>
              <a:gd name="T27" fmla="*/ 184 h 323"/>
              <a:gd name="T28" fmla="*/ 186 w 308"/>
              <a:gd name="T29" fmla="*/ 202 h 323"/>
              <a:gd name="T30" fmla="*/ 185 w 308"/>
              <a:gd name="T31" fmla="*/ 155 h 323"/>
              <a:gd name="T32" fmla="*/ 180 w 308"/>
              <a:gd name="T33" fmla="*/ 26 h 323"/>
              <a:gd name="T34" fmla="*/ 174 w 308"/>
              <a:gd name="T35" fmla="*/ 318 h 323"/>
              <a:gd name="T36" fmla="*/ 147 w 308"/>
              <a:gd name="T37" fmla="*/ 218 h 323"/>
              <a:gd name="T38" fmla="*/ 166 w 308"/>
              <a:gd name="T39" fmla="*/ 199 h 323"/>
              <a:gd name="T40" fmla="*/ 147 w 308"/>
              <a:gd name="T41" fmla="*/ 170 h 323"/>
              <a:gd name="T42" fmla="*/ 180 w 308"/>
              <a:gd name="T43" fmla="*/ 170 h 323"/>
              <a:gd name="T44" fmla="*/ 170 w 308"/>
              <a:gd name="T45" fmla="*/ 225 h 323"/>
              <a:gd name="T46" fmla="*/ 168 w 308"/>
              <a:gd name="T47" fmla="*/ 243 h 323"/>
              <a:gd name="T48" fmla="*/ 151 w 308"/>
              <a:gd name="T49" fmla="*/ 263 h 323"/>
              <a:gd name="T50" fmla="*/ 180 w 308"/>
              <a:gd name="T51" fmla="*/ 321 h 323"/>
              <a:gd name="T52" fmla="*/ 147 w 308"/>
              <a:gd name="T53" fmla="*/ 10 h 323"/>
              <a:gd name="T54" fmla="*/ 119 w 308"/>
              <a:gd name="T55" fmla="*/ 0 h 323"/>
              <a:gd name="T56" fmla="*/ 132 w 308"/>
              <a:gd name="T57" fmla="*/ 260 h 323"/>
              <a:gd name="T58" fmla="*/ 147 w 308"/>
              <a:gd name="T59" fmla="*/ 306 h 323"/>
              <a:gd name="T60" fmla="*/ 139 w 308"/>
              <a:gd name="T61" fmla="*/ 134 h 323"/>
              <a:gd name="T62" fmla="*/ 128 w 308"/>
              <a:gd name="T63" fmla="*/ 159 h 323"/>
              <a:gd name="T64" fmla="*/ 121 w 308"/>
              <a:gd name="T65" fmla="*/ 174 h 323"/>
              <a:gd name="T66" fmla="*/ 123 w 308"/>
              <a:gd name="T67" fmla="*/ 125 h 323"/>
              <a:gd name="T68" fmla="*/ 147 w 308"/>
              <a:gd name="T69" fmla="*/ 235 h 323"/>
              <a:gd name="T70" fmla="*/ 98 w 308"/>
              <a:gd name="T71" fmla="*/ 283 h 323"/>
              <a:gd name="T72" fmla="*/ 103 w 308"/>
              <a:gd name="T73" fmla="*/ 4 h 323"/>
              <a:gd name="T74" fmla="*/ 111 w 308"/>
              <a:gd name="T75" fmla="*/ 34 h 323"/>
              <a:gd name="T76" fmla="*/ 119 w 308"/>
              <a:gd name="T77" fmla="*/ 122 h 323"/>
              <a:gd name="T78" fmla="*/ 119 w 308"/>
              <a:gd name="T79" fmla="*/ 141 h 323"/>
              <a:gd name="T80" fmla="*/ 109 w 308"/>
              <a:gd name="T81" fmla="*/ 197 h 323"/>
              <a:gd name="T82" fmla="*/ 107 w 308"/>
              <a:gd name="T83" fmla="*/ 214 h 323"/>
              <a:gd name="T84" fmla="*/ 105 w 308"/>
              <a:gd name="T85" fmla="*/ 171 h 323"/>
              <a:gd name="T86" fmla="*/ 98 w 308"/>
              <a:gd name="T87" fmla="*/ 147 h 323"/>
              <a:gd name="T88" fmla="*/ 119 w 308"/>
              <a:gd name="T89" fmla="*/ 141 h 323"/>
              <a:gd name="T90" fmla="*/ 86 w 308"/>
              <a:gd name="T91" fmla="*/ 206 h 323"/>
              <a:gd name="T92" fmla="*/ 97 w 308"/>
              <a:gd name="T93" fmla="*/ 188 h 323"/>
              <a:gd name="T94" fmla="*/ 90 w 308"/>
              <a:gd name="T95" fmla="*/ 239 h 323"/>
              <a:gd name="T96" fmla="*/ 86 w 308"/>
              <a:gd name="T97" fmla="*/ 22 h 323"/>
              <a:gd name="T98" fmla="*/ 93 w 308"/>
              <a:gd name="T99" fmla="*/ 68 h 323"/>
              <a:gd name="T100" fmla="*/ 86 w 308"/>
              <a:gd name="T101" fmla="*/ 22 h 323"/>
              <a:gd name="T102" fmla="*/ 86 w 308"/>
              <a:gd name="T103" fmla="*/ 278 h 323"/>
              <a:gd name="T104" fmla="*/ 77 w 308"/>
              <a:gd name="T105" fmla="*/ 230 h 323"/>
              <a:gd name="T106" fmla="*/ 86 w 308"/>
              <a:gd name="T107" fmla="*/ 107 h 323"/>
              <a:gd name="T108" fmla="*/ 67 w 308"/>
              <a:gd name="T109" fmla="*/ 126 h 323"/>
              <a:gd name="T110" fmla="*/ 86 w 308"/>
              <a:gd name="T111" fmla="*/ 141 h 323"/>
              <a:gd name="T112" fmla="*/ 58 w 308"/>
              <a:gd name="T113" fmla="*/ 83 h 323"/>
              <a:gd name="T114" fmla="*/ 86 w 308"/>
              <a:gd name="T115" fmla="*/ 190 h 323"/>
              <a:gd name="T116" fmla="*/ 2 w 308"/>
              <a:gd name="T117" fmla="*/ 226 h 323"/>
              <a:gd name="T118" fmla="*/ 58 w 308"/>
              <a:gd name="T119" fmla="*/ 147 h 323"/>
              <a:gd name="T120" fmla="*/ 50 w 308"/>
              <a:gd name="T121" fmla="*/ 172 h 323"/>
              <a:gd name="T122" fmla="*/ 42 w 308"/>
              <a:gd name="T123" fmla="*/ 186 h 323"/>
              <a:gd name="T124" fmla="*/ 29 w 308"/>
              <a:gd name="T125" fmla="*/ 210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8" h="323">
                <a:moveTo>
                  <a:pt x="218" y="44"/>
                </a:moveTo>
                <a:lnTo>
                  <a:pt x="288" y="76"/>
                </a:lnTo>
                <a:lnTo>
                  <a:pt x="288" y="76"/>
                </a:lnTo>
                <a:lnTo>
                  <a:pt x="293" y="80"/>
                </a:lnTo>
                <a:lnTo>
                  <a:pt x="299" y="84"/>
                </a:lnTo>
                <a:lnTo>
                  <a:pt x="303" y="90"/>
                </a:lnTo>
                <a:lnTo>
                  <a:pt x="306" y="96"/>
                </a:lnTo>
                <a:lnTo>
                  <a:pt x="308" y="103"/>
                </a:lnTo>
                <a:lnTo>
                  <a:pt x="308" y="110"/>
                </a:lnTo>
                <a:lnTo>
                  <a:pt x="307" y="117"/>
                </a:lnTo>
                <a:lnTo>
                  <a:pt x="304" y="124"/>
                </a:lnTo>
                <a:lnTo>
                  <a:pt x="222" y="301"/>
                </a:lnTo>
                <a:lnTo>
                  <a:pt x="222" y="301"/>
                </a:lnTo>
                <a:lnTo>
                  <a:pt x="218" y="308"/>
                </a:lnTo>
                <a:lnTo>
                  <a:pt x="218" y="248"/>
                </a:lnTo>
                <a:lnTo>
                  <a:pt x="218" y="248"/>
                </a:lnTo>
                <a:lnTo>
                  <a:pt x="219" y="245"/>
                </a:lnTo>
                <a:lnTo>
                  <a:pt x="227" y="228"/>
                </a:lnTo>
                <a:lnTo>
                  <a:pt x="227" y="228"/>
                </a:lnTo>
                <a:lnTo>
                  <a:pt x="228" y="226"/>
                </a:lnTo>
                <a:lnTo>
                  <a:pt x="227" y="224"/>
                </a:lnTo>
                <a:lnTo>
                  <a:pt x="227" y="222"/>
                </a:lnTo>
                <a:lnTo>
                  <a:pt x="224" y="221"/>
                </a:lnTo>
                <a:lnTo>
                  <a:pt x="218" y="217"/>
                </a:lnTo>
                <a:lnTo>
                  <a:pt x="218" y="202"/>
                </a:lnTo>
                <a:lnTo>
                  <a:pt x="230" y="209"/>
                </a:lnTo>
                <a:lnTo>
                  <a:pt x="230" y="209"/>
                </a:lnTo>
                <a:lnTo>
                  <a:pt x="233" y="209"/>
                </a:lnTo>
                <a:lnTo>
                  <a:pt x="235" y="209"/>
                </a:lnTo>
                <a:lnTo>
                  <a:pt x="237" y="207"/>
                </a:lnTo>
                <a:lnTo>
                  <a:pt x="238" y="206"/>
                </a:lnTo>
                <a:lnTo>
                  <a:pt x="246" y="188"/>
                </a:lnTo>
                <a:lnTo>
                  <a:pt x="246" y="188"/>
                </a:lnTo>
                <a:lnTo>
                  <a:pt x="247" y="186"/>
                </a:lnTo>
                <a:lnTo>
                  <a:pt x="246" y="184"/>
                </a:lnTo>
                <a:lnTo>
                  <a:pt x="246" y="182"/>
                </a:lnTo>
                <a:lnTo>
                  <a:pt x="243" y="180"/>
                </a:lnTo>
                <a:lnTo>
                  <a:pt x="218" y="168"/>
                </a:lnTo>
                <a:lnTo>
                  <a:pt x="218" y="145"/>
                </a:lnTo>
                <a:lnTo>
                  <a:pt x="243" y="157"/>
                </a:lnTo>
                <a:lnTo>
                  <a:pt x="243" y="157"/>
                </a:lnTo>
                <a:lnTo>
                  <a:pt x="250" y="159"/>
                </a:lnTo>
                <a:lnTo>
                  <a:pt x="257" y="157"/>
                </a:lnTo>
                <a:lnTo>
                  <a:pt x="262" y="155"/>
                </a:lnTo>
                <a:lnTo>
                  <a:pt x="266" y="149"/>
                </a:lnTo>
                <a:lnTo>
                  <a:pt x="279" y="122"/>
                </a:lnTo>
                <a:lnTo>
                  <a:pt x="279" y="122"/>
                </a:lnTo>
                <a:lnTo>
                  <a:pt x="280" y="115"/>
                </a:lnTo>
                <a:lnTo>
                  <a:pt x="280" y="109"/>
                </a:lnTo>
                <a:lnTo>
                  <a:pt x="276" y="103"/>
                </a:lnTo>
                <a:lnTo>
                  <a:pt x="270" y="99"/>
                </a:lnTo>
                <a:lnTo>
                  <a:pt x="218" y="75"/>
                </a:lnTo>
                <a:lnTo>
                  <a:pt x="218" y="44"/>
                </a:lnTo>
                <a:close/>
                <a:moveTo>
                  <a:pt x="180" y="26"/>
                </a:moveTo>
                <a:lnTo>
                  <a:pt x="218" y="44"/>
                </a:lnTo>
                <a:lnTo>
                  <a:pt x="218" y="75"/>
                </a:lnTo>
                <a:lnTo>
                  <a:pt x="180" y="57"/>
                </a:lnTo>
                <a:lnTo>
                  <a:pt x="180" y="26"/>
                </a:lnTo>
                <a:lnTo>
                  <a:pt x="180" y="26"/>
                </a:lnTo>
                <a:close/>
                <a:moveTo>
                  <a:pt x="218" y="308"/>
                </a:moveTo>
                <a:lnTo>
                  <a:pt x="218" y="308"/>
                </a:lnTo>
                <a:lnTo>
                  <a:pt x="211" y="316"/>
                </a:lnTo>
                <a:lnTo>
                  <a:pt x="201" y="320"/>
                </a:lnTo>
                <a:lnTo>
                  <a:pt x="191" y="323"/>
                </a:lnTo>
                <a:lnTo>
                  <a:pt x="180" y="321"/>
                </a:lnTo>
                <a:lnTo>
                  <a:pt x="180" y="283"/>
                </a:lnTo>
                <a:lnTo>
                  <a:pt x="193" y="289"/>
                </a:lnTo>
                <a:lnTo>
                  <a:pt x="193" y="289"/>
                </a:lnTo>
                <a:lnTo>
                  <a:pt x="195" y="289"/>
                </a:lnTo>
                <a:lnTo>
                  <a:pt x="197" y="289"/>
                </a:lnTo>
                <a:lnTo>
                  <a:pt x="199" y="287"/>
                </a:lnTo>
                <a:lnTo>
                  <a:pt x="200" y="286"/>
                </a:lnTo>
                <a:lnTo>
                  <a:pt x="208" y="268"/>
                </a:lnTo>
                <a:lnTo>
                  <a:pt x="208" y="268"/>
                </a:lnTo>
                <a:lnTo>
                  <a:pt x="209" y="266"/>
                </a:lnTo>
                <a:lnTo>
                  <a:pt x="209" y="264"/>
                </a:lnTo>
                <a:lnTo>
                  <a:pt x="208" y="262"/>
                </a:lnTo>
                <a:lnTo>
                  <a:pt x="205" y="260"/>
                </a:lnTo>
                <a:lnTo>
                  <a:pt x="180" y="249"/>
                </a:lnTo>
                <a:lnTo>
                  <a:pt x="180" y="235"/>
                </a:lnTo>
                <a:lnTo>
                  <a:pt x="212" y="248"/>
                </a:lnTo>
                <a:lnTo>
                  <a:pt x="212" y="248"/>
                </a:lnTo>
                <a:lnTo>
                  <a:pt x="215" y="249"/>
                </a:lnTo>
                <a:lnTo>
                  <a:pt x="218" y="248"/>
                </a:lnTo>
                <a:lnTo>
                  <a:pt x="218" y="308"/>
                </a:lnTo>
                <a:lnTo>
                  <a:pt x="218" y="308"/>
                </a:lnTo>
                <a:close/>
                <a:moveTo>
                  <a:pt x="218" y="145"/>
                </a:moveTo>
                <a:lnTo>
                  <a:pt x="218" y="168"/>
                </a:lnTo>
                <a:lnTo>
                  <a:pt x="205" y="163"/>
                </a:lnTo>
                <a:lnTo>
                  <a:pt x="205" y="163"/>
                </a:lnTo>
                <a:lnTo>
                  <a:pt x="203" y="161"/>
                </a:lnTo>
                <a:lnTo>
                  <a:pt x="201" y="163"/>
                </a:lnTo>
                <a:lnTo>
                  <a:pt x="199" y="164"/>
                </a:lnTo>
                <a:lnTo>
                  <a:pt x="197" y="165"/>
                </a:lnTo>
                <a:lnTo>
                  <a:pt x="189" y="183"/>
                </a:lnTo>
                <a:lnTo>
                  <a:pt x="189" y="183"/>
                </a:lnTo>
                <a:lnTo>
                  <a:pt x="189" y="183"/>
                </a:lnTo>
                <a:lnTo>
                  <a:pt x="189" y="184"/>
                </a:lnTo>
                <a:lnTo>
                  <a:pt x="189" y="187"/>
                </a:lnTo>
                <a:lnTo>
                  <a:pt x="191" y="190"/>
                </a:lnTo>
                <a:lnTo>
                  <a:pt x="192" y="191"/>
                </a:lnTo>
                <a:lnTo>
                  <a:pt x="218" y="202"/>
                </a:lnTo>
                <a:lnTo>
                  <a:pt x="218" y="217"/>
                </a:lnTo>
                <a:lnTo>
                  <a:pt x="186" y="202"/>
                </a:lnTo>
                <a:lnTo>
                  <a:pt x="186" y="202"/>
                </a:lnTo>
                <a:lnTo>
                  <a:pt x="184" y="202"/>
                </a:lnTo>
                <a:lnTo>
                  <a:pt x="180" y="203"/>
                </a:lnTo>
                <a:lnTo>
                  <a:pt x="180" y="170"/>
                </a:lnTo>
                <a:lnTo>
                  <a:pt x="185" y="160"/>
                </a:lnTo>
                <a:lnTo>
                  <a:pt x="185" y="160"/>
                </a:lnTo>
                <a:lnTo>
                  <a:pt x="185" y="157"/>
                </a:lnTo>
                <a:lnTo>
                  <a:pt x="185" y="155"/>
                </a:lnTo>
                <a:lnTo>
                  <a:pt x="184" y="153"/>
                </a:lnTo>
                <a:lnTo>
                  <a:pt x="182" y="152"/>
                </a:lnTo>
                <a:lnTo>
                  <a:pt x="180" y="151"/>
                </a:lnTo>
                <a:lnTo>
                  <a:pt x="180" y="128"/>
                </a:lnTo>
                <a:lnTo>
                  <a:pt x="218" y="145"/>
                </a:lnTo>
                <a:close/>
                <a:moveTo>
                  <a:pt x="147" y="10"/>
                </a:moveTo>
                <a:lnTo>
                  <a:pt x="180" y="26"/>
                </a:lnTo>
                <a:lnTo>
                  <a:pt x="180" y="57"/>
                </a:lnTo>
                <a:lnTo>
                  <a:pt x="147" y="41"/>
                </a:lnTo>
                <a:lnTo>
                  <a:pt x="147" y="10"/>
                </a:lnTo>
                <a:lnTo>
                  <a:pt x="147" y="10"/>
                </a:lnTo>
                <a:close/>
                <a:moveTo>
                  <a:pt x="180" y="321"/>
                </a:moveTo>
                <a:lnTo>
                  <a:pt x="180" y="321"/>
                </a:lnTo>
                <a:lnTo>
                  <a:pt x="174" y="318"/>
                </a:lnTo>
                <a:lnTo>
                  <a:pt x="147" y="306"/>
                </a:lnTo>
                <a:lnTo>
                  <a:pt x="147" y="240"/>
                </a:lnTo>
                <a:lnTo>
                  <a:pt x="147" y="240"/>
                </a:lnTo>
                <a:lnTo>
                  <a:pt x="147" y="240"/>
                </a:lnTo>
                <a:lnTo>
                  <a:pt x="149" y="237"/>
                </a:lnTo>
                <a:lnTo>
                  <a:pt x="147" y="235"/>
                </a:lnTo>
                <a:lnTo>
                  <a:pt x="147" y="218"/>
                </a:lnTo>
                <a:lnTo>
                  <a:pt x="150" y="220"/>
                </a:lnTo>
                <a:lnTo>
                  <a:pt x="150" y="220"/>
                </a:lnTo>
                <a:lnTo>
                  <a:pt x="153" y="221"/>
                </a:lnTo>
                <a:lnTo>
                  <a:pt x="155" y="220"/>
                </a:lnTo>
                <a:lnTo>
                  <a:pt x="157" y="218"/>
                </a:lnTo>
                <a:lnTo>
                  <a:pt x="158" y="217"/>
                </a:lnTo>
                <a:lnTo>
                  <a:pt x="166" y="199"/>
                </a:lnTo>
                <a:lnTo>
                  <a:pt x="166" y="199"/>
                </a:lnTo>
                <a:lnTo>
                  <a:pt x="166" y="198"/>
                </a:lnTo>
                <a:lnTo>
                  <a:pt x="166" y="195"/>
                </a:lnTo>
                <a:lnTo>
                  <a:pt x="165" y="193"/>
                </a:lnTo>
                <a:lnTo>
                  <a:pt x="163" y="191"/>
                </a:lnTo>
                <a:lnTo>
                  <a:pt x="147" y="184"/>
                </a:lnTo>
                <a:lnTo>
                  <a:pt x="147" y="170"/>
                </a:lnTo>
                <a:lnTo>
                  <a:pt x="169" y="180"/>
                </a:lnTo>
                <a:lnTo>
                  <a:pt x="169" y="180"/>
                </a:lnTo>
                <a:lnTo>
                  <a:pt x="172" y="180"/>
                </a:lnTo>
                <a:lnTo>
                  <a:pt x="173" y="180"/>
                </a:lnTo>
                <a:lnTo>
                  <a:pt x="176" y="179"/>
                </a:lnTo>
                <a:lnTo>
                  <a:pt x="177" y="176"/>
                </a:lnTo>
                <a:lnTo>
                  <a:pt x="180" y="170"/>
                </a:lnTo>
                <a:lnTo>
                  <a:pt x="180" y="203"/>
                </a:lnTo>
                <a:lnTo>
                  <a:pt x="180" y="203"/>
                </a:lnTo>
                <a:lnTo>
                  <a:pt x="178" y="206"/>
                </a:lnTo>
                <a:lnTo>
                  <a:pt x="170" y="222"/>
                </a:lnTo>
                <a:lnTo>
                  <a:pt x="170" y="222"/>
                </a:lnTo>
                <a:lnTo>
                  <a:pt x="170" y="222"/>
                </a:lnTo>
                <a:lnTo>
                  <a:pt x="170" y="225"/>
                </a:lnTo>
                <a:lnTo>
                  <a:pt x="170" y="228"/>
                </a:lnTo>
                <a:lnTo>
                  <a:pt x="172" y="229"/>
                </a:lnTo>
                <a:lnTo>
                  <a:pt x="173" y="230"/>
                </a:lnTo>
                <a:lnTo>
                  <a:pt x="180" y="235"/>
                </a:lnTo>
                <a:lnTo>
                  <a:pt x="180" y="249"/>
                </a:lnTo>
                <a:lnTo>
                  <a:pt x="168" y="243"/>
                </a:lnTo>
                <a:lnTo>
                  <a:pt x="168" y="243"/>
                </a:lnTo>
                <a:lnTo>
                  <a:pt x="166" y="243"/>
                </a:lnTo>
                <a:lnTo>
                  <a:pt x="163" y="243"/>
                </a:lnTo>
                <a:lnTo>
                  <a:pt x="162" y="244"/>
                </a:lnTo>
                <a:lnTo>
                  <a:pt x="161" y="245"/>
                </a:lnTo>
                <a:lnTo>
                  <a:pt x="151" y="263"/>
                </a:lnTo>
                <a:lnTo>
                  <a:pt x="151" y="263"/>
                </a:lnTo>
                <a:lnTo>
                  <a:pt x="151" y="263"/>
                </a:lnTo>
                <a:lnTo>
                  <a:pt x="151" y="266"/>
                </a:lnTo>
                <a:lnTo>
                  <a:pt x="151" y="267"/>
                </a:lnTo>
                <a:lnTo>
                  <a:pt x="153" y="270"/>
                </a:lnTo>
                <a:lnTo>
                  <a:pt x="155" y="271"/>
                </a:lnTo>
                <a:lnTo>
                  <a:pt x="180" y="283"/>
                </a:lnTo>
                <a:lnTo>
                  <a:pt x="180" y="321"/>
                </a:lnTo>
                <a:lnTo>
                  <a:pt x="180" y="321"/>
                </a:lnTo>
                <a:close/>
                <a:moveTo>
                  <a:pt x="180" y="128"/>
                </a:moveTo>
                <a:lnTo>
                  <a:pt x="180" y="151"/>
                </a:lnTo>
                <a:lnTo>
                  <a:pt x="147" y="136"/>
                </a:lnTo>
                <a:lnTo>
                  <a:pt x="147" y="113"/>
                </a:lnTo>
                <a:lnTo>
                  <a:pt x="180" y="128"/>
                </a:lnTo>
                <a:close/>
                <a:moveTo>
                  <a:pt x="135" y="4"/>
                </a:moveTo>
                <a:lnTo>
                  <a:pt x="147" y="10"/>
                </a:lnTo>
                <a:lnTo>
                  <a:pt x="147" y="41"/>
                </a:lnTo>
                <a:lnTo>
                  <a:pt x="128" y="33"/>
                </a:lnTo>
                <a:lnTo>
                  <a:pt x="128" y="33"/>
                </a:lnTo>
                <a:lnTo>
                  <a:pt x="124" y="31"/>
                </a:lnTo>
                <a:lnTo>
                  <a:pt x="119" y="31"/>
                </a:lnTo>
                <a:lnTo>
                  <a:pt x="119" y="0"/>
                </a:lnTo>
                <a:lnTo>
                  <a:pt x="119" y="0"/>
                </a:lnTo>
                <a:lnTo>
                  <a:pt x="127" y="2"/>
                </a:lnTo>
                <a:lnTo>
                  <a:pt x="135" y="4"/>
                </a:lnTo>
                <a:lnTo>
                  <a:pt x="135" y="4"/>
                </a:lnTo>
                <a:close/>
                <a:moveTo>
                  <a:pt x="147" y="306"/>
                </a:moveTo>
                <a:lnTo>
                  <a:pt x="119" y="293"/>
                </a:lnTo>
                <a:lnTo>
                  <a:pt x="119" y="253"/>
                </a:lnTo>
                <a:lnTo>
                  <a:pt x="132" y="260"/>
                </a:lnTo>
                <a:lnTo>
                  <a:pt x="132" y="260"/>
                </a:lnTo>
                <a:lnTo>
                  <a:pt x="134" y="260"/>
                </a:lnTo>
                <a:lnTo>
                  <a:pt x="136" y="260"/>
                </a:lnTo>
                <a:lnTo>
                  <a:pt x="138" y="259"/>
                </a:lnTo>
                <a:lnTo>
                  <a:pt x="139" y="258"/>
                </a:lnTo>
                <a:lnTo>
                  <a:pt x="147" y="240"/>
                </a:lnTo>
                <a:lnTo>
                  <a:pt x="147" y="306"/>
                </a:lnTo>
                <a:lnTo>
                  <a:pt x="147" y="306"/>
                </a:lnTo>
                <a:close/>
                <a:moveTo>
                  <a:pt x="147" y="113"/>
                </a:moveTo>
                <a:lnTo>
                  <a:pt x="147" y="136"/>
                </a:lnTo>
                <a:lnTo>
                  <a:pt x="144" y="134"/>
                </a:lnTo>
                <a:lnTo>
                  <a:pt x="144" y="134"/>
                </a:lnTo>
                <a:lnTo>
                  <a:pt x="142" y="133"/>
                </a:lnTo>
                <a:lnTo>
                  <a:pt x="139" y="134"/>
                </a:lnTo>
                <a:lnTo>
                  <a:pt x="138" y="134"/>
                </a:lnTo>
                <a:lnTo>
                  <a:pt x="136" y="137"/>
                </a:lnTo>
                <a:lnTo>
                  <a:pt x="128" y="155"/>
                </a:lnTo>
                <a:lnTo>
                  <a:pt x="128" y="155"/>
                </a:lnTo>
                <a:lnTo>
                  <a:pt x="128" y="155"/>
                </a:lnTo>
                <a:lnTo>
                  <a:pt x="128" y="156"/>
                </a:lnTo>
                <a:lnTo>
                  <a:pt x="128" y="159"/>
                </a:lnTo>
                <a:lnTo>
                  <a:pt x="130" y="160"/>
                </a:lnTo>
                <a:lnTo>
                  <a:pt x="131" y="161"/>
                </a:lnTo>
                <a:lnTo>
                  <a:pt x="147" y="170"/>
                </a:lnTo>
                <a:lnTo>
                  <a:pt x="147" y="184"/>
                </a:lnTo>
                <a:lnTo>
                  <a:pt x="126" y="174"/>
                </a:lnTo>
                <a:lnTo>
                  <a:pt x="126" y="174"/>
                </a:lnTo>
                <a:lnTo>
                  <a:pt x="121" y="174"/>
                </a:lnTo>
                <a:lnTo>
                  <a:pt x="119" y="175"/>
                </a:lnTo>
                <a:lnTo>
                  <a:pt x="119" y="141"/>
                </a:lnTo>
                <a:lnTo>
                  <a:pt x="124" y="130"/>
                </a:lnTo>
                <a:lnTo>
                  <a:pt x="124" y="130"/>
                </a:lnTo>
                <a:lnTo>
                  <a:pt x="124" y="129"/>
                </a:lnTo>
                <a:lnTo>
                  <a:pt x="124" y="126"/>
                </a:lnTo>
                <a:lnTo>
                  <a:pt x="123" y="125"/>
                </a:lnTo>
                <a:lnTo>
                  <a:pt x="121" y="124"/>
                </a:lnTo>
                <a:lnTo>
                  <a:pt x="119" y="122"/>
                </a:lnTo>
                <a:lnTo>
                  <a:pt x="119" y="99"/>
                </a:lnTo>
                <a:lnTo>
                  <a:pt x="147" y="113"/>
                </a:lnTo>
                <a:lnTo>
                  <a:pt x="147" y="113"/>
                </a:lnTo>
                <a:close/>
                <a:moveTo>
                  <a:pt x="147" y="218"/>
                </a:moveTo>
                <a:lnTo>
                  <a:pt x="147" y="235"/>
                </a:lnTo>
                <a:lnTo>
                  <a:pt x="147" y="235"/>
                </a:lnTo>
                <a:lnTo>
                  <a:pt x="144" y="232"/>
                </a:lnTo>
                <a:lnTo>
                  <a:pt x="119" y="220"/>
                </a:lnTo>
                <a:lnTo>
                  <a:pt x="119" y="205"/>
                </a:lnTo>
                <a:lnTo>
                  <a:pt x="147" y="218"/>
                </a:lnTo>
                <a:close/>
                <a:moveTo>
                  <a:pt x="119" y="293"/>
                </a:moveTo>
                <a:lnTo>
                  <a:pt x="98" y="283"/>
                </a:lnTo>
                <a:lnTo>
                  <a:pt x="98" y="244"/>
                </a:lnTo>
                <a:lnTo>
                  <a:pt x="119" y="253"/>
                </a:lnTo>
                <a:lnTo>
                  <a:pt x="119" y="293"/>
                </a:lnTo>
                <a:lnTo>
                  <a:pt x="119" y="293"/>
                </a:lnTo>
                <a:close/>
                <a:moveTo>
                  <a:pt x="98" y="7"/>
                </a:moveTo>
                <a:lnTo>
                  <a:pt x="98" y="7"/>
                </a:lnTo>
                <a:lnTo>
                  <a:pt x="103" y="4"/>
                </a:lnTo>
                <a:lnTo>
                  <a:pt x="108" y="3"/>
                </a:lnTo>
                <a:lnTo>
                  <a:pt x="113" y="2"/>
                </a:lnTo>
                <a:lnTo>
                  <a:pt x="119" y="0"/>
                </a:lnTo>
                <a:lnTo>
                  <a:pt x="119" y="31"/>
                </a:lnTo>
                <a:lnTo>
                  <a:pt x="119" y="31"/>
                </a:lnTo>
                <a:lnTo>
                  <a:pt x="115" y="33"/>
                </a:lnTo>
                <a:lnTo>
                  <a:pt x="111" y="34"/>
                </a:lnTo>
                <a:lnTo>
                  <a:pt x="108" y="37"/>
                </a:lnTo>
                <a:lnTo>
                  <a:pt x="105" y="41"/>
                </a:lnTo>
                <a:lnTo>
                  <a:pt x="98" y="56"/>
                </a:lnTo>
                <a:lnTo>
                  <a:pt x="98" y="7"/>
                </a:lnTo>
                <a:lnTo>
                  <a:pt x="98" y="7"/>
                </a:lnTo>
                <a:close/>
                <a:moveTo>
                  <a:pt x="119" y="99"/>
                </a:moveTo>
                <a:lnTo>
                  <a:pt x="119" y="122"/>
                </a:lnTo>
                <a:lnTo>
                  <a:pt x="98" y="113"/>
                </a:lnTo>
                <a:lnTo>
                  <a:pt x="98" y="90"/>
                </a:lnTo>
                <a:lnTo>
                  <a:pt x="98" y="90"/>
                </a:lnTo>
                <a:lnTo>
                  <a:pt x="101" y="91"/>
                </a:lnTo>
                <a:lnTo>
                  <a:pt x="119" y="99"/>
                </a:lnTo>
                <a:lnTo>
                  <a:pt x="119" y="99"/>
                </a:lnTo>
                <a:close/>
                <a:moveTo>
                  <a:pt x="119" y="141"/>
                </a:moveTo>
                <a:lnTo>
                  <a:pt x="119" y="175"/>
                </a:lnTo>
                <a:lnTo>
                  <a:pt x="119" y="175"/>
                </a:lnTo>
                <a:lnTo>
                  <a:pt x="117" y="176"/>
                </a:lnTo>
                <a:lnTo>
                  <a:pt x="109" y="194"/>
                </a:lnTo>
                <a:lnTo>
                  <a:pt x="109" y="194"/>
                </a:lnTo>
                <a:lnTo>
                  <a:pt x="109" y="194"/>
                </a:lnTo>
                <a:lnTo>
                  <a:pt x="109" y="197"/>
                </a:lnTo>
                <a:lnTo>
                  <a:pt x="109" y="199"/>
                </a:lnTo>
                <a:lnTo>
                  <a:pt x="111" y="201"/>
                </a:lnTo>
                <a:lnTo>
                  <a:pt x="112" y="202"/>
                </a:lnTo>
                <a:lnTo>
                  <a:pt x="119" y="205"/>
                </a:lnTo>
                <a:lnTo>
                  <a:pt x="119" y="220"/>
                </a:lnTo>
                <a:lnTo>
                  <a:pt x="107" y="214"/>
                </a:lnTo>
                <a:lnTo>
                  <a:pt x="107" y="214"/>
                </a:lnTo>
                <a:lnTo>
                  <a:pt x="104" y="214"/>
                </a:lnTo>
                <a:lnTo>
                  <a:pt x="103" y="214"/>
                </a:lnTo>
                <a:lnTo>
                  <a:pt x="100" y="216"/>
                </a:lnTo>
                <a:lnTo>
                  <a:pt x="98" y="217"/>
                </a:lnTo>
                <a:lnTo>
                  <a:pt x="98" y="218"/>
                </a:lnTo>
                <a:lnTo>
                  <a:pt x="98" y="186"/>
                </a:lnTo>
                <a:lnTo>
                  <a:pt x="105" y="171"/>
                </a:lnTo>
                <a:lnTo>
                  <a:pt x="105" y="171"/>
                </a:lnTo>
                <a:lnTo>
                  <a:pt x="105" y="168"/>
                </a:lnTo>
                <a:lnTo>
                  <a:pt x="105" y="167"/>
                </a:lnTo>
                <a:lnTo>
                  <a:pt x="104" y="164"/>
                </a:lnTo>
                <a:lnTo>
                  <a:pt x="103" y="163"/>
                </a:lnTo>
                <a:lnTo>
                  <a:pt x="98" y="161"/>
                </a:lnTo>
                <a:lnTo>
                  <a:pt x="98" y="147"/>
                </a:lnTo>
                <a:lnTo>
                  <a:pt x="108" y="152"/>
                </a:lnTo>
                <a:lnTo>
                  <a:pt x="108" y="152"/>
                </a:lnTo>
                <a:lnTo>
                  <a:pt x="111" y="152"/>
                </a:lnTo>
                <a:lnTo>
                  <a:pt x="112" y="152"/>
                </a:lnTo>
                <a:lnTo>
                  <a:pt x="115" y="151"/>
                </a:lnTo>
                <a:lnTo>
                  <a:pt x="116" y="148"/>
                </a:lnTo>
                <a:lnTo>
                  <a:pt x="119" y="141"/>
                </a:lnTo>
                <a:close/>
                <a:moveTo>
                  <a:pt x="98" y="283"/>
                </a:moveTo>
                <a:lnTo>
                  <a:pt x="86" y="278"/>
                </a:lnTo>
                <a:lnTo>
                  <a:pt x="86" y="212"/>
                </a:lnTo>
                <a:lnTo>
                  <a:pt x="86" y="212"/>
                </a:lnTo>
                <a:lnTo>
                  <a:pt x="86" y="212"/>
                </a:lnTo>
                <a:lnTo>
                  <a:pt x="86" y="209"/>
                </a:lnTo>
                <a:lnTo>
                  <a:pt x="86" y="206"/>
                </a:lnTo>
                <a:lnTo>
                  <a:pt x="86" y="190"/>
                </a:lnTo>
                <a:lnTo>
                  <a:pt x="89" y="191"/>
                </a:lnTo>
                <a:lnTo>
                  <a:pt x="89" y="191"/>
                </a:lnTo>
                <a:lnTo>
                  <a:pt x="92" y="191"/>
                </a:lnTo>
                <a:lnTo>
                  <a:pt x="93" y="191"/>
                </a:lnTo>
                <a:lnTo>
                  <a:pt x="96" y="190"/>
                </a:lnTo>
                <a:lnTo>
                  <a:pt x="97" y="188"/>
                </a:lnTo>
                <a:lnTo>
                  <a:pt x="98" y="186"/>
                </a:lnTo>
                <a:lnTo>
                  <a:pt x="98" y="218"/>
                </a:lnTo>
                <a:lnTo>
                  <a:pt x="90" y="235"/>
                </a:lnTo>
                <a:lnTo>
                  <a:pt x="90" y="235"/>
                </a:lnTo>
                <a:lnTo>
                  <a:pt x="90" y="235"/>
                </a:lnTo>
                <a:lnTo>
                  <a:pt x="90" y="237"/>
                </a:lnTo>
                <a:lnTo>
                  <a:pt x="90" y="239"/>
                </a:lnTo>
                <a:lnTo>
                  <a:pt x="92" y="241"/>
                </a:lnTo>
                <a:lnTo>
                  <a:pt x="93" y="243"/>
                </a:lnTo>
                <a:lnTo>
                  <a:pt x="98" y="244"/>
                </a:lnTo>
                <a:lnTo>
                  <a:pt x="98" y="283"/>
                </a:lnTo>
                <a:lnTo>
                  <a:pt x="98" y="283"/>
                </a:lnTo>
                <a:close/>
                <a:moveTo>
                  <a:pt x="86" y="22"/>
                </a:moveTo>
                <a:lnTo>
                  <a:pt x="86" y="22"/>
                </a:lnTo>
                <a:lnTo>
                  <a:pt x="86" y="22"/>
                </a:lnTo>
                <a:lnTo>
                  <a:pt x="92" y="14"/>
                </a:lnTo>
                <a:lnTo>
                  <a:pt x="98" y="7"/>
                </a:lnTo>
                <a:lnTo>
                  <a:pt x="98" y="56"/>
                </a:lnTo>
                <a:lnTo>
                  <a:pt x="93" y="68"/>
                </a:lnTo>
                <a:lnTo>
                  <a:pt x="93" y="68"/>
                </a:lnTo>
                <a:lnTo>
                  <a:pt x="93" y="68"/>
                </a:lnTo>
                <a:lnTo>
                  <a:pt x="92" y="73"/>
                </a:lnTo>
                <a:lnTo>
                  <a:pt x="92" y="79"/>
                </a:lnTo>
                <a:lnTo>
                  <a:pt x="94" y="84"/>
                </a:lnTo>
                <a:lnTo>
                  <a:pt x="98" y="90"/>
                </a:lnTo>
                <a:lnTo>
                  <a:pt x="98" y="113"/>
                </a:lnTo>
                <a:lnTo>
                  <a:pt x="86" y="107"/>
                </a:lnTo>
                <a:lnTo>
                  <a:pt x="86" y="22"/>
                </a:lnTo>
                <a:lnTo>
                  <a:pt x="86" y="22"/>
                </a:lnTo>
                <a:close/>
                <a:moveTo>
                  <a:pt x="98" y="147"/>
                </a:moveTo>
                <a:lnTo>
                  <a:pt x="98" y="161"/>
                </a:lnTo>
                <a:lnTo>
                  <a:pt x="86" y="156"/>
                </a:lnTo>
                <a:lnTo>
                  <a:pt x="86" y="141"/>
                </a:lnTo>
                <a:lnTo>
                  <a:pt x="98" y="147"/>
                </a:lnTo>
                <a:close/>
                <a:moveTo>
                  <a:pt x="86" y="278"/>
                </a:moveTo>
                <a:lnTo>
                  <a:pt x="58" y="264"/>
                </a:lnTo>
                <a:lnTo>
                  <a:pt x="58" y="225"/>
                </a:lnTo>
                <a:lnTo>
                  <a:pt x="70" y="232"/>
                </a:lnTo>
                <a:lnTo>
                  <a:pt x="70" y="232"/>
                </a:lnTo>
                <a:lnTo>
                  <a:pt x="73" y="232"/>
                </a:lnTo>
                <a:lnTo>
                  <a:pt x="75" y="232"/>
                </a:lnTo>
                <a:lnTo>
                  <a:pt x="77" y="230"/>
                </a:lnTo>
                <a:lnTo>
                  <a:pt x="78" y="229"/>
                </a:lnTo>
                <a:lnTo>
                  <a:pt x="86" y="212"/>
                </a:lnTo>
                <a:lnTo>
                  <a:pt x="86" y="278"/>
                </a:lnTo>
                <a:lnTo>
                  <a:pt x="86" y="278"/>
                </a:lnTo>
                <a:close/>
                <a:moveTo>
                  <a:pt x="58" y="83"/>
                </a:moveTo>
                <a:lnTo>
                  <a:pt x="86" y="22"/>
                </a:lnTo>
                <a:lnTo>
                  <a:pt x="86" y="107"/>
                </a:lnTo>
                <a:lnTo>
                  <a:pt x="82" y="106"/>
                </a:lnTo>
                <a:lnTo>
                  <a:pt x="82" y="106"/>
                </a:lnTo>
                <a:lnTo>
                  <a:pt x="81" y="105"/>
                </a:lnTo>
                <a:lnTo>
                  <a:pt x="78" y="105"/>
                </a:lnTo>
                <a:lnTo>
                  <a:pt x="77" y="106"/>
                </a:lnTo>
                <a:lnTo>
                  <a:pt x="75" y="109"/>
                </a:lnTo>
                <a:lnTo>
                  <a:pt x="67" y="126"/>
                </a:lnTo>
                <a:lnTo>
                  <a:pt x="67" y="126"/>
                </a:lnTo>
                <a:lnTo>
                  <a:pt x="67" y="126"/>
                </a:lnTo>
                <a:lnTo>
                  <a:pt x="66" y="128"/>
                </a:lnTo>
                <a:lnTo>
                  <a:pt x="67" y="130"/>
                </a:lnTo>
                <a:lnTo>
                  <a:pt x="67" y="132"/>
                </a:lnTo>
                <a:lnTo>
                  <a:pt x="70" y="133"/>
                </a:lnTo>
                <a:lnTo>
                  <a:pt x="86" y="141"/>
                </a:lnTo>
                <a:lnTo>
                  <a:pt x="86" y="156"/>
                </a:lnTo>
                <a:lnTo>
                  <a:pt x="65" y="145"/>
                </a:lnTo>
                <a:lnTo>
                  <a:pt x="65" y="145"/>
                </a:lnTo>
                <a:lnTo>
                  <a:pt x="61" y="145"/>
                </a:lnTo>
                <a:lnTo>
                  <a:pt x="58" y="147"/>
                </a:lnTo>
                <a:lnTo>
                  <a:pt x="58" y="83"/>
                </a:lnTo>
                <a:lnTo>
                  <a:pt x="58" y="83"/>
                </a:lnTo>
                <a:close/>
                <a:moveTo>
                  <a:pt x="86" y="190"/>
                </a:moveTo>
                <a:lnTo>
                  <a:pt x="86" y="206"/>
                </a:lnTo>
                <a:lnTo>
                  <a:pt x="86" y="206"/>
                </a:lnTo>
                <a:lnTo>
                  <a:pt x="84" y="203"/>
                </a:lnTo>
                <a:lnTo>
                  <a:pt x="58" y="191"/>
                </a:lnTo>
                <a:lnTo>
                  <a:pt x="58" y="176"/>
                </a:lnTo>
                <a:lnTo>
                  <a:pt x="86" y="190"/>
                </a:lnTo>
                <a:close/>
                <a:moveTo>
                  <a:pt x="58" y="264"/>
                </a:moveTo>
                <a:lnTo>
                  <a:pt x="21" y="247"/>
                </a:lnTo>
                <a:lnTo>
                  <a:pt x="21" y="247"/>
                </a:lnTo>
                <a:lnTo>
                  <a:pt x="14" y="243"/>
                </a:lnTo>
                <a:lnTo>
                  <a:pt x="9" y="239"/>
                </a:lnTo>
                <a:lnTo>
                  <a:pt x="5" y="233"/>
                </a:lnTo>
                <a:lnTo>
                  <a:pt x="2" y="226"/>
                </a:lnTo>
                <a:lnTo>
                  <a:pt x="1" y="220"/>
                </a:lnTo>
                <a:lnTo>
                  <a:pt x="0" y="213"/>
                </a:lnTo>
                <a:lnTo>
                  <a:pt x="1" y="206"/>
                </a:lnTo>
                <a:lnTo>
                  <a:pt x="4" y="199"/>
                </a:lnTo>
                <a:lnTo>
                  <a:pt x="58" y="83"/>
                </a:lnTo>
                <a:lnTo>
                  <a:pt x="58" y="147"/>
                </a:lnTo>
                <a:lnTo>
                  <a:pt x="58" y="147"/>
                </a:lnTo>
                <a:lnTo>
                  <a:pt x="56" y="148"/>
                </a:lnTo>
                <a:lnTo>
                  <a:pt x="48" y="165"/>
                </a:lnTo>
                <a:lnTo>
                  <a:pt x="48" y="165"/>
                </a:lnTo>
                <a:lnTo>
                  <a:pt x="48" y="165"/>
                </a:lnTo>
                <a:lnTo>
                  <a:pt x="48" y="168"/>
                </a:lnTo>
                <a:lnTo>
                  <a:pt x="48" y="170"/>
                </a:lnTo>
                <a:lnTo>
                  <a:pt x="50" y="172"/>
                </a:lnTo>
                <a:lnTo>
                  <a:pt x="51" y="174"/>
                </a:lnTo>
                <a:lnTo>
                  <a:pt x="58" y="176"/>
                </a:lnTo>
                <a:lnTo>
                  <a:pt x="58" y="191"/>
                </a:lnTo>
                <a:lnTo>
                  <a:pt x="46" y="186"/>
                </a:lnTo>
                <a:lnTo>
                  <a:pt x="46" y="186"/>
                </a:lnTo>
                <a:lnTo>
                  <a:pt x="43" y="184"/>
                </a:lnTo>
                <a:lnTo>
                  <a:pt x="42" y="186"/>
                </a:lnTo>
                <a:lnTo>
                  <a:pt x="39" y="187"/>
                </a:lnTo>
                <a:lnTo>
                  <a:pt x="38" y="188"/>
                </a:lnTo>
                <a:lnTo>
                  <a:pt x="29" y="206"/>
                </a:lnTo>
                <a:lnTo>
                  <a:pt x="29" y="206"/>
                </a:lnTo>
                <a:lnTo>
                  <a:pt x="29" y="206"/>
                </a:lnTo>
                <a:lnTo>
                  <a:pt x="29" y="207"/>
                </a:lnTo>
                <a:lnTo>
                  <a:pt x="29" y="210"/>
                </a:lnTo>
                <a:lnTo>
                  <a:pt x="31" y="212"/>
                </a:lnTo>
                <a:lnTo>
                  <a:pt x="32" y="213"/>
                </a:lnTo>
                <a:lnTo>
                  <a:pt x="58" y="225"/>
                </a:lnTo>
                <a:lnTo>
                  <a:pt x="58" y="2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7261630" y="1832357"/>
            <a:ext cx="625002" cy="789263"/>
            <a:chOff x="1516063" y="3252788"/>
            <a:chExt cx="247651" cy="312737"/>
          </a:xfrm>
          <a:solidFill>
            <a:srgbClr val="FFFFFF">
              <a:alpha val="10000"/>
            </a:srgbClr>
          </a:solidFill>
        </p:grpSpPr>
        <p:sp>
          <p:nvSpPr>
            <p:cNvPr id="15" name="Freeform 182"/>
            <p:cNvSpPr/>
            <p:nvPr/>
          </p:nvSpPr>
          <p:spPr bwMode="auto">
            <a:xfrm>
              <a:off x="1527176" y="3263900"/>
              <a:ext cx="236538" cy="301625"/>
            </a:xfrm>
            <a:custGeom>
              <a:avLst/>
              <a:gdLst>
                <a:gd name="T0" fmla="*/ 0 w 149"/>
                <a:gd name="T1" fmla="*/ 33 h 190"/>
                <a:gd name="T2" fmla="*/ 7 w 149"/>
                <a:gd name="T3" fmla="*/ 28 h 190"/>
                <a:gd name="T4" fmla="*/ 96 w 149"/>
                <a:gd name="T5" fmla="*/ 171 h 190"/>
                <a:gd name="T6" fmla="*/ 96 w 149"/>
                <a:gd name="T7" fmla="*/ 171 h 190"/>
                <a:gd name="T8" fmla="*/ 99 w 149"/>
                <a:gd name="T9" fmla="*/ 176 h 190"/>
                <a:gd name="T10" fmla="*/ 101 w 149"/>
                <a:gd name="T11" fmla="*/ 178 h 190"/>
                <a:gd name="T12" fmla="*/ 105 w 149"/>
                <a:gd name="T13" fmla="*/ 180 h 190"/>
                <a:gd name="T14" fmla="*/ 109 w 149"/>
                <a:gd name="T15" fmla="*/ 181 h 190"/>
                <a:gd name="T16" fmla="*/ 114 w 149"/>
                <a:gd name="T17" fmla="*/ 181 h 190"/>
                <a:gd name="T18" fmla="*/ 119 w 149"/>
                <a:gd name="T19" fmla="*/ 181 h 190"/>
                <a:gd name="T20" fmla="*/ 123 w 149"/>
                <a:gd name="T21" fmla="*/ 180 h 190"/>
                <a:gd name="T22" fmla="*/ 127 w 149"/>
                <a:gd name="T23" fmla="*/ 177 h 190"/>
                <a:gd name="T24" fmla="*/ 127 w 149"/>
                <a:gd name="T25" fmla="*/ 177 h 190"/>
                <a:gd name="T26" fmla="*/ 131 w 149"/>
                <a:gd name="T27" fmla="*/ 174 h 190"/>
                <a:gd name="T28" fmla="*/ 135 w 149"/>
                <a:gd name="T29" fmla="*/ 171 h 190"/>
                <a:gd name="T30" fmla="*/ 137 w 149"/>
                <a:gd name="T31" fmla="*/ 167 h 190"/>
                <a:gd name="T32" fmla="*/ 138 w 149"/>
                <a:gd name="T33" fmla="*/ 163 h 190"/>
                <a:gd name="T34" fmla="*/ 139 w 149"/>
                <a:gd name="T35" fmla="*/ 159 h 190"/>
                <a:gd name="T36" fmla="*/ 139 w 149"/>
                <a:gd name="T37" fmla="*/ 155 h 190"/>
                <a:gd name="T38" fmla="*/ 138 w 149"/>
                <a:gd name="T39" fmla="*/ 150 h 190"/>
                <a:gd name="T40" fmla="*/ 137 w 149"/>
                <a:gd name="T41" fmla="*/ 146 h 190"/>
                <a:gd name="T42" fmla="*/ 49 w 149"/>
                <a:gd name="T43" fmla="*/ 4 h 190"/>
                <a:gd name="T44" fmla="*/ 54 w 149"/>
                <a:gd name="T45" fmla="*/ 0 h 190"/>
                <a:gd name="T46" fmla="*/ 145 w 149"/>
                <a:gd name="T47" fmla="*/ 144 h 190"/>
                <a:gd name="T48" fmla="*/ 145 w 149"/>
                <a:gd name="T49" fmla="*/ 144 h 190"/>
                <a:gd name="T50" fmla="*/ 147 w 149"/>
                <a:gd name="T51" fmla="*/ 150 h 190"/>
                <a:gd name="T52" fmla="*/ 149 w 149"/>
                <a:gd name="T53" fmla="*/ 155 h 190"/>
                <a:gd name="T54" fmla="*/ 149 w 149"/>
                <a:gd name="T55" fmla="*/ 161 h 190"/>
                <a:gd name="T56" fmla="*/ 147 w 149"/>
                <a:gd name="T57" fmla="*/ 166 h 190"/>
                <a:gd name="T58" fmla="*/ 145 w 149"/>
                <a:gd name="T59" fmla="*/ 171 h 190"/>
                <a:gd name="T60" fmla="*/ 142 w 149"/>
                <a:gd name="T61" fmla="*/ 177 h 190"/>
                <a:gd name="T62" fmla="*/ 138 w 149"/>
                <a:gd name="T63" fmla="*/ 181 h 190"/>
                <a:gd name="T64" fmla="*/ 133 w 149"/>
                <a:gd name="T65" fmla="*/ 185 h 190"/>
                <a:gd name="T66" fmla="*/ 133 w 149"/>
                <a:gd name="T67" fmla="*/ 185 h 190"/>
                <a:gd name="T68" fmla="*/ 127 w 149"/>
                <a:gd name="T69" fmla="*/ 188 h 190"/>
                <a:gd name="T70" fmla="*/ 120 w 149"/>
                <a:gd name="T71" fmla="*/ 190 h 190"/>
                <a:gd name="T72" fmla="*/ 115 w 149"/>
                <a:gd name="T73" fmla="*/ 190 h 190"/>
                <a:gd name="T74" fmla="*/ 108 w 149"/>
                <a:gd name="T75" fmla="*/ 190 h 190"/>
                <a:gd name="T76" fmla="*/ 103 w 149"/>
                <a:gd name="T77" fmla="*/ 189 h 190"/>
                <a:gd name="T78" fmla="*/ 97 w 149"/>
                <a:gd name="T79" fmla="*/ 186 h 190"/>
                <a:gd name="T80" fmla="*/ 93 w 149"/>
                <a:gd name="T81" fmla="*/ 182 h 190"/>
                <a:gd name="T82" fmla="*/ 91 w 149"/>
                <a:gd name="T83" fmla="*/ 178 h 190"/>
                <a:gd name="T84" fmla="*/ 0 w 149"/>
                <a:gd name="T85" fmla="*/ 3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9" h="190">
                  <a:moveTo>
                    <a:pt x="0" y="33"/>
                  </a:moveTo>
                  <a:lnTo>
                    <a:pt x="7" y="28"/>
                  </a:lnTo>
                  <a:lnTo>
                    <a:pt x="96" y="171"/>
                  </a:lnTo>
                  <a:lnTo>
                    <a:pt x="96" y="171"/>
                  </a:lnTo>
                  <a:lnTo>
                    <a:pt x="99" y="176"/>
                  </a:lnTo>
                  <a:lnTo>
                    <a:pt x="101" y="178"/>
                  </a:lnTo>
                  <a:lnTo>
                    <a:pt x="105" y="180"/>
                  </a:lnTo>
                  <a:lnTo>
                    <a:pt x="109" y="181"/>
                  </a:lnTo>
                  <a:lnTo>
                    <a:pt x="114" y="181"/>
                  </a:lnTo>
                  <a:lnTo>
                    <a:pt x="119" y="181"/>
                  </a:lnTo>
                  <a:lnTo>
                    <a:pt x="123" y="180"/>
                  </a:lnTo>
                  <a:lnTo>
                    <a:pt x="127" y="177"/>
                  </a:lnTo>
                  <a:lnTo>
                    <a:pt x="127" y="177"/>
                  </a:lnTo>
                  <a:lnTo>
                    <a:pt x="131" y="174"/>
                  </a:lnTo>
                  <a:lnTo>
                    <a:pt x="135" y="171"/>
                  </a:lnTo>
                  <a:lnTo>
                    <a:pt x="137" y="167"/>
                  </a:lnTo>
                  <a:lnTo>
                    <a:pt x="138" y="163"/>
                  </a:lnTo>
                  <a:lnTo>
                    <a:pt x="139" y="159"/>
                  </a:lnTo>
                  <a:lnTo>
                    <a:pt x="139" y="155"/>
                  </a:lnTo>
                  <a:lnTo>
                    <a:pt x="138" y="150"/>
                  </a:lnTo>
                  <a:lnTo>
                    <a:pt x="137" y="146"/>
                  </a:lnTo>
                  <a:lnTo>
                    <a:pt x="49" y="4"/>
                  </a:lnTo>
                  <a:lnTo>
                    <a:pt x="54" y="0"/>
                  </a:lnTo>
                  <a:lnTo>
                    <a:pt x="145" y="144"/>
                  </a:lnTo>
                  <a:lnTo>
                    <a:pt x="145" y="144"/>
                  </a:lnTo>
                  <a:lnTo>
                    <a:pt x="147" y="150"/>
                  </a:lnTo>
                  <a:lnTo>
                    <a:pt x="149" y="155"/>
                  </a:lnTo>
                  <a:lnTo>
                    <a:pt x="149" y="161"/>
                  </a:lnTo>
                  <a:lnTo>
                    <a:pt x="147" y="166"/>
                  </a:lnTo>
                  <a:lnTo>
                    <a:pt x="145" y="171"/>
                  </a:lnTo>
                  <a:lnTo>
                    <a:pt x="142" y="177"/>
                  </a:lnTo>
                  <a:lnTo>
                    <a:pt x="138" y="181"/>
                  </a:lnTo>
                  <a:lnTo>
                    <a:pt x="133" y="185"/>
                  </a:lnTo>
                  <a:lnTo>
                    <a:pt x="133" y="185"/>
                  </a:lnTo>
                  <a:lnTo>
                    <a:pt x="127" y="188"/>
                  </a:lnTo>
                  <a:lnTo>
                    <a:pt x="120" y="190"/>
                  </a:lnTo>
                  <a:lnTo>
                    <a:pt x="115" y="190"/>
                  </a:lnTo>
                  <a:lnTo>
                    <a:pt x="108" y="190"/>
                  </a:lnTo>
                  <a:lnTo>
                    <a:pt x="103" y="189"/>
                  </a:lnTo>
                  <a:lnTo>
                    <a:pt x="97" y="186"/>
                  </a:lnTo>
                  <a:lnTo>
                    <a:pt x="93" y="182"/>
                  </a:lnTo>
                  <a:lnTo>
                    <a:pt x="91" y="178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83"/>
            <p:cNvSpPr/>
            <p:nvPr/>
          </p:nvSpPr>
          <p:spPr bwMode="auto">
            <a:xfrm>
              <a:off x="1516063" y="3252788"/>
              <a:ext cx="114300" cy="79375"/>
            </a:xfrm>
            <a:custGeom>
              <a:avLst/>
              <a:gdLst>
                <a:gd name="T0" fmla="*/ 0 w 72"/>
                <a:gd name="T1" fmla="*/ 47 h 50"/>
                <a:gd name="T2" fmla="*/ 0 w 72"/>
                <a:gd name="T3" fmla="*/ 47 h 50"/>
                <a:gd name="T4" fmla="*/ 1 w 72"/>
                <a:gd name="T5" fmla="*/ 49 h 50"/>
                <a:gd name="T6" fmla="*/ 4 w 72"/>
                <a:gd name="T7" fmla="*/ 50 h 50"/>
                <a:gd name="T8" fmla="*/ 5 w 72"/>
                <a:gd name="T9" fmla="*/ 50 h 50"/>
                <a:gd name="T10" fmla="*/ 8 w 72"/>
                <a:gd name="T11" fmla="*/ 49 h 50"/>
                <a:gd name="T12" fmla="*/ 69 w 72"/>
                <a:gd name="T13" fmla="*/ 11 h 50"/>
                <a:gd name="T14" fmla="*/ 69 w 72"/>
                <a:gd name="T15" fmla="*/ 11 h 50"/>
                <a:gd name="T16" fmla="*/ 70 w 72"/>
                <a:gd name="T17" fmla="*/ 9 h 50"/>
                <a:gd name="T18" fmla="*/ 72 w 72"/>
                <a:gd name="T19" fmla="*/ 8 h 50"/>
                <a:gd name="T20" fmla="*/ 72 w 72"/>
                <a:gd name="T21" fmla="*/ 5 h 50"/>
                <a:gd name="T22" fmla="*/ 70 w 72"/>
                <a:gd name="T23" fmla="*/ 2 h 50"/>
                <a:gd name="T24" fmla="*/ 70 w 72"/>
                <a:gd name="T25" fmla="*/ 2 h 50"/>
                <a:gd name="T26" fmla="*/ 69 w 72"/>
                <a:gd name="T27" fmla="*/ 1 h 50"/>
                <a:gd name="T28" fmla="*/ 68 w 72"/>
                <a:gd name="T29" fmla="*/ 0 h 50"/>
                <a:gd name="T30" fmla="*/ 65 w 72"/>
                <a:gd name="T31" fmla="*/ 0 h 50"/>
                <a:gd name="T32" fmla="*/ 64 w 72"/>
                <a:gd name="T33" fmla="*/ 1 h 50"/>
                <a:gd name="T34" fmla="*/ 1 w 72"/>
                <a:gd name="T35" fmla="*/ 39 h 50"/>
                <a:gd name="T36" fmla="*/ 1 w 72"/>
                <a:gd name="T37" fmla="*/ 39 h 50"/>
                <a:gd name="T38" fmla="*/ 0 w 72"/>
                <a:gd name="T39" fmla="*/ 40 h 50"/>
                <a:gd name="T40" fmla="*/ 0 w 72"/>
                <a:gd name="T41" fmla="*/ 43 h 50"/>
                <a:gd name="T42" fmla="*/ 0 w 72"/>
                <a:gd name="T43" fmla="*/ 44 h 50"/>
                <a:gd name="T44" fmla="*/ 0 w 72"/>
                <a:gd name="T45" fmla="*/ 47 h 50"/>
                <a:gd name="T46" fmla="*/ 0 w 72"/>
                <a:gd name="T47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50">
                  <a:moveTo>
                    <a:pt x="0" y="47"/>
                  </a:moveTo>
                  <a:lnTo>
                    <a:pt x="0" y="47"/>
                  </a:lnTo>
                  <a:lnTo>
                    <a:pt x="1" y="49"/>
                  </a:lnTo>
                  <a:lnTo>
                    <a:pt x="4" y="50"/>
                  </a:lnTo>
                  <a:lnTo>
                    <a:pt x="5" y="50"/>
                  </a:lnTo>
                  <a:lnTo>
                    <a:pt x="8" y="49"/>
                  </a:lnTo>
                  <a:lnTo>
                    <a:pt x="69" y="11"/>
                  </a:lnTo>
                  <a:lnTo>
                    <a:pt x="69" y="11"/>
                  </a:lnTo>
                  <a:lnTo>
                    <a:pt x="70" y="9"/>
                  </a:lnTo>
                  <a:lnTo>
                    <a:pt x="72" y="8"/>
                  </a:lnTo>
                  <a:lnTo>
                    <a:pt x="72" y="5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64" y="1"/>
                  </a:lnTo>
                  <a:lnTo>
                    <a:pt x="1" y="39"/>
                  </a:lnTo>
                  <a:lnTo>
                    <a:pt x="1" y="39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84"/>
            <p:cNvSpPr/>
            <p:nvPr/>
          </p:nvSpPr>
          <p:spPr bwMode="auto">
            <a:xfrm>
              <a:off x="1560513" y="3316288"/>
              <a:ext cx="161925" cy="219075"/>
            </a:xfrm>
            <a:custGeom>
              <a:avLst/>
              <a:gdLst>
                <a:gd name="T0" fmla="*/ 0 w 102"/>
                <a:gd name="T1" fmla="*/ 6 h 138"/>
                <a:gd name="T2" fmla="*/ 9 w 102"/>
                <a:gd name="T3" fmla="*/ 0 h 138"/>
                <a:gd name="T4" fmla="*/ 88 w 102"/>
                <a:gd name="T5" fmla="*/ 128 h 138"/>
                <a:gd name="T6" fmla="*/ 88 w 102"/>
                <a:gd name="T7" fmla="*/ 128 h 138"/>
                <a:gd name="T8" fmla="*/ 91 w 102"/>
                <a:gd name="T9" fmla="*/ 132 h 138"/>
                <a:gd name="T10" fmla="*/ 94 w 102"/>
                <a:gd name="T11" fmla="*/ 133 h 138"/>
                <a:gd name="T12" fmla="*/ 98 w 102"/>
                <a:gd name="T13" fmla="*/ 134 h 138"/>
                <a:gd name="T14" fmla="*/ 102 w 102"/>
                <a:gd name="T15" fmla="*/ 136 h 138"/>
                <a:gd name="T16" fmla="*/ 102 w 102"/>
                <a:gd name="T17" fmla="*/ 136 h 138"/>
                <a:gd name="T18" fmla="*/ 101 w 102"/>
                <a:gd name="T19" fmla="*/ 136 h 138"/>
                <a:gd name="T20" fmla="*/ 101 w 102"/>
                <a:gd name="T21" fmla="*/ 136 h 138"/>
                <a:gd name="T22" fmla="*/ 95 w 102"/>
                <a:gd name="T23" fmla="*/ 138 h 138"/>
                <a:gd name="T24" fmla="*/ 88 w 102"/>
                <a:gd name="T25" fmla="*/ 138 h 138"/>
                <a:gd name="T26" fmla="*/ 83 w 102"/>
                <a:gd name="T27" fmla="*/ 136 h 138"/>
                <a:gd name="T28" fmla="*/ 79 w 102"/>
                <a:gd name="T29" fmla="*/ 132 h 138"/>
                <a:gd name="T30" fmla="*/ 0 w 102"/>
                <a:gd name="T31" fmla="*/ 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38">
                  <a:moveTo>
                    <a:pt x="0" y="6"/>
                  </a:moveTo>
                  <a:lnTo>
                    <a:pt x="9" y="0"/>
                  </a:lnTo>
                  <a:lnTo>
                    <a:pt x="88" y="128"/>
                  </a:lnTo>
                  <a:lnTo>
                    <a:pt x="88" y="128"/>
                  </a:lnTo>
                  <a:lnTo>
                    <a:pt x="91" y="132"/>
                  </a:lnTo>
                  <a:lnTo>
                    <a:pt x="94" y="133"/>
                  </a:lnTo>
                  <a:lnTo>
                    <a:pt x="98" y="134"/>
                  </a:lnTo>
                  <a:lnTo>
                    <a:pt x="102" y="136"/>
                  </a:lnTo>
                  <a:lnTo>
                    <a:pt x="102" y="136"/>
                  </a:lnTo>
                  <a:lnTo>
                    <a:pt x="101" y="136"/>
                  </a:lnTo>
                  <a:lnTo>
                    <a:pt x="101" y="136"/>
                  </a:lnTo>
                  <a:lnTo>
                    <a:pt x="95" y="138"/>
                  </a:lnTo>
                  <a:lnTo>
                    <a:pt x="88" y="138"/>
                  </a:lnTo>
                  <a:lnTo>
                    <a:pt x="83" y="136"/>
                  </a:lnTo>
                  <a:lnTo>
                    <a:pt x="79" y="132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5460943" y="4093077"/>
            <a:ext cx="453258" cy="589818"/>
            <a:chOff x="1893888" y="4305300"/>
            <a:chExt cx="495300" cy="644526"/>
          </a:xfrm>
          <a:solidFill>
            <a:srgbClr val="FFFFFF">
              <a:alpha val="10000"/>
            </a:srgbClr>
          </a:solidFill>
        </p:grpSpPr>
        <p:sp>
          <p:nvSpPr>
            <p:cNvPr id="19" name="Freeform 129"/>
            <p:cNvSpPr/>
            <p:nvPr/>
          </p:nvSpPr>
          <p:spPr bwMode="auto">
            <a:xfrm>
              <a:off x="1893888" y="4305300"/>
              <a:ext cx="495300" cy="496888"/>
            </a:xfrm>
            <a:custGeom>
              <a:avLst/>
              <a:gdLst>
                <a:gd name="T0" fmla="*/ 83 w 312"/>
                <a:gd name="T1" fmla="*/ 16 h 313"/>
                <a:gd name="T2" fmla="*/ 57 w 312"/>
                <a:gd name="T3" fmla="*/ 41 h 313"/>
                <a:gd name="T4" fmla="*/ 37 w 312"/>
                <a:gd name="T5" fmla="*/ 71 h 313"/>
                <a:gd name="T6" fmla="*/ 25 w 312"/>
                <a:gd name="T7" fmla="*/ 103 h 313"/>
                <a:gd name="T8" fmla="*/ 21 w 312"/>
                <a:gd name="T9" fmla="*/ 140 h 313"/>
                <a:gd name="T10" fmla="*/ 21 w 312"/>
                <a:gd name="T11" fmla="*/ 156 h 313"/>
                <a:gd name="T12" fmla="*/ 27 w 312"/>
                <a:gd name="T13" fmla="*/ 186 h 313"/>
                <a:gd name="T14" fmla="*/ 40 w 312"/>
                <a:gd name="T15" fmla="*/ 213 h 313"/>
                <a:gd name="T16" fmla="*/ 56 w 312"/>
                <a:gd name="T17" fmla="*/ 237 h 313"/>
                <a:gd name="T18" fmla="*/ 76 w 312"/>
                <a:gd name="T19" fmla="*/ 259 h 313"/>
                <a:gd name="T20" fmla="*/ 101 w 312"/>
                <a:gd name="T21" fmla="*/ 275 h 313"/>
                <a:gd name="T22" fmla="*/ 128 w 312"/>
                <a:gd name="T23" fmla="*/ 287 h 313"/>
                <a:gd name="T24" fmla="*/ 157 w 312"/>
                <a:gd name="T25" fmla="*/ 293 h 313"/>
                <a:gd name="T26" fmla="*/ 174 w 312"/>
                <a:gd name="T27" fmla="*/ 294 h 313"/>
                <a:gd name="T28" fmla="*/ 210 w 312"/>
                <a:gd name="T29" fmla="*/ 289 h 313"/>
                <a:gd name="T30" fmla="*/ 243 w 312"/>
                <a:gd name="T31" fmla="*/ 276 h 313"/>
                <a:gd name="T32" fmla="*/ 273 w 312"/>
                <a:gd name="T33" fmla="*/ 257 h 313"/>
                <a:gd name="T34" fmla="*/ 296 w 312"/>
                <a:gd name="T35" fmla="*/ 233 h 313"/>
                <a:gd name="T36" fmla="*/ 312 w 312"/>
                <a:gd name="T37" fmla="*/ 245 h 313"/>
                <a:gd name="T38" fmla="*/ 285 w 312"/>
                <a:gd name="T39" fmla="*/ 274 h 313"/>
                <a:gd name="T40" fmla="*/ 252 w 312"/>
                <a:gd name="T41" fmla="*/ 295 h 313"/>
                <a:gd name="T42" fmla="*/ 214 w 312"/>
                <a:gd name="T43" fmla="*/ 309 h 313"/>
                <a:gd name="T44" fmla="*/ 174 w 312"/>
                <a:gd name="T45" fmla="*/ 313 h 313"/>
                <a:gd name="T46" fmla="*/ 156 w 312"/>
                <a:gd name="T47" fmla="*/ 313 h 313"/>
                <a:gd name="T48" fmla="*/ 122 w 312"/>
                <a:gd name="T49" fmla="*/ 306 h 313"/>
                <a:gd name="T50" fmla="*/ 91 w 312"/>
                <a:gd name="T51" fmla="*/ 293 h 313"/>
                <a:gd name="T52" fmla="*/ 64 w 312"/>
                <a:gd name="T53" fmla="*/ 274 h 313"/>
                <a:gd name="T54" fmla="*/ 40 w 312"/>
                <a:gd name="T55" fmla="*/ 251 h 313"/>
                <a:gd name="T56" fmla="*/ 21 w 312"/>
                <a:gd name="T57" fmla="*/ 222 h 313"/>
                <a:gd name="T58" fmla="*/ 8 w 312"/>
                <a:gd name="T59" fmla="*/ 191 h 313"/>
                <a:gd name="T60" fmla="*/ 2 w 312"/>
                <a:gd name="T61" fmla="*/ 159 h 313"/>
                <a:gd name="T62" fmla="*/ 0 w 312"/>
                <a:gd name="T63" fmla="*/ 140 h 313"/>
                <a:gd name="T64" fmla="*/ 6 w 312"/>
                <a:gd name="T65" fmla="*/ 99 h 313"/>
                <a:gd name="T66" fmla="*/ 19 w 312"/>
                <a:gd name="T67" fmla="*/ 61 h 313"/>
                <a:gd name="T68" fmla="*/ 42 w 312"/>
                <a:gd name="T69" fmla="*/ 27 h 313"/>
                <a:gd name="T70" fmla="*/ 71 w 312"/>
                <a:gd name="T7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30"/>
            <p:cNvSpPr>
              <a:spLocks noEditPoints="1"/>
            </p:cNvSpPr>
            <p:nvPr/>
          </p:nvSpPr>
          <p:spPr bwMode="auto">
            <a:xfrm>
              <a:off x="1947863" y="4314825"/>
              <a:ext cx="436563" cy="434975"/>
            </a:xfrm>
            <a:custGeom>
              <a:avLst/>
              <a:gdLst>
                <a:gd name="T0" fmla="*/ 152 w 275"/>
                <a:gd name="T1" fmla="*/ 1 h 274"/>
                <a:gd name="T2" fmla="*/ 191 w 275"/>
                <a:gd name="T3" fmla="*/ 10 h 274"/>
                <a:gd name="T4" fmla="*/ 225 w 275"/>
                <a:gd name="T5" fmla="*/ 32 h 274"/>
                <a:gd name="T6" fmla="*/ 252 w 275"/>
                <a:gd name="T7" fmla="*/ 61 h 274"/>
                <a:gd name="T8" fmla="*/ 268 w 275"/>
                <a:gd name="T9" fmla="*/ 97 h 274"/>
                <a:gd name="T10" fmla="*/ 275 w 275"/>
                <a:gd name="T11" fmla="*/ 138 h 274"/>
                <a:gd name="T12" fmla="*/ 272 w 275"/>
                <a:gd name="T13" fmla="*/ 165 h 274"/>
                <a:gd name="T14" fmla="*/ 259 w 275"/>
                <a:gd name="T15" fmla="*/ 203 h 274"/>
                <a:gd name="T16" fmla="*/ 234 w 275"/>
                <a:gd name="T17" fmla="*/ 235 h 274"/>
                <a:gd name="T18" fmla="*/ 203 w 275"/>
                <a:gd name="T19" fmla="*/ 258 h 274"/>
                <a:gd name="T20" fmla="*/ 165 w 275"/>
                <a:gd name="T21" fmla="*/ 272 h 274"/>
                <a:gd name="T22" fmla="*/ 137 w 275"/>
                <a:gd name="T23" fmla="*/ 274 h 274"/>
                <a:gd name="T24" fmla="*/ 137 w 275"/>
                <a:gd name="T25" fmla="*/ 269 h 274"/>
                <a:gd name="T26" fmla="*/ 164 w 275"/>
                <a:gd name="T27" fmla="*/ 266 h 274"/>
                <a:gd name="T28" fmla="*/ 201 w 275"/>
                <a:gd name="T29" fmla="*/ 253 h 274"/>
                <a:gd name="T30" fmla="*/ 230 w 275"/>
                <a:gd name="T31" fmla="*/ 230 h 274"/>
                <a:gd name="T32" fmla="*/ 253 w 275"/>
                <a:gd name="T33" fmla="*/ 200 h 274"/>
                <a:gd name="T34" fmla="*/ 266 w 275"/>
                <a:gd name="T35" fmla="*/ 163 h 274"/>
                <a:gd name="T36" fmla="*/ 268 w 275"/>
                <a:gd name="T37" fmla="*/ 138 h 274"/>
                <a:gd name="T38" fmla="*/ 263 w 275"/>
                <a:gd name="T39" fmla="*/ 98 h 274"/>
                <a:gd name="T40" fmla="*/ 247 w 275"/>
                <a:gd name="T41" fmla="*/ 65 h 274"/>
                <a:gd name="T42" fmla="*/ 221 w 275"/>
                <a:gd name="T43" fmla="*/ 36 h 274"/>
                <a:gd name="T44" fmla="*/ 188 w 275"/>
                <a:gd name="T45" fmla="*/ 17 h 274"/>
                <a:gd name="T46" fmla="*/ 151 w 275"/>
                <a:gd name="T47" fmla="*/ 8 h 274"/>
                <a:gd name="T48" fmla="*/ 137 w 275"/>
                <a:gd name="T49" fmla="*/ 0 h 274"/>
                <a:gd name="T50" fmla="*/ 137 w 275"/>
                <a:gd name="T51" fmla="*/ 274 h 274"/>
                <a:gd name="T52" fmla="*/ 96 w 275"/>
                <a:gd name="T53" fmla="*/ 269 h 274"/>
                <a:gd name="T54" fmla="*/ 61 w 275"/>
                <a:gd name="T55" fmla="*/ 251 h 274"/>
                <a:gd name="T56" fmla="*/ 31 w 275"/>
                <a:gd name="T57" fmla="*/ 224 h 274"/>
                <a:gd name="T58" fmla="*/ 11 w 275"/>
                <a:gd name="T59" fmla="*/ 191 h 274"/>
                <a:gd name="T60" fmla="*/ 2 w 275"/>
                <a:gd name="T61" fmla="*/ 151 h 274"/>
                <a:gd name="T62" fmla="*/ 2 w 275"/>
                <a:gd name="T63" fmla="*/ 123 h 274"/>
                <a:gd name="T64" fmla="*/ 11 w 275"/>
                <a:gd name="T65" fmla="*/ 84 h 274"/>
                <a:gd name="T66" fmla="*/ 31 w 275"/>
                <a:gd name="T67" fmla="*/ 50 h 274"/>
                <a:gd name="T68" fmla="*/ 61 w 275"/>
                <a:gd name="T69" fmla="*/ 24 h 274"/>
                <a:gd name="T70" fmla="*/ 96 w 275"/>
                <a:gd name="T71" fmla="*/ 6 h 274"/>
                <a:gd name="T72" fmla="*/ 137 w 275"/>
                <a:gd name="T73" fmla="*/ 0 h 274"/>
                <a:gd name="T74" fmla="*/ 125 w 275"/>
                <a:gd name="T75" fmla="*/ 8 h 274"/>
                <a:gd name="T76" fmla="*/ 87 w 275"/>
                <a:gd name="T77" fmla="*/ 17 h 274"/>
                <a:gd name="T78" fmla="*/ 54 w 275"/>
                <a:gd name="T79" fmla="*/ 36 h 274"/>
                <a:gd name="T80" fmla="*/ 29 w 275"/>
                <a:gd name="T81" fmla="*/ 65 h 274"/>
                <a:gd name="T82" fmla="*/ 12 w 275"/>
                <a:gd name="T83" fmla="*/ 98 h 274"/>
                <a:gd name="T84" fmla="*/ 7 w 275"/>
                <a:gd name="T85" fmla="*/ 138 h 274"/>
                <a:gd name="T86" fmla="*/ 10 w 275"/>
                <a:gd name="T87" fmla="*/ 163 h 274"/>
                <a:gd name="T88" fmla="*/ 22 w 275"/>
                <a:gd name="T89" fmla="*/ 200 h 274"/>
                <a:gd name="T90" fmla="*/ 45 w 275"/>
                <a:gd name="T91" fmla="*/ 230 h 274"/>
                <a:gd name="T92" fmla="*/ 75 w 275"/>
                <a:gd name="T93" fmla="*/ 253 h 274"/>
                <a:gd name="T94" fmla="*/ 111 w 275"/>
                <a:gd name="T95" fmla="*/ 266 h 274"/>
                <a:gd name="T96" fmla="*/ 137 w 275"/>
                <a:gd name="T97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5" h="274">
                  <a:moveTo>
                    <a:pt x="137" y="0"/>
                  </a:moveTo>
                  <a:lnTo>
                    <a:pt x="137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9" y="6"/>
                  </a:lnTo>
                  <a:lnTo>
                    <a:pt x="191" y="10"/>
                  </a:lnTo>
                  <a:lnTo>
                    <a:pt x="203" y="17"/>
                  </a:lnTo>
                  <a:lnTo>
                    <a:pt x="214" y="24"/>
                  </a:lnTo>
                  <a:lnTo>
                    <a:pt x="225" y="32"/>
                  </a:lnTo>
                  <a:lnTo>
                    <a:pt x="234" y="40"/>
                  </a:lnTo>
                  <a:lnTo>
                    <a:pt x="244" y="50"/>
                  </a:lnTo>
                  <a:lnTo>
                    <a:pt x="252" y="61"/>
                  </a:lnTo>
                  <a:lnTo>
                    <a:pt x="259" y="71"/>
                  </a:lnTo>
                  <a:lnTo>
                    <a:pt x="264" y="84"/>
                  </a:lnTo>
                  <a:lnTo>
                    <a:pt x="268" y="97"/>
                  </a:lnTo>
                  <a:lnTo>
                    <a:pt x="272" y="109"/>
                  </a:lnTo>
                  <a:lnTo>
                    <a:pt x="274" y="123"/>
                  </a:lnTo>
                  <a:lnTo>
                    <a:pt x="275" y="138"/>
                  </a:lnTo>
                  <a:lnTo>
                    <a:pt x="275" y="138"/>
                  </a:lnTo>
                  <a:lnTo>
                    <a:pt x="274" y="151"/>
                  </a:lnTo>
                  <a:lnTo>
                    <a:pt x="272" y="165"/>
                  </a:lnTo>
                  <a:lnTo>
                    <a:pt x="268" y="178"/>
                  </a:lnTo>
                  <a:lnTo>
                    <a:pt x="264" y="191"/>
                  </a:lnTo>
                  <a:lnTo>
                    <a:pt x="259" y="203"/>
                  </a:lnTo>
                  <a:lnTo>
                    <a:pt x="252" y="215"/>
                  </a:lnTo>
                  <a:lnTo>
                    <a:pt x="244" y="224"/>
                  </a:lnTo>
                  <a:lnTo>
                    <a:pt x="234" y="235"/>
                  </a:lnTo>
                  <a:lnTo>
                    <a:pt x="225" y="243"/>
                  </a:lnTo>
                  <a:lnTo>
                    <a:pt x="214" y="251"/>
                  </a:lnTo>
                  <a:lnTo>
                    <a:pt x="203" y="258"/>
                  </a:lnTo>
                  <a:lnTo>
                    <a:pt x="191" y="264"/>
                  </a:lnTo>
                  <a:lnTo>
                    <a:pt x="179" y="269"/>
                  </a:lnTo>
                  <a:lnTo>
                    <a:pt x="165" y="272"/>
                  </a:lnTo>
                  <a:lnTo>
                    <a:pt x="152" y="274"/>
                  </a:lnTo>
                  <a:lnTo>
                    <a:pt x="137" y="274"/>
                  </a:lnTo>
                  <a:lnTo>
                    <a:pt x="137" y="274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51" y="268"/>
                  </a:lnTo>
                  <a:lnTo>
                    <a:pt x="164" y="266"/>
                  </a:lnTo>
                  <a:lnTo>
                    <a:pt x="176" y="262"/>
                  </a:lnTo>
                  <a:lnTo>
                    <a:pt x="188" y="258"/>
                  </a:lnTo>
                  <a:lnTo>
                    <a:pt x="201" y="253"/>
                  </a:lnTo>
                  <a:lnTo>
                    <a:pt x="211" y="246"/>
                  </a:lnTo>
                  <a:lnTo>
                    <a:pt x="221" y="238"/>
                  </a:lnTo>
                  <a:lnTo>
                    <a:pt x="230" y="230"/>
                  </a:lnTo>
                  <a:lnTo>
                    <a:pt x="239" y="220"/>
                  </a:lnTo>
                  <a:lnTo>
                    <a:pt x="247" y="211"/>
                  </a:lnTo>
                  <a:lnTo>
                    <a:pt x="253" y="200"/>
                  </a:lnTo>
                  <a:lnTo>
                    <a:pt x="259" y="188"/>
                  </a:lnTo>
                  <a:lnTo>
                    <a:pt x="263" y="177"/>
                  </a:lnTo>
                  <a:lnTo>
                    <a:pt x="266" y="163"/>
                  </a:lnTo>
                  <a:lnTo>
                    <a:pt x="268" y="151"/>
                  </a:lnTo>
                  <a:lnTo>
                    <a:pt x="268" y="138"/>
                  </a:lnTo>
                  <a:lnTo>
                    <a:pt x="268" y="138"/>
                  </a:lnTo>
                  <a:lnTo>
                    <a:pt x="268" y="124"/>
                  </a:lnTo>
                  <a:lnTo>
                    <a:pt x="266" y="111"/>
                  </a:lnTo>
                  <a:lnTo>
                    <a:pt x="263" y="98"/>
                  </a:lnTo>
                  <a:lnTo>
                    <a:pt x="259" y="86"/>
                  </a:lnTo>
                  <a:lnTo>
                    <a:pt x="253" y="75"/>
                  </a:lnTo>
                  <a:lnTo>
                    <a:pt x="247" y="65"/>
                  </a:lnTo>
                  <a:lnTo>
                    <a:pt x="239" y="54"/>
                  </a:lnTo>
                  <a:lnTo>
                    <a:pt x="230" y="44"/>
                  </a:lnTo>
                  <a:lnTo>
                    <a:pt x="221" y="36"/>
                  </a:lnTo>
                  <a:lnTo>
                    <a:pt x="211" y="29"/>
                  </a:lnTo>
                  <a:lnTo>
                    <a:pt x="201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4" y="9"/>
                  </a:lnTo>
                  <a:lnTo>
                    <a:pt x="151" y="8"/>
                  </a:lnTo>
                  <a:lnTo>
                    <a:pt x="137" y="6"/>
                  </a:lnTo>
                  <a:lnTo>
                    <a:pt x="137" y="6"/>
                  </a:lnTo>
                  <a:lnTo>
                    <a:pt x="137" y="0"/>
                  </a:lnTo>
                  <a:lnTo>
                    <a:pt x="137" y="0"/>
                  </a:lnTo>
                  <a:close/>
                  <a:moveTo>
                    <a:pt x="137" y="274"/>
                  </a:moveTo>
                  <a:lnTo>
                    <a:pt x="137" y="274"/>
                  </a:lnTo>
                  <a:lnTo>
                    <a:pt x="123" y="274"/>
                  </a:lnTo>
                  <a:lnTo>
                    <a:pt x="110" y="272"/>
                  </a:lnTo>
                  <a:lnTo>
                    <a:pt x="96" y="269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1" y="251"/>
                  </a:lnTo>
                  <a:lnTo>
                    <a:pt x="50" y="243"/>
                  </a:lnTo>
                  <a:lnTo>
                    <a:pt x="41" y="235"/>
                  </a:lnTo>
                  <a:lnTo>
                    <a:pt x="31" y="224"/>
                  </a:lnTo>
                  <a:lnTo>
                    <a:pt x="23" y="215"/>
                  </a:lnTo>
                  <a:lnTo>
                    <a:pt x="16" y="203"/>
                  </a:lnTo>
                  <a:lnTo>
                    <a:pt x="11" y="191"/>
                  </a:lnTo>
                  <a:lnTo>
                    <a:pt x="7" y="178"/>
                  </a:lnTo>
                  <a:lnTo>
                    <a:pt x="3" y="165"/>
                  </a:lnTo>
                  <a:lnTo>
                    <a:pt x="2" y="151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2" y="123"/>
                  </a:lnTo>
                  <a:lnTo>
                    <a:pt x="3" y="109"/>
                  </a:lnTo>
                  <a:lnTo>
                    <a:pt x="7" y="97"/>
                  </a:lnTo>
                  <a:lnTo>
                    <a:pt x="11" y="84"/>
                  </a:lnTo>
                  <a:lnTo>
                    <a:pt x="16" y="71"/>
                  </a:lnTo>
                  <a:lnTo>
                    <a:pt x="23" y="61"/>
                  </a:lnTo>
                  <a:lnTo>
                    <a:pt x="31" y="50"/>
                  </a:lnTo>
                  <a:lnTo>
                    <a:pt x="41" y="40"/>
                  </a:lnTo>
                  <a:lnTo>
                    <a:pt x="50" y="32"/>
                  </a:lnTo>
                  <a:lnTo>
                    <a:pt x="61" y="24"/>
                  </a:lnTo>
                  <a:lnTo>
                    <a:pt x="72" y="17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10" y="2"/>
                  </a:lnTo>
                  <a:lnTo>
                    <a:pt x="123" y="1"/>
                  </a:lnTo>
                  <a:lnTo>
                    <a:pt x="137" y="0"/>
                  </a:lnTo>
                  <a:lnTo>
                    <a:pt x="137" y="6"/>
                  </a:lnTo>
                  <a:lnTo>
                    <a:pt x="137" y="6"/>
                  </a:lnTo>
                  <a:lnTo>
                    <a:pt x="125" y="8"/>
                  </a:lnTo>
                  <a:lnTo>
                    <a:pt x="111" y="9"/>
                  </a:lnTo>
                  <a:lnTo>
                    <a:pt x="99" y="12"/>
                  </a:lnTo>
                  <a:lnTo>
                    <a:pt x="87" y="17"/>
                  </a:lnTo>
                  <a:lnTo>
                    <a:pt x="75" y="23"/>
                  </a:lnTo>
                  <a:lnTo>
                    <a:pt x="64" y="29"/>
                  </a:lnTo>
                  <a:lnTo>
                    <a:pt x="54" y="36"/>
                  </a:lnTo>
                  <a:lnTo>
                    <a:pt x="45" y="44"/>
                  </a:lnTo>
                  <a:lnTo>
                    <a:pt x="37" y="54"/>
                  </a:lnTo>
                  <a:lnTo>
                    <a:pt x="29" y="65"/>
                  </a:lnTo>
                  <a:lnTo>
                    <a:pt x="22" y="75"/>
                  </a:lnTo>
                  <a:lnTo>
                    <a:pt x="16" y="86"/>
                  </a:lnTo>
                  <a:lnTo>
                    <a:pt x="12" y="98"/>
                  </a:lnTo>
                  <a:lnTo>
                    <a:pt x="10" y="111"/>
                  </a:lnTo>
                  <a:lnTo>
                    <a:pt x="7" y="124"/>
                  </a:lnTo>
                  <a:lnTo>
                    <a:pt x="7" y="138"/>
                  </a:lnTo>
                  <a:lnTo>
                    <a:pt x="7" y="138"/>
                  </a:lnTo>
                  <a:lnTo>
                    <a:pt x="7" y="151"/>
                  </a:lnTo>
                  <a:lnTo>
                    <a:pt x="10" y="163"/>
                  </a:lnTo>
                  <a:lnTo>
                    <a:pt x="12" y="177"/>
                  </a:lnTo>
                  <a:lnTo>
                    <a:pt x="16" y="188"/>
                  </a:lnTo>
                  <a:lnTo>
                    <a:pt x="22" y="200"/>
                  </a:lnTo>
                  <a:lnTo>
                    <a:pt x="29" y="211"/>
                  </a:lnTo>
                  <a:lnTo>
                    <a:pt x="37" y="220"/>
                  </a:lnTo>
                  <a:lnTo>
                    <a:pt x="45" y="230"/>
                  </a:lnTo>
                  <a:lnTo>
                    <a:pt x="54" y="238"/>
                  </a:lnTo>
                  <a:lnTo>
                    <a:pt x="64" y="246"/>
                  </a:lnTo>
                  <a:lnTo>
                    <a:pt x="75" y="253"/>
                  </a:lnTo>
                  <a:lnTo>
                    <a:pt x="87" y="258"/>
                  </a:lnTo>
                  <a:lnTo>
                    <a:pt x="99" y="262"/>
                  </a:lnTo>
                  <a:lnTo>
                    <a:pt x="111" y="266"/>
                  </a:lnTo>
                  <a:lnTo>
                    <a:pt x="125" y="268"/>
                  </a:lnTo>
                  <a:lnTo>
                    <a:pt x="137" y="269"/>
                  </a:lnTo>
                  <a:lnTo>
                    <a:pt x="137" y="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31"/>
            <p:cNvSpPr/>
            <p:nvPr/>
          </p:nvSpPr>
          <p:spPr bwMode="auto">
            <a:xfrm>
              <a:off x="1941513" y="4322763"/>
              <a:ext cx="434975" cy="423863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32"/>
            <p:cNvSpPr/>
            <p:nvPr/>
          </p:nvSpPr>
          <p:spPr bwMode="auto">
            <a:xfrm>
              <a:off x="2139951" y="4786313"/>
              <a:ext cx="136525" cy="163513"/>
            </a:xfrm>
            <a:custGeom>
              <a:avLst/>
              <a:gdLst>
                <a:gd name="T0" fmla="*/ 27 w 86"/>
                <a:gd name="T1" fmla="*/ 6 h 103"/>
                <a:gd name="T2" fmla="*/ 27 w 86"/>
                <a:gd name="T3" fmla="*/ 38 h 103"/>
                <a:gd name="T4" fmla="*/ 27 w 86"/>
                <a:gd name="T5" fmla="*/ 38 h 103"/>
                <a:gd name="T6" fmla="*/ 28 w 86"/>
                <a:gd name="T7" fmla="*/ 41 h 103"/>
                <a:gd name="T8" fmla="*/ 34 w 86"/>
                <a:gd name="T9" fmla="*/ 47 h 103"/>
                <a:gd name="T10" fmla="*/ 42 w 86"/>
                <a:gd name="T11" fmla="*/ 55 h 103"/>
                <a:gd name="T12" fmla="*/ 47 w 86"/>
                <a:gd name="T13" fmla="*/ 57 h 103"/>
                <a:gd name="T14" fmla="*/ 54 w 86"/>
                <a:gd name="T15" fmla="*/ 60 h 103"/>
                <a:gd name="T16" fmla="*/ 54 w 86"/>
                <a:gd name="T17" fmla="*/ 60 h 103"/>
                <a:gd name="T18" fmla="*/ 66 w 86"/>
                <a:gd name="T19" fmla="*/ 65 h 103"/>
                <a:gd name="T20" fmla="*/ 78 w 86"/>
                <a:gd name="T21" fmla="*/ 72 h 103"/>
                <a:gd name="T22" fmla="*/ 82 w 86"/>
                <a:gd name="T23" fmla="*/ 75 h 103"/>
                <a:gd name="T24" fmla="*/ 85 w 86"/>
                <a:gd name="T25" fmla="*/ 79 h 103"/>
                <a:gd name="T26" fmla="*/ 86 w 86"/>
                <a:gd name="T27" fmla="*/ 82 h 103"/>
                <a:gd name="T28" fmla="*/ 86 w 86"/>
                <a:gd name="T29" fmla="*/ 86 h 103"/>
                <a:gd name="T30" fmla="*/ 86 w 86"/>
                <a:gd name="T31" fmla="*/ 86 h 103"/>
                <a:gd name="T32" fmla="*/ 85 w 86"/>
                <a:gd name="T33" fmla="*/ 90 h 103"/>
                <a:gd name="T34" fmla="*/ 81 w 86"/>
                <a:gd name="T35" fmla="*/ 93 h 103"/>
                <a:gd name="T36" fmla="*/ 76 w 86"/>
                <a:gd name="T37" fmla="*/ 95 h 103"/>
                <a:gd name="T38" fmla="*/ 66 w 86"/>
                <a:gd name="T39" fmla="*/ 98 h 103"/>
                <a:gd name="T40" fmla="*/ 55 w 86"/>
                <a:gd name="T41" fmla="*/ 101 h 103"/>
                <a:gd name="T42" fmla="*/ 40 w 86"/>
                <a:gd name="T43" fmla="*/ 102 h 103"/>
                <a:gd name="T44" fmla="*/ 21 w 86"/>
                <a:gd name="T45" fmla="*/ 103 h 103"/>
                <a:gd name="T46" fmla="*/ 0 w 86"/>
                <a:gd name="T47" fmla="*/ 103 h 103"/>
                <a:gd name="T48" fmla="*/ 0 w 86"/>
                <a:gd name="T49" fmla="*/ 0 h 103"/>
                <a:gd name="T50" fmla="*/ 27 w 86"/>
                <a:gd name="T51" fmla="*/ 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103">
                  <a:moveTo>
                    <a:pt x="27" y="6"/>
                  </a:moveTo>
                  <a:lnTo>
                    <a:pt x="27" y="38"/>
                  </a:lnTo>
                  <a:lnTo>
                    <a:pt x="27" y="38"/>
                  </a:lnTo>
                  <a:lnTo>
                    <a:pt x="28" y="41"/>
                  </a:lnTo>
                  <a:lnTo>
                    <a:pt x="34" y="47"/>
                  </a:lnTo>
                  <a:lnTo>
                    <a:pt x="42" y="55"/>
                  </a:lnTo>
                  <a:lnTo>
                    <a:pt x="47" y="57"/>
                  </a:lnTo>
                  <a:lnTo>
                    <a:pt x="54" y="60"/>
                  </a:lnTo>
                  <a:lnTo>
                    <a:pt x="54" y="60"/>
                  </a:lnTo>
                  <a:lnTo>
                    <a:pt x="66" y="65"/>
                  </a:lnTo>
                  <a:lnTo>
                    <a:pt x="78" y="72"/>
                  </a:lnTo>
                  <a:lnTo>
                    <a:pt x="82" y="75"/>
                  </a:lnTo>
                  <a:lnTo>
                    <a:pt x="85" y="79"/>
                  </a:lnTo>
                  <a:lnTo>
                    <a:pt x="86" y="82"/>
                  </a:lnTo>
                  <a:lnTo>
                    <a:pt x="86" y="86"/>
                  </a:lnTo>
                  <a:lnTo>
                    <a:pt x="86" y="86"/>
                  </a:lnTo>
                  <a:lnTo>
                    <a:pt x="85" y="90"/>
                  </a:lnTo>
                  <a:lnTo>
                    <a:pt x="81" y="93"/>
                  </a:lnTo>
                  <a:lnTo>
                    <a:pt x="76" y="95"/>
                  </a:lnTo>
                  <a:lnTo>
                    <a:pt x="66" y="98"/>
                  </a:lnTo>
                  <a:lnTo>
                    <a:pt x="55" y="101"/>
                  </a:lnTo>
                  <a:lnTo>
                    <a:pt x="40" y="102"/>
                  </a:lnTo>
                  <a:lnTo>
                    <a:pt x="21" y="103"/>
                  </a:lnTo>
                  <a:lnTo>
                    <a:pt x="0" y="103"/>
                  </a:lnTo>
                  <a:lnTo>
                    <a:pt x="0" y="0"/>
                  </a:lnTo>
                  <a:lnTo>
                    <a:pt x="27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33"/>
            <p:cNvSpPr/>
            <p:nvPr/>
          </p:nvSpPr>
          <p:spPr bwMode="auto">
            <a:xfrm>
              <a:off x="2024063" y="4786313"/>
              <a:ext cx="130175" cy="163513"/>
            </a:xfrm>
            <a:custGeom>
              <a:avLst/>
              <a:gdLst>
                <a:gd name="T0" fmla="*/ 63 w 82"/>
                <a:gd name="T1" fmla="*/ 6 h 103"/>
                <a:gd name="T2" fmla="*/ 63 w 82"/>
                <a:gd name="T3" fmla="*/ 38 h 103"/>
                <a:gd name="T4" fmla="*/ 63 w 82"/>
                <a:gd name="T5" fmla="*/ 38 h 103"/>
                <a:gd name="T6" fmla="*/ 62 w 82"/>
                <a:gd name="T7" fmla="*/ 41 h 103"/>
                <a:gd name="T8" fmla="*/ 58 w 82"/>
                <a:gd name="T9" fmla="*/ 47 h 103"/>
                <a:gd name="T10" fmla="*/ 51 w 82"/>
                <a:gd name="T11" fmla="*/ 55 h 103"/>
                <a:gd name="T12" fmla="*/ 46 w 82"/>
                <a:gd name="T13" fmla="*/ 57 h 103"/>
                <a:gd name="T14" fmla="*/ 39 w 82"/>
                <a:gd name="T15" fmla="*/ 60 h 103"/>
                <a:gd name="T16" fmla="*/ 39 w 82"/>
                <a:gd name="T17" fmla="*/ 60 h 103"/>
                <a:gd name="T18" fmla="*/ 25 w 82"/>
                <a:gd name="T19" fmla="*/ 65 h 103"/>
                <a:gd name="T20" fmla="*/ 12 w 82"/>
                <a:gd name="T21" fmla="*/ 72 h 103"/>
                <a:gd name="T22" fmla="*/ 6 w 82"/>
                <a:gd name="T23" fmla="*/ 75 h 103"/>
                <a:gd name="T24" fmla="*/ 4 w 82"/>
                <a:gd name="T25" fmla="*/ 79 h 103"/>
                <a:gd name="T26" fmla="*/ 1 w 82"/>
                <a:gd name="T27" fmla="*/ 82 h 103"/>
                <a:gd name="T28" fmla="*/ 0 w 82"/>
                <a:gd name="T29" fmla="*/ 86 h 103"/>
                <a:gd name="T30" fmla="*/ 0 w 82"/>
                <a:gd name="T31" fmla="*/ 86 h 103"/>
                <a:gd name="T32" fmla="*/ 2 w 82"/>
                <a:gd name="T33" fmla="*/ 90 h 103"/>
                <a:gd name="T34" fmla="*/ 8 w 82"/>
                <a:gd name="T35" fmla="*/ 93 h 103"/>
                <a:gd name="T36" fmla="*/ 15 w 82"/>
                <a:gd name="T37" fmla="*/ 95 h 103"/>
                <a:gd name="T38" fmla="*/ 24 w 82"/>
                <a:gd name="T39" fmla="*/ 98 h 103"/>
                <a:gd name="T40" fmla="*/ 36 w 82"/>
                <a:gd name="T41" fmla="*/ 101 h 103"/>
                <a:gd name="T42" fmla="*/ 50 w 82"/>
                <a:gd name="T43" fmla="*/ 102 h 103"/>
                <a:gd name="T44" fmla="*/ 82 w 82"/>
                <a:gd name="T45" fmla="*/ 103 h 103"/>
                <a:gd name="T46" fmla="*/ 82 w 82"/>
                <a:gd name="T47" fmla="*/ 0 h 103"/>
                <a:gd name="T48" fmla="*/ 63 w 82"/>
                <a:gd name="T49" fmla="*/ 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2" h="103">
                  <a:moveTo>
                    <a:pt x="63" y="6"/>
                  </a:moveTo>
                  <a:lnTo>
                    <a:pt x="63" y="38"/>
                  </a:lnTo>
                  <a:lnTo>
                    <a:pt x="63" y="38"/>
                  </a:lnTo>
                  <a:lnTo>
                    <a:pt x="62" y="41"/>
                  </a:lnTo>
                  <a:lnTo>
                    <a:pt x="58" y="47"/>
                  </a:lnTo>
                  <a:lnTo>
                    <a:pt x="51" y="55"/>
                  </a:lnTo>
                  <a:lnTo>
                    <a:pt x="46" y="57"/>
                  </a:lnTo>
                  <a:lnTo>
                    <a:pt x="39" y="60"/>
                  </a:lnTo>
                  <a:lnTo>
                    <a:pt x="39" y="60"/>
                  </a:lnTo>
                  <a:lnTo>
                    <a:pt x="25" y="65"/>
                  </a:lnTo>
                  <a:lnTo>
                    <a:pt x="12" y="72"/>
                  </a:lnTo>
                  <a:lnTo>
                    <a:pt x="6" y="75"/>
                  </a:lnTo>
                  <a:lnTo>
                    <a:pt x="4" y="79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2" y="90"/>
                  </a:lnTo>
                  <a:lnTo>
                    <a:pt x="8" y="93"/>
                  </a:lnTo>
                  <a:lnTo>
                    <a:pt x="15" y="95"/>
                  </a:lnTo>
                  <a:lnTo>
                    <a:pt x="24" y="98"/>
                  </a:lnTo>
                  <a:lnTo>
                    <a:pt x="36" y="101"/>
                  </a:lnTo>
                  <a:lnTo>
                    <a:pt x="50" y="102"/>
                  </a:lnTo>
                  <a:lnTo>
                    <a:pt x="82" y="103"/>
                  </a:lnTo>
                  <a:lnTo>
                    <a:pt x="82" y="0"/>
                  </a:lnTo>
                  <a:lnTo>
                    <a:pt x="63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34"/>
            <p:cNvSpPr/>
            <p:nvPr/>
          </p:nvSpPr>
          <p:spPr bwMode="auto">
            <a:xfrm>
              <a:off x="1893888" y="4305300"/>
              <a:ext cx="495300" cy="496888"/>
            </a:xfrm>
            <a:custGeom>
              <a:avLst/>
              <a:gdLst>
                <a:gd name="T0" fmla="*/ 83 w 312"/>
                <a:gd name="T1" fmla="*/ 16 h 313"/>
                <a:gd name="T2" fmla="*/ 57 w 312"/>
                <a:gd name="T3" fmla="*/ 41 h 313"/>
                <a:gd name="T4" fmla="*/ 37 w 312"/>
                <a:gd name="T5" fmla="*/ 71 h 313"/>
                <a:gd name="T6" fmla="*/ 25 w 312"/>
                <a:gd name="T7" fmla="*/ 103 h 313"/>
                <a:gd name="T8" fmla="*/ 21 w 312"/>
                <a:gd name="T9" fmla="*/ 140 h 313"/>
                <a:gd name="T10" fmla="*/ 21 w 312"/>
                <a:gd name="T11" fmla="*/ 156 h 313"/>
                <a:gd name="T12" fmla="*/ 27 w 312"/>
                <a:gd name="T13" fmla="*/ 186 h 313"/>
                <a:gd name="T14" fmla="*/ 40 w 312"/>
                <a:gd name="T15" fmla="*/ 213 h 313"/>
                <a:gd name="T16" fmla="*/ 56 w 312"/>
                <a:gd name="T17" fmla="*/ 237 h 313"/>
                <a:gd name="T18" fmla="*/ 76 w 312"/>
                <a:gd name="T19" fmla="*/ 259 h 313"/>
                <a:gd name="T20" fmla="*/ 101 w 312"/>
                <a:gd name="T21" fmla="*/ 275 h 313"/>
                <a:gd name="T22" fmla="*/ 128 w 312"/>
                <a:gd name="T23" fmla="*/ 287 h 313"/>
                <a:gd name="T24" fmla="*/ 157 w 312"/>
                <a:gd name="T25" fmla="*/ 293 h 313"/>
                <a:gd name="T26" fmla="*/ 174 w 312"/>
                <a:gd name="T27" fmla="*/ 294 h 313"/>
                <a:gd name="T28" fmla="*/ 210 w 312"/>
                <a:gd name="T29" fmla="*/ 289 h 313"/>
                <a:gd name="T30" fmla="*/ 243 w 312"/>
                <a:gd name="T31" fmla="*/ 276 h 313"/>
                <a:gd name="T32" fmla="*/ 273 w 312"/>
                <a:gd name="T33" fmla="*/ 257 h 313"/>
                <a:gd name="T34" fmla="*/ 296 w 312"/>
                <a:gd name="T35" fmla="*/ 233 h 313"/>
                <a:gd name="T36" fmla="*/ 312 w 312"/>
                <a:gd name="T37" fmla="*/ 245 h 313"/>
                <a:gd name="T38" fmla="*/ 285 w 312"/>
                <a:gd name="T39" fmla="*/ 274 h 313"/>
                <a:gd name="T40" fmla="*/ 252 w 312"/>
                <a:gd name="T41" fmla="*/ 295 h 313"/>
                <a:gd name="T42" fmla="*/ 214 w 312"/>
                <a:gd name="T43" fmla="*/ 309 h 313"/>
                <a:gd name="T44" fmla="*/ 174 w 312"/>
                <a:gd name="T45" fmla="*/ 313 h 313"/>
                <a:gd name="T46" fmla="*/ 156 w 312"/>
                <a:gd name="T47" fmla="*/ 313 h 313"/>
                <a:gd name="T48" fmla="*/ 122 w 312"/>
                <a:gd name="T49" fmla="*/ 306 h 313"/>
                <a:gd name="T50" fmla="*/ 91 w 312"/>
                <a:gd name="T51" fmla="*/ 293 h 313"/>
                <a:gd name="T52" fmla="*/ 64 w 312"/>
                <a:gd name="T53" fmla="*/ 274 h 313"/>
                <a:gd name="T54" fmla="*/ 40 w 312"/>
                <a:gd name="T55" fmla="*/ 251 h 313"/>
                <a:gd name="T56" fmla="*/ 21 w 312"/>
                <a:gd name="T57" fmla="*/ 222 h 313"/>
                <a:gd name="T58" fmla="*/ 8 w 312"/>
                <a:gd name="T59" fmla="*/ 191 h 313"/>
                <a:gd name="T60" fmla="*/ 2 w 312"/>
                <a:gd name="T61" fmla="*/ 159 h 313"/>
                <a:gd name="T62" fmla="*/ 0 w 312"/>
                <a:gd name="T63" fmla="*/ 140 h 313"/>
                <a:gd name="T64" fmla="*/ 6 w 312"/>
                <a:gd name="T65" fmla="*/ 99 h 313"/>
                <a:gd name="T66" fmla="*/ 19 w 312"/>
                <a:gd name="T67" fmla="*/ 61 h 313"/>
                <a:gd name="T68" fmla="*/ 42 w 312"/>
                <a:gd name="T69" fmla="*/ 27 h 313"/>
                <a:gd name="T70" fmla="*/ 71 w 312"/>
                <a:gd name="T7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35"/>
            <p:cNvSpPr>
              <a:spLocks noEditPoints="1"/>
            </p:cNvSpPr>
            <p:nvPr/>
          </p:nvSpPr>
          <p:spPr bwMode="auto">
            <a:xfrm>
              <a:off x="1947863" y="4314825"/>
              <a:ext cx="436563" cy="434975"/>
            </a:xfrm>
            <a:custGeom>
              <a:avLst/>
              <a:gdLst>
                <a:gd name="T0" fmla="*/ 152 w 275"/>
                <a:gd name="T1" fmla="*/ 1 h 274"/>
                <a:gd name="T2" fmla="*/ 191 w 275"/>
                <a:gd name="T3" fmla="*/ 10 h 274"/>
                <a:gd name="T4" fmla="*/ 225 w 275"/>
                <a:gd name="T5" fmla="*/ 32 h 274"/>
                <a:gd name="T6" fmla="*/ 252 w 275"/>
                <a:gd name="T7" fmla="*/ 61 h 274"/>
                <a:gd name="T8" fmla="*/ 268 w 275"/>
                <a:gd name="T9" fmla="*/ 97 h 274"/>
                <a:gd name="T10" fmla="*/ 275 w 275"/>
                <a:gd name="T11" fmla="*/ 138 h 274"/>
                <a:gd name="T12" fmla="*/ 272 w 275"/>
                <a:gd name="T13" fmla="*/ 165 h 274"/>
                <a:gd name="T14" fmla="*/ 259 w 275"/>
                <a:gd name="T15" fmla="*/ 203 h 274"/>
                <a:gd name="T16" fmla="*/ 234 w 275"/>
                <a:gd name="T17" fmla="*/ 235 h 274"/>
                <a:gd name="T18" fmla="*/ 203 w 275"/>
                <a:gd name="T19" fmla="*/ 258 h 274"/>
                <a:gd name="T20" fmla="*/ 165 w 275"/>
                <a:gd name="T21" fmla="*/ 272 h 274"/>
                <a:gd name="T22" fmla="*/ 137 w 275"/>
                <a:gd name="T23" fmla="*/ 274 h 274"/>
                <a:gd name="T24" fmla="*/ 137 w 275"/>
                <a:gd name="T25" fmla="*/ 269 h 274"/>
                <a:gd name="T26" fmla="*/ 164 w 275"/>
                <a:gd name="T27" fmla="*/ 266 h 274"/>
                <a:gd name="T28" fmla="*/ 201 w 275"/>
                <a:gd name="T29" fmla="*/ 253 h 274"/>
                <a:gd name="T30" fmla="*/ 230 w 275"/>
                <a:gd name="T31" fmla="*/ 230 h 274"/>
                <a:gd name="T32" fmla="*/ 253 w 275"/>
                <a:gd name="T33" fmla="*/ 200 h 274"/>
                <a:gd name="T34" fmla="*/ 266 w 275"/>
                <a:gd name="T35" fmla="*/ 163 h 274"/>
                <a:gd name="T36" fmla="*/ 268 w 275"/>
                <a:gd name="T37" fmla="*/ 138 h 274"/>
                <a:gd name="T38" fmla="*/ 263 w 275"/>
                <a:gd name="T39" fmla="*/ 98 h 274"/>
                <a:gd name="T40" fmla="*/ 247 w 275"/>
                <a:gd name="T41" fmla="*/ 65 h 274"/>
                <a:gd name="T42" fmla="*/ 221 w 275"/>
                <a:gd name="T43" fmla="*/ 36 h 274"/>
                <a:gd name="T44" fmla="*/ 188 w 275"/>
                <a:gd name="T45" fmla="*/ 17 h 274"/>
                <a:gd name="T46" fmla="*/ 151 w 275"/>
                <a:gd name="T47" fmla="*/ 8 h 274"/>
                <a:gd name="T48" fmla="*/ 137 w 275"/>
                <a:gd name="T49" fmla="*/ 0 h 274"/>
                <a:gd name="T50" fmla="*/ 137 w 275"/>
                <a:gd name="T51" fmla="*/ 274 h 274"/>
                <a:gd name="T52" fmla="*/ 96 w 275"/>
                <a:gd name="T53" fmla="*/ 269 h 274"/>
                <a:gd name="T54" fmla="*/ 61 w 275"/>
                <a:gd name="T55" fmla="*/ 251 h 274"/>
                <a:gd name="T56" fmla="*/ 31 w 275"/>
                <a:gd name="T57" fmla="*/ 224 h 274"/>
                <a:gd name="T58" fmla="*/ 11 w 275"/>
                <a:gd name="T59" fmla="*/ 191 h 274"/>
                <a:gd name="T60" fmla="*/ 2 w 275"/>
                <a:gd name="T61" fmla="*/ 151 h 274"/>
                <a:gd name="T62" fmla="*/ 2 w 275"/>
                <a:gd name="T63" fmla="*/ 123 h 274"/>
                <a:gd name="T64" fmla="*/ 11 w 275"/>
                <a:gd name="T65" fmla="*/ 84 h 274"/>
                <a:gd name="T66" fmla="*/ 31 w 275"/>
                <a:gd name="T67" fmla="*/ 50 h 274"/>
                <a:gd name="T68" fmla="*/ 61 w 275"/>
                <a:gd name="T69" fmla="*/ 24 h 274"/>
                <a:gd name="T70" fmla="*/ 96 w 275"/>
                <a:gd name="T71" fmla="*/ 6 h 274"/>
                <a:gd name="T72" fmla="*/ 137 w 275"/>
                <a:gd name="T73" fmla="*/ 0 h 274"/>
                <a:gd name="T74" fmla="*/ 125 w 275"/>
                <a:gd name="T75" fmla="*/ 8 h 274"/>
                <a:gd name="T76" fmla="*/ 87 w 275"/>
                <a:gd name="T77" fmla="*/ 17 h 274"/>
                <a:gd name="T78" fmla="*/ 54 w 275"/>
                <a:gd name="T79" fmla="*/ 36 h 274"/>
                <a:gd name="T80" fmla="*/ 29 w 275"/>
                <a:gd name="T81" fmla="*/ 65 h 274"/>
                <a:gd name="T82" fmla="*/ 12 w 275"/>
                <a:gd name="T83" fmla="*/ 98 h 274"/>
                <a:gd name="T84" fmla="*/ 7 w 275"/>
                <a:gd name="T85" fmla="*/ 138 h 274"/>
                <a:gd name="T86" fmla="*/ 10 w 275"/>
                <a:gd name="T87" fmla="*/ 163 h 274"/>
                <a:gd name="T88" fmla="*/ 22 w 275"/>
                <a:gd name="T89" fmla="*/ 200 h 274"/>
                <a:gd name="T90" fmla="*/ 45 w 275"/>
                <a:gd name="T91" fmla="*/ 230 h 274"/>
                <a:gd name="T92" fmla="*/ 75 w 275"/>
                <a:gd name="T93" fmla="*/ 253 h 274"/>
                <a:gd name="T94" fmla="*/ 111 w 275"/>
                <a:gd name="T95" fmla="*/ 266 h 274"/>
                <a:gd name="T96" fmla="*/ 137 w 275"/>
                <a:gd name="T97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5" h="274">
                  <a:moveTo>
                    <a:pt x="137" y="0"/>
                  </a:moveTo>
                  <a:lnTo>
                    <a:pt x="137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9" y="6"/>
                  </a:lnTo>
                  <a:lnTo>
                    <a:pt x="191" y="10"/>
                  </a:lnTo>
                  <a:lnTo>
                    <a:pt x="203" y="17"/>
                  </a:lnTo>
                  <a:lnTo>
                    <a:pt x="214" y="24"/>
                  </a:lnTo>
                  <a:lnTo>
                    <a:pt x="225" y="32"/>
                  </a:lnTo>
                  <a:lnTo>
                    <a:pt x="234" y="40"/>
                  </a:lnTo>
                  <a:lnTo>
                    <a:pt x="244" y="50"/>
                  </a:lnTo>
                  <a:lnTo>
                    <a:pt x="252" y="61"/>
                  </a:lnTo>
                  <a:lnTo>
                    <a:pt x="259" y="71"/>
                  </a:lnTo>
                  <a:lnTo>
                    <a:pt x="264" y="84"/>
                  </a:lnTo>
                  <a:lnTo>
                    <a:pt x="268" y="97"/>
                  </a:lnTo>
                  <a:lnTo>
                    <a:pt x="272" y="109"/>
                  </a:lnTo>
                  <a:lnTo>
                    <a:pt x="274" y="123"/>
                  </a:lnTo>
                  <a:lnTo>
                    <a:pt x="275" y="138"/>
                  </a:lnTo>
                  <a:lnTo>
                    <a:pt x="275" y="138"/>
                  </a:lnTo>
                  <a:lnTo>
                    <a:pt x="274" y="151"/>
                  </a:lnTo>
                  <a:lnTo>
                    <a:pt x="272" y="165"/>
                  </a:lnTo>
                  <a:lnTo>
                    <a:pt x="268" y="178"/>
                  </a:lnTo>
                  <a:lnTo>
                    <a:pt x="264" y="191"/>
                  </a:lnTo>
                  <a:lnTo>
                    <a:pt x="259" y="203"/>
                  </a:lnTo>
                  <a:lnTo>
                    <a:pt x="252" y="215"/>
                  </a:lnTo>
                  <a:lnTo>
                    <a:pt x="244" y="224"/>
                  </a:lnTo>
                  <a:lnTo>
                    <a:pt x="234" y="235"/>
                  </a:lnTo>
                  <a:lnTo>
                    <a:pt x="225" y="243"/>
                  </a:lnTo>
                  <a:lnTo>
                    <a:pt x="214" y="251"/>
                  </a:lnTo>
                  <a:lnTo>
                    <a:pt x="203" y="258"/>
                  </a:lnTo>
                  <a:lnTo>
                    <a:pt x="191" y="264"/>
                  </a:lnTo>
                  <a:lnTo>
                    <a:pt x="179" y="269"/>
                  </a:lnTo>
                  <a:lnTo>
                    <a:pt x="165" y="272"/>
                  </a:lnTo>
                  <a:lnTo>
                    <a:pt x="152" y="274"/>
                  </a:lnTo>
                  <a:lnTo>
                    <a:pt x="137" y="274"/>
                  </a:lnTo>
                  <a:lnTo>
                    <a:pt x="137" y="274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51" y="268"/>
                  </a:lnTo>
                  <a:lnTo>
                    <a:pt x="164" y="266"/>
                  </a:lnTo>
                  <a:lnTo>
                    <a:pt x="176" y="262"/>
                  </a:lnTo>
                  <a:lnTo>
                    <a:pt x="188" y="258"/>
                  </a:lnTo>
                  <a:lnTo>
                    <a:pt x="201" y="253"/>
                  </a:lnTo>
                  <a:lnTo>
                    <a:pt x="211" y="246"/>
                  </a:lnTo>
                  <a:lnTo>
                    <a:pt x="221" y="238"/>
                  </a:lnTo>
                  <a:lnTo>
                    <a:pt x="230" y="230"/>
                  </a:lnTo>
                  <a:lnTo>
                    <a:pt x="239" y="220"/>
                  </a:lnTo>
                  <a:lnTo>
                    <a:pt x="247" y="211"/>
                  </a:lnTo>
                  <a:lnTo>
                    <a:pt x="253" y="200"/>
                  </a:lnTo>
                  <a:lnTo>
                    <a:pt x="259" y="188"/>
                  </a:lnTo>
                  <a:lnTo>
                    <a:pt x="263" y="177"/>
                  </a:lnTo>
                  <a:lnTo>
                    <a:pt x="266" y="163"/>
                  </a:lnTo>
                  <a:lnTo>
                    <a:pt x="268" y="151"/>
                  </a:lnTo>
                  <a:lnTo>
                    <a:pt x="268" y="138"/>
                  </a:lnTo>
                  <a:lnTo>
                    <a:pt x="268" y="138"/>
                  </a:lnTo>
                  <a:lnTo>
                    <a:pt x="268" y="124"/>
                  </a:lnTo>
                  <a:lnTo>
                    <a:pt x="266" y="111"/>
                  </a:lnTo>
                  <a:lnTo>
                    <a:pt x="263" y="98"/>
                  </a:lnTo>
                  <a:lnTo>
                    <a:pt x="259" y="86"/>
                  </a:lnTo>
                  <a:lnTo>
                    <a:pt x="253" y="75"/>
                  </a:lnTo>
                  <a:lnTo>
                    <a:pt x="247" y="65"/>
                  </a:lnTo>
                  <a:lnTo>
                    <a:pt x="239" y="54"/>
                  </a:lnTo>
                  <a:lnTo>
                    <a:pt x="230" y="44"/>
                  </a:lnTo>
                  <a:lnTo>
                    <a:pt x="221" y="36"/>
                  </a:lnTo>
                  <a:lnTo>
                    <a:pt x="211" y="29"/>
                  </a:lnTo>
                  <a:lnTo>
                    <a:pt x="201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4" y="9"/>
                  </a:lnTo>
                  <a:lnTo>
                    <a:pt x="151" y="8"/>
                  </a:lnTo>
                  <a:lnTo>
                    <a:pt x="137" y="6"/>
                  </a:lnTo>
                  <a:lnTo>
                    <a:pt x="137" y="6"/>
                  </a:lnTo>
                  <a:lnTo>
                    <a:pt x="137" y="0"/>
                  </a:lnTo>
                  <a:lnTo>
                    <a:pt x="137" y="0"/>
                  </a:lnTo>
                  <a:close/>
                  <a:moveTo>
                    <a:pt x="137" y="274"/>
                  </a:moveTo>
                  <a:lnTo>
                    <a:pt x="137" y="274"/>
                  </a:lnTo>
                  <a:lnTo>
                    <a:pt x="123" y="274"/>
                  </a:lnTo>
                  <a:lnTo>
                    <a:pt x="110" y="272"/>
                  </a:lnTo>
                  <a:lnTo>
                    <a:pt x="96" y="269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1" y="251"/>
                  </a:lnTo>
                  <a:lnTo>
                    <a:pt x="50" y="243"/>
                  </a:lnTo>
                  <a:lnTo>
                    <a:pt x="41" y="235"/>
                  </a:lnTo>
                  <a:lnTo>
                    <a:pt x="31" y="224"/>
                  </a:lnTo>
                  <a:lnTo>
                    <a:pt x="23" y="215"/>
                  </a:lnTo>
                  <a:lnTo>
                    <a:pt x="16" y="203"/>
                  </a:lnTo>
                  <a:lnTo>
                    <a:pt x="11" y="191"/>
                  </a:lnTo>
                  <a:lnTo>
                    <a:pt x="7" y="178"/>
                  </a:lnTo>
                  <a:lnTo>
                    <a:pt x="3" y="165"/>
                  </a:lnTo>
                  <a:lnTo>
                    <a:pt x="2" y="151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2" y="123"/>
                  </a:lnTo>
                  <a:lnTo>
                    <a:pt x="3" y="109"/>
                  </a:lnTo>
                  <a:lnTo>
                    <a:pt x="7" y="97"/>
                  </a:lnTo>
                  <a:lnTo>
                    <a:pt x="11" y="84"/>
                  </a:lnTo>
                  <a:lnTo>
                    <a:pt x="16" y="71"/>
                  </a:lnTo>
                  <a:lnTo>
                    <a:pt x="23" y="61"/>
                  </a:lnTo>
                  <a:lnTo>
                    <a:pt x="31" y="50"/>
                  </a:lnTo>
                  <a:lnTo>
                    <a:pt x="41" y="40"/>
                  </a:lnTo>
                  <a:lnTo>
                    <a:pt x="50" y="32"/>
                  </a:lnTo>
                  <a:lnTo>
                    <a:pt x="61" y="24"/>
                  </a:lnTo>
                  <a:lnTo>
                    <a:pt x="72" y="17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10" y="2"/>
                  </a:lnTo>
                  <a:lnTo>
                    <a:pt x="123" y="1"/>
                  </a:lnTo>
                  <a:lnTo>
                    <a:pt x="137" y="0"/>
                  </a:lnTo>
                  <a:lnTo>
                    <a:pt x="137" y="6"/>
                  </a:lnTo>
                  <a:lnTo>
                    <a:pt x="137" y="6"/>
                  </a:lnTo>
                  <a:lnTo>
                    <a:pt x="125" y="8"/>
                  </a:lnTo>
                  <a:lnTo>
                    <a:pt x="111" y="9"/>
                  </a:lnTo>
                  <a:lnTo>
                    <a:pt x="99" y="12"/>
                  </a:lnTo>
                  <a:lnTo>
                    <a:pt x="87" y="17"/>
                  </a:lnTo>
                  <a:lnTo>
                    <a:pt x="75" y="23"/>
                  </a:lnTo>
                  <a:lnTo>
                    <a:pt x="64" y="29"/>
                  </a:lnTo>
                  <a:lnTo>
                    <a:pt x="54" y="36"/>
                  </a:lnTo>
                  <a:lnTo>
                    <a:pt x="45" y="44"/>
                  </a:lnTo>
                  <a:lnTo>
                    <a:pt x="37" y="54"/>
                  </a:lnTo>
                  <a:lnTo>
                    <a:pt x="29" y="65"/>
                  </a:lnTo>
                  <a:lnTo>
                    <a:pt x="22" y="75"/>
                  </a:lnTo>
                  <a:lnTo>
                    <a:pt x="16" y="86"/>
                  </a:lnTo>
                  <a:lnTo>
                    <a:pt x="12" y="98"/>
                  </a:lnTo>
                  <a:lnTo>
                    <a:pt x="10" y="111"/>
                  </a:lnTo>
                  <a:lnTo>
                    <a:pt x="7" y="124"/>
                  </a:lnTo>
                  <a:lnTo>
                    <a:pt x="7" y="138"/>
                  </a:lnTo>
                  <a:lnTo>
                    <a:pt x="7" y="138"/>
                  </a:lnTo>
                  <a:lnTo>
                    <a:pt x="7" y="151"/>
                  </a:lnTo>
                  <a:lnTo>
                    <a:pt x="10" y="163"/>
                  </a:lnTo>
                  <a:lnTo>
                    <a:pt x="12" y="177"/>
                  </a:lnTo>
                  <a:lnTo>
                    <a:pt x="16" y="188"/>
                  </a:lnTo>
                  <a:lnTo>
                    <a:pt x="22" y="200"/>
                  </a:lnTo>
                  <a:lnTo>
                    <a:pt x="29" y="211"/>
                  </a:lnTo>
                  <a:lnTo>
                    <a:pt x="37" y="220"/>
                  </a:lnTo>
                  <a:lnTo>
                    <a:pt x="45" y="230"/>
                  </a:lnTo>
                  <a:lnTo>
                    <a:pt x="54" y="238"/>
                  </a:lnTo>
                  <a:lnTo>
                    <a:pt x="64" y="246"/>
                  </a:lnTo>
                  <a:lnTo>
                    <a:pt x="75" y="253"/>
                  </a:lnTo>
                  <a:lnTo>
                    <a:pt x="87" y="258"/>
                  </a:lnTo>
                  <a:lnTo>
                    <a:pt x="99" y="262"/>
                  </a:lnTo>
                  <a:lnTo>
                    <a:pt x="111" y="266"/>
                  </a:lnTo>
                  <a:lnTo>
                    <a:pt x="125" y="268"/>
                  </a:lnTo>
                  <a:lnTo>
                    <a:pt x="137" y="269"/>
                  </a:lnTo>
                  <a:lnTo>
                    <a:pt x="137" y="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36"/>
            <p:cNvSpPr/>
            <p:nvPr/>
          </p:nvSpPr>
          <p:spPr bwMode="auto">
            <a:xfrm>
              <a:off x="1941513" y="4322763"/>
              <a:ext cx="434975" cy="423863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7" name="Freeform 16"/>
          <p:cNvSpPr/>
          <p:nvPr userDrawn="1"/>
        </p:nvSpPr>
        <p:spPr bwMode="auto">
          <a:xfrm>
            <a:off x="3684632" y="3598845"/>
            <a:ext cx="704156" cy="704156"/>
          </a:xfrm>
          <a:custGeom>
            <a:avLst/>
            <a:gdLst>
              <a:gd name="T0" fmla="*/ 195 w 199"/>
              <a:gd name="T1" fmla="*/ 8 h 203"/>
              <a:gd name="T2" fmla="*/ 154 w 199"/>
              <a:gd name="T3" fmla="*/ 19 h 203"/>
              <a:gd name="T4" fmla="*/ 144 w 199"/>
              <a:gd name="T5" fmla="*/ 28 h 203"/>
              <a:gd name="T6" fmla="*/ 28 w 199"/>
              <a:gd name="T7" fmla="*/ 19 h 203"/>
              <a:gd name="T8" fmla="*/ 7 w 199"/>
              <a:gd name="T9" fmla="*/ 23 h 203"/>
              <a:gd name="T10" fmla="*/ 0 w 199"/>
              <a:gd name="T11" fmla="*/ 30 h 203"/>
              <a:gd name="T12" fmla="*/ 107 w 199"/>
              <a:gd name="T13" fmla="*/ 69 h 203"/>
              <a:gd name="T14" fmla="*/ 63 w 199"/>
              <a:gd name="T15" fmla="*/ 120 h 203"/>
              <a:gd name="T16" fmla="*/ 24 w 199"/>
              <a:gd name="T17" fmla="*/ 118 h 203"/>
              <a:gd name="T18" fmla="*/ 10 w 199"/>
              <a:gd name="T19" fmla="*/ 132 h 203"/>
              <a:gd name="T20" fmla="*/ 58 w 199"/>
              <a:gd name="T21" fmla="*/ 142 h 203"/>
              <a:gd name="T22" fmla="*/ 70 w 199"/>
              <a:gd name="T23" fmla="*/ 193 h 203"/>
              <a:gd name="T24" fmla="*/ 85 w 199"/>
              <a:gd name="T25" fmla="*/ 178 h 203"/>
              <a:gd name="T26" fmla="*/ 82 w 199"/>
              <a:gd name="T27" fmla="*/ 139 h 203"/>
              <a:gd name="T28" fmla="*/ 133 w 199"/>
              <a:gd name="T29" fmla="*/ 96 h 203"/>
              <a:gd name="T30" fmla="*/ 172 w 199"/>
              <a:gd name="T31" fmla="*/ 203 h 203"/>
              <a:gd name="T32" fmla="*/ 180 w 199"/>
              <a:gd name="T33" fmla="*/ 195 h 203"/>
              <a:gd name="T34" fmla="*/ 184 w 199"/>
              <a:gd name="T35" fmla="*/ 175 h 203"/>
              <a:gd name="T36" fmla="*/ 175 w 199"/>
              <a:gd name="T37" fmla="*/ 58 h 203"/>
              <a:gd name="T38" fmla="*/ 183 w 199"/>
              <a:gd name="T39" fmla="*/ 48 h 203"/>
              <a:gd name="T40" fmla="*/ 188 w 199"/>
              <a:gd name="T41" fmla="*/ 42 h 203"/>
              <a:gd name="T42" fmla="*/ 194 w 199"/>
              <a:gd name="T43" fmla="*/ 33 h 203"/>
              <a:gd name="T44" fmla="*/ 198 w 199"/>
              <a:gd name="T45" fmla="*/ 20 h 203"/>
              <a:gd name="T46" fmla="*/ 195 w 199"/>
              <a:gd name="T47" fmla="*/ 8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9" h="203">
                <a:moveTo>
                  <a:pt x="195" y="8"/>
                </a:moveTo>
                <a:cubicBezTo>
                  <a:pt x="187" y="0"/>
                  <a:pt x="173" y="4"/>
                  <a:pt x="154" y="19"/>
                </a:cubicBezTo>
                <a:cubicBezTo>
                  <a:pt x="144" y="28"/>
                  <a:pt x="144" y="28"/>
                  <a:pt x="144" y="28"/>
                </a:cubicBezTo>
                <a:cubicBezTo>
                  <a:pt x="28" y="19"/>
                  <a:pt x="28" y="19"/>
                  <a:pt x="28" y="19"/>
                </a:cubicBezTo>
                <a:cubicBezTo>
                  <a:pt x="18" y="18"/>
                  <a:pt x="11" y="19"/>
                  <a:pt x="7" y="23"/>
                </a:cubicBezTo>
                <a:cubicBezTo>
                  <a:pt x="0" y="30"/>
                  <a:pt x="0" y="30"/>
                  <a:pt x="0" y="30"/>
                </a:cubicBezTo>
                <a:cubicBezTo>
                  <a:pt x="107" y="69"/>
                  <a:pt x="107" y="69"/>
                  <a:pt x="107" y="69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24" y="118"/>
                  <a:pt x="24" y="118"/>
                  <a:pt x="24" y="118"/>
                </a:cubicBezTo>
                <a:cubicBezTo>
                  <a:pt x="10" y="132"/>
                  <a:pt x="10" y="132"/>
                  <a:pt x="10" y="132"/>
                </a:cubicBezTo>
                <a:cubicBezTo>
                  <a:pt x="58" y="142"/>
                  <a:pt x="58" y="142"/>
                  <a:pt x="58" y="142"/>
                </a:cubicBezTo>
                <a:cubicBezTo>
                  <a:pt x="70" y="193"/>
                  <a:pt x="70" y="193"/>
                  <a:pt x="70" y="193"/>
                </a:cubicBezTo>
                <a:cubicBezTo>
                  <a:pt x="85" y="178"/>
                  <a:pt x="85" y="178"/>
                  <a:pt x="85" y="178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133" y="96"/>
                  <a:pt x="133" y="96"/>
                  <a:pt x="133" y="96"/>
                </a:cubicBezTo>
                <a:cubicBezTo>
                  <a:pt x="172" y="203"/>
                  <a:pt x="172" y="203"/>
                  <a:pt x="172" y="203"/>
                </a:cubicBezTo>
                <a:cubicBezTo>
                  <a:pt x="180" y="195"/>
                  <a:pt x="180" y="195"/>
                  <a:pt x="180" y="195"/>
                </a:cubicBezTo>
                <a:cubicBezTo>
                  <a:pt x="184" y="191"/>
                  <a:pt x="185" y="184"/>
                  <a:pt x="184" y="175"/>
                </a:cubicBezTo>
                <a:cubicBezTo>
                  <a:pt x="175" y="58"/>
                  <a:pt x="175" y="58"/>
                  <a:pt x="175" y="58"/>
                </a:cubicBezTo>
                <a:cubicBezTo>
                  <a:pt x="183" y="48"/>
                  <a:pt x="183" y="48"/>
                  <a:pt x="183" y="48"/>
                </a:cubicBezTo>
                <a:cubicBezTo>
                  <a:pt x="185" y="46"/>
                  <a:pt x="187" y="44"/>
                  <a:pt x="188" y="42"/>
                </a:cubicBezTo>
                <a:cubicBezTo>
                  <a:pt x="190" y="40"/>
                  <a:pt x="192" y="37"/>
                  <a:pt x="194" y="33"/>
                </a:cubicBezTo>
                <a:cubicBezTo>
                  <a:pt x="196" y="29"/>
                  <a:pt x="198" y="25"/>
                  <a:pt x="198" y="20"/>
                </a:cubicBezTo>
                <a:cubicBezTo>
                  <a:pt x="199" y="15"/>
                  <a:pt x="198" y="11"/>
                  <a:pt x="195" y="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151"/>
          <p:cNvSpPr>
            <a:spLocks noEditPoints="1"/>
          </p:cNvSpPr>
          <p:nvPr userDrawn="1"/>
        </p:nvSpPr>
        <p:spPr bwMode="auto">
          <a:xfrm>
            <a:off x="1676547" y="748800"/>
            <a:ext cx="383939" cy="665494"/>
          </a:xfrm>
          <a:custGeom>
            <a:avLst/>
            <a:gdLst>
              <a:gd name="T0" fmla="*/ 144 w 240"/>
              <a:gd name="T1" fmla="*/ 352 h 416"/>
              <a:gd name="T2" fmla="*/ 154 w 240"/>
              <a:gd name="T3" fmla="*/ 354 h 416"/>
              <a:gd name="T4" fmla="*/ 164 w 240"/>
              <a:gd name="T5" fmla="*/ 359 h 416"/>
              <a:gd name="T6" fmla="*/ 171 w 240"/>
              <a:gd name="T7" fmla="*/ 366 h 416"/>
              <a:gd name="T8" fmla="*/ 175 w 240"/>
              <a:gd name="T9" fmla="*/ 375 h 416"/>
              <a:gd name="T10" fmla="*/ 176 w 240"/>
              <a:gd name="T11" fmla="*/ 382 h 416"/>
              <a:gd name="T12" fmla="*/ 175 w 240"/>
              <a:gd name="T13" fmla="*/ 394 h 416"/>
              <a:gd name="T14" fmla="*/ 168 w 240"/>
              <a:gd name="T15" fmla="*/ 405 h 416"/>
              <a:gd name="T16" fmla="*/ 158 w 240"/>
              <a:gd name="T17" fmla="*/ 413 h 416"/>
              <a:gd name="T18" fmla="*/ 152 w 240"/>
              <a:gd name="T19" fmla="*/ 415 h 416"/>
              <a:gd name="T20" fmla="*/ 144 w 240"/>
              <a:gd name="T21" fmla="*/ 352 h 416"/>
              <a:gd name="T22" fmla="*/ 144 w 240"/>
              <a:gd name="T23" fmla="*/ 325 h 416"/>
              <a:gd name="T24" fmla="*/ 144 w 240"/>
              <a:gd name="T25" fmla="*/ 141 h 416"/>
              <a:gd name="T26" fmla="*/ 163 w 240"/>
              <a:gd name="T27" fmla="*/ 160 h 416"/>
              <a:gd name="T28" fmla="*/ 175 w 240"/>
              <a:gd name="T29" fmla="*/ 189 h 416"/>
              <a:gd name="T30" fmla="*/ 188 w 240"/>
              <a:gd name="T31" fmla="*/ 243 h 416"/>
              <a:gd name="T32" fmla="*/ 192 w 240"/>
              <a:gd name="T33" fmla="*/ 251 h 416"/>
              <a:gd name="T34" fmla="*/ 205 w 240"/>
              <a:gd name="T35" fmla="*/ 260 h 416"/>
              <a:gd name="T36" fmla="*/ 225 w 240"/>
              <a:gd name="T37" fmla="*/ 264 h 416"/>
              <a:gd name="T38" fmla="*/ 240 w 240"/>
              <a:gd name="T39" fmla="*/ 300 h 416"/>
              <a:gd name="T40" fmla="*/ 135 w 240"/>
              <a:gd name="T41" fmla="*/ 352 h 416"/>
              <a:gd name="T42" fmla="*/ 144 w 240"/>
              <a:gd name="T43" fmla="*/ 352 h 416"/>
              <a:gd name="T44" fmla="*/ 144 w 240"/>
              <a:gd name="T45" fmla="*/ 416 h 416"/>
              <a:gd name="T46" fmla="*/ 134 w 240"/>
              <a:gd name="T47" fmla="*/ 415 h 416"/>
              <a:gd name="T48" fmla="*/ 125 w 240"/>
              <a:gd name="T49" fmla="*/ 409 h 416"/>
              <a:gd name="T50" fmla="*/ 118 w 240"/>
              <a:gd name="T51" fmla="*/ 403 h 416"/>
              <a:gd name="T52" fmla="*/ 112 w 240"/>
              <a:gd name="T53" fmla="*/ 392 h 416"/>
              <a:gd name="T54" fmla="*/ 112 w 240"/>
              <a:gd name="T55" fmla="*/ 386 h 416"/>
              <a:gd name="T56" fmla="*/ 114 w 240"/>
              <a:gd name="T57" fmla="*/ 374 h 416"/>
              <a:gd name="T58" fmla="*/ 121 w 240"/>
              <a:gd name="T59" fmla="*/ 363 h 416"/>
              <a:gd name="T60" fmla="*/ 130 w 240"/>
              <a:gd name="T61" fmla="*/ 355 h 416"/>
              <a:gd name="T62" fmla="*/ 135 w 240"/>
              <a:gd name="T63" fmla="*/ 352 h 416"/>
              <a:gd name="T64" fmla="*/ 144 w 240"/>
              <a:gd name="T65" fmla="*/ 141 h 416"/>
              <a:gd name="T66" fmla="*/ 122 w 240"/>
              <a:gd name="T67" fmla="*/ 130 h 416"/>
              <a:gd name="T68" fmla="*/ 98 w 240"/>
              <a:gd name="T69" fmla="*/ 126 h 416"/>
              <a:gd name="T70" fmla="*/ 69 w 240"/>
              <a:gd name="T71" fmla="*/ 19 h 416"/>
              <a:gd name="T72" fmla="*/ 65 w 240"/>
              <a:gd name="T73" fmla="*/ 10 h 416"/>
              <a:gd name="T74" fmla="*/ 58 w 240"/>
              <a:gd name="T75" fmla="*/ 4 h 416"/>
              <a:gd name="T76" fmla="*/ 49 w 240"/>
              <a:gd name="T77" fmla="*/ 0 h 416"/>
              <a:gd name="T78" fmla="*/ 39 w 240"/>
              <a:gd name="T79" fmla="*/ 2 h 416"/>
              <a:gd name="T80" fmla="*/ 34 w 240"/>
              <a:gd name="T81" fmla="*/ 3 h 416"/>
              <a:gd name="T82" fmla="*/ 26 w 240"/>
              <a:gd name="T83" fmla="*/ 10 h 416"/>
              <a:gd name="T84" fmla="*/ 22 w 240"/>
              <a:gd name="T85" fmla="*/ 18 h 416"/>
              <a:gd name="T86" fmla="*/ 20 w 240"/>
              <a:gd name="T87" fmla="*/ 27 h 416"/>
              <a:gd name="T88" fmla="*/ 49 w 240"/>
              <a:gd name="T89" fmla="*/ 139 h 416"/>
              <a:gd name="T90" fmla="*/ 38 w 240"/>
              <a:gd name="T91" fmla="*/ 145 h 416"/>
              <a:gd name="T92" fmla="*/ 20 w 240"/>
              <a:gd name="T93" fmla="*/ 164 h 416"/>
              <a:gd name="T94" fmla="*/ 11 w 240"/>
              <a:gd name="T95" fmla="*/ 187 h 416"/>
              <a:gd name="T96" fmla="*/ 8 w 240"/>
              <a:gd name="T97" fmla="*/ 216 h 416"/>
              <a:gd name="T98" fmla="*/ 11 w 240"/>
              <a:gd name="T99" fmla="*/ 232 h 416"/>
              <a:gd name="T100" fmla="*/ 26 w 240"/>
              <a:gd name="T101" fmla="*/ 285 h 416"/>
              <a:gd name="T102" fmla="*/ 26 w 240"/>
              <a:gd name="T103" fmla="*/ 294 h 416"/>
              <a:gd name="T104" fmla="*/ 20 w 240"/>
              <a:gd name="T105" fmla="*/ 308 h 416"/>
              <a:gd name="T106" fmla="*/ 5 w 240"/>
              <a:gd name="T107" fmla="*/ 321 h 416"/>
              <a:gd name="T108" fmla="*/ 10 w 240"/>
              <a:gd name="T109" fmla="*/ 361 h 416"/>
              <a:gd name="T110" fmla="*/ 144 w 240"/>
              <a:gd name="T111" fmla="*/ 141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40" h="416">
                <a:moveTo>
                  <a:pt x="144" y="352"/>
                </a:moveTo>
                <a:lnTo>
                  <a:pt x="144" y="352"/>
                </a:lnTo>
                <a:lnTo>
                  <a:pt x="149" y="352"/>
                </a:lnTo>
                <a:lnTo>
                  <a:pt x="154" y="354"/>
                </a:lnTo>
                <a:lnTo>
                  <a:pt x="160" y="355"/>
                </a:lnTo>
                <a:lnTo>
                  <a:pt x="164" y="359"/>
                </a:lnTo>
                <a:lnTo>
                  <a:pt x="168" y="362"/>
                </a:lnTo>
                <a:lnTo>
                  <a:pt x="171" y="366"/>
                </a:lnTo>
                <a:lnTo>
                  <a:pt x="173" y="371"/>
                </a:lnTo>
                <a:lnTo>
                  <a:pt x="175" y="375"/>
                </a:lnTo>
                <a:lnTo>
                  <a:pt x="175" y="375"/>
                </a:lnTo>
                <a:lnTo>
                  <a:pt x="176" y="382"/>
                </a:lnTo>
                <a:lnTo>
                  <a:pt x="176" y="389"/>
                </a:lnTo>
                <a:lnTo>
                  <a:pt x="175" y="394"/>
                </a:lnTo>
                <a:lnTo>
                  <a:pt x="172" y="400"/>
                </a:lnTo>
                <a:lnTo>
                  <a:pt x="168" y="405"/>
                </a:lnTo>
                <a:lnTo>
                  <a:pt x="164" y="409"/>
                </a:lnTo>
                <a:lnTo>
                  <a:pt x="158" y="413"/>
                </a:lnTo>
                <a:lnTo>
                  <a:pt x="152" y="415"/>
                </a:lnTo>
                <a:lnTo>
                  <a:pt x="152" y="415"/>
                </a:lnTo>
                <a:lnTo>
                  <a:pt x="144" y="416"/>
                </a:lnTo>
                <a:lnTo>
                  <a:pt x="144" y="352"/>
                </a:lnTo>
                <a:lnTo>
                  <a:pt x="144" y="352"/>
                </a:lnTo>
                <a:close/>
                <a:moveTo>
                  <a:pt x="144" y="325"/>
                </a:moveTo>
                <a:lnTo>
                  <a:pt x="144" y="141"/>
                </a:lnTo>
                <a:lnTo>
                  <a:pt x="144" y="141"/>
                </a:lnTo>
                <a:lnTo>
                  <a:pt x="154" y="149"/>
                </a:lnTo>
                <a:lnTo>
                  <a:pt x="163" y="160"/>
                </a:lnTo>
                <a:lnTo>
                  <a:pt x="169" y="174"/>
                </a:lnTo>
                <a:lnTo>
                  <a:pt x="175" y="189"/>
                </a:lnTo>
                <a:lnTo>
                  <a:pt x="175" y="189"/>
                </a:lnTo>
                <a:lnTo>
                  <a:pt x="188" y="243"/>
                </a:lnTo>
                <a:lnTo>
                  <a:pt x="188" y="243"/>
                </a:lnTo>
                <a:lnTo>
                  <a:pt x="192" y="251"/>
                </a:lnTo>
                <a:lnTo>
                  <a:pt x="198" y="256"/>
                </a:lnTo>
                <a:lnTo>
                  <a:pt x="205" y="260"/>
                </a:lnTo>
                <a:lnTo>
                  <a:pt x="211" y="263"/>
                </a:lnTo>
                <a:lnTo>
                  <a:pt x="225" y="264"/>
                </a:lnTo>
                <a:lnTo>
                  <a:pt x="230" y="264"/>
                </a:lnTo>
                <a:lnTo>
                  <a:pt x="240" y="300"/>
                </a:lnTo>
                <a:lnTo>
                  <a:pt x="144" y="325"/>
                </a:lnTo>
                <a:close/>
                <a:moveTo>
                  <a:pt x="135" y="352"/>
                </a:moveTo>
                <a:lnTo>
                  <a:pt x="135" y="352"/>
                </a:lnTo>
                <a:lnTo>
                  <a:pt x="144" y="352"/>
                </a:lnTo>
                <a:lnTo>
                  <a:pt x="144" y="416"/>
                </a:lnTo>
                <a:lnTo>
                  <a:pt x="144" y="416"/>
                </a:lnTo>
                <a:lnTo>
                  <a:pt x="138" y="416"/>
                </a:lnTo>
                <a:lnTo>
                  <a:pt x="134" y="415"/>
                </a:lnTo>
                <a:lnTo>
                  <a:pt x="129" y="412"/>
                </a:lnTo>
                <a:lnTo>
                  <a:pt x="125" y="409"/>
                </a:lnTo>
                <a:lnTo>
                  <a:pt x="121" y="407"/>
                </a:lnTo>
                <a:lnTo>
                  <a:pt x="118" y="403"/>
                </a:lnTo>
                <a:lnTo>
                  <a:pt x="115" y="397"/>
                </a:lnTo>
                <a:lnTo>
                  <a:pt x="112" y="392"/>
                </a:lnTo>
                <a:lnTo>
                  <a:pt x="112" y="392"/>
                </a:lnTo>
                <a:lnTo>
                  <a:pt x="112" y="386"/>
                </a:lnTo>
                <a:lnTo>
                  <a:pt x="112" y="380"/>
                </a:lnTo>
                <a:lnTo>
                  <a:pt x="114" y="374"/>
                </a:lnTo>
                <a:lnTo>
                  <a:pt x="117" y="367"/>
                </a:lnTo>
                <a:lnTo>
                  <a:pt x="121" y="363"/>
                </a:lnTo>
                <a:lnTo>
                  <a:pt x="125" y="359"/>
                </a:lnTo>
                <a:lnTo>
                  <a:pt x="130" y="355"/>
                </a:lnTo>
                <a:lnTo>
                  <a:pt x="135" y="352"/>
                </a:lnTo>
                <a:lnTo>
                  <a:pt x="135" y="352"/>
                </a:lnTo>
                <a:close/>
                <a:moveTo>
                  <a:pt x="144" y="141"/>
                </a:moveTo>
                <a:lnTo>
                  <a:pt x="144" y="141"/>
                </a:lnTo>
                <a:lnTo>
                  <a:pt x="133" y="134"/>
                </a:lnTo>
                <a:lnTo>
                  <a:pt x="122" y="130"/>
                </a:lnTo>
                <a:lnTo>
                  <a:pt x="110" y="128"/>
                </a:lnTo>
                <a:lnTo>
                  <a:pt x="98" y="126"/>
                </a:lnTo>
                <a:lnTo>
                  <a:pt x="69" y="19"/>
                </a:lnTo>
                <a:lnTo>
                  <a:pt x="69" y="19"/>
                </a:lnTo>
                <a:lnTo>
                  <a:pt x="68" y="15"/>
                </a:lnTo>
                <a:lnTo>
                  <a:pt x="65" y="10"/>
                </a:lnTo>
                <a:lnTo>
                  <a:pt x="61" y="7"/>
                </a:lnTo>
                <a:lnTo>
                  <a:pt x="58" y="4"/>
                </a:lnTo>
                <a:lnTo>
                  <a:pt x="53" y="2"/>
                </a:lnTo>
                <a:lnTo>
                  <a:pt x="49" y="0"/>
                </a:lnTo>
                <a:lnTo>
                  <a:pt x="43" y="0"/>
                </a:lnTo>
                <a:lnTo>
                  <a:pt x="39" y="2"/>
                </a:lnTo>
                <a:lnTo>
                  <a:pt x="39" y="2"/>
                </a:lnTo>
                <a:lnTo>
                  <a:pt x="34" y="3"/>
                </a:lnTo>
                <a:lnTo>
                  <a:pt x="30" y="6"/>
                </a:lnTo>
                <a:lnTo>
                  <a:pt x="26" y="10"/>
                </a:lnTo>
                <a:lnTo>
                  <a:pt x="23" y="13"/>
                </a:lnTo>
                <a:lnTo>
                  <a:pt x="22" y="18"/>
                </a:lnTo>
                <a:lnTo>
                  <a:pt x="20" y="22"/>
                </a:lnTo>
                <a:lnTo>
                  <a:pt x="20" y="27"/>
                </a:lnTo>
                <a:lnTo>
                  <a:pt x="20" y="32"/>
                </a:lnTo>
                <a:lnTo>
                  <a:pt x="49" y="139"/>
                </a:lnTo>
                <a:lnTo>
                  <a:pt x="49" y="139"/>
                </a:lnTo>
                <a:lnTo>
                  <a:pt x="38" y="145"/>
                </a:lnTo>
                <a:lnTo>
                  <a:pt x="28" y="155"/>
                </a:lnTo>
                <a:lnTo>
                  <a:pt x="20" y="164"/>
                </a:lnTo>
                <a:lnTo>
                  <a:pt x="15" y="175"/>
                </a:lnTo>
                <a:lnTo>
                  <a:pt x="11" y="187"/>
                </a:lnTo>
                <a:lnTo>
                  <a:pt x="8" y="201"/>
                </a:lnTo>
                <a:lnTo>
                  <a:pt x="8" y="216"/>
                </a:lnTo>
                <a:lnTo>
                  <a:pt x="11" y="232"/>
                </a:lnTo>
                <a:lnTo>
                  <a:pt x="11" y="232"/>
                </a:lnTo>
                <a:lnTo>
                  <a:pt x="26" y="285"/>
                </a:lnTo>
                <a:lnTo>
                  <a:pt x="26" y="285"/>
                </a:lnTo>
                <a:lnTo>
                  <a:pt x="26" y="285"/>
                </a:lnTo>
                <a:lnTo>
                  <a:pt x="26" y="294"/>
                </a:lnTo>
                <a:lnTo>
                  <a:pt x="24" y="301"/>
                </a:lnTo>
                <a:lnTo>
                  <a:pt x="20" y="308"/>
                </a:lnTo>
                <a:lnTo>
                  <a:pt x="15" y="313"/>
                </a:lnTo>
                <a:lnTo>
                  <a:pt x="5" y="321"/>
                </a:lnTo>
                <a:lnTo>
                  <a:pt x="0" y="324"/>
                </a:lnTo>
                <a:lnTo>
                  <a:pt x="10" y="361"/>
                </a:lnTo>
                <a:lnTo>
                  <a:pt x="144" y="325"/>
                </a:lnTo>
                <a:lnTo>
                  <a:pt x="144" y="14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" name="Freeform 18"/>
          <p:cNvSpPr>
            <a:spLocks noEditPoints="1"/>
          </p:cNvSpPr>
          <p:nvPr userDrawn="1"/>
        </p:nvSpPr>
        <p:spPr bwMode="auto">
          <a:xfrm>
            <a:off x="1962296" y="4132388"/>
            <a:ext cx="340192" cy="707385"/>
          </a:xfrm>
          <a:custGeom>
            <a:avLst/>
            <a:gdLst>
              <a:gd name="T0" fmla="*/ 92 w 184"/>
              <a:gd name="T1" fmla="*/ 0 h 385"/>
              <a:gd name="T2" fmla="*/ 89 w 184"/>
              <a:gd name="T3" fmla="*/ 8 h 385"/>
              <a:gd name="T4" fmla="*/ 0 w 184"/>
              <a:gd name="T5" fmla="*/ 187 h 385"/>
              <a:gd name="T6" fmla="*/ 0 w 184"/>
              <a:gd name="T7" fmla="*/ 385 h 385"/>
              <a:gd name="T8" fmla="*/ 184 w 184"/>
              <a:gd name="T9" fmla="*/ 385 h 385"/>
              <a:gd name="T10" fmla="*/ 184 w 184"/>
              <a:gd name="T11" fmla="*/ 187 h 385"/>
              <a:gd name="T12" fmla="*/ 92 w 184"/>
              <a:gd name="T13" fmla="*/ 0 h 385"/>
              <a:gd name="T14" fmla="*/ 9 w 184"/>
              <a:gd name="T15" fmla="*/ 189 h 385"/>
              <a:gd name="T16" fmla="*/ 57 w 184"/>
              <a:gd name="T17" fmla="*/ 90 h 385"/>
              <a:gd name="T18" fmla="*/ 127 w 184"/>
              <a:gd name="T19" fmla="*/ 90 h 385"/>
              <a:gd name="T20" fmla="*/ 176 w 184"/>
              <a:gd name="T21" fmla="*/ 189 h 385"/>
              <a:gd name="T22" fmla="*/ 176 w 184"/>
              <a:gd name="T23" fmla="*/ 193 h 385"/>
              <a:gd name="T24" fmla="*/ 151 w 184"/>
              <a:gd name="T25" fmla="*/ 226 h 385"/>
              <a:gd name="T26" fmla="*/ 121 w 184"/>
              <a:gd name="T27" fmla="*/ 188 h 385"/>
              <a:gd name="T28" fmla="*/ 92 w 184"/>
              <a:gd name="T29" fmla="*/ 226 h 385"/>
              <a:gd name="T30" fmla="*/ 63 w 184"/>
              <a:gd name="T31" fmla="*/ 188 h 385"/>
              <a:gd name="T32" fmla="*/ 34 w 184"/>
              <a:gd name="T33" fmla="*/ 226 h 385"/>
              <a:gd name="T34" fmla="*/ 9 w 184"/>
              <a:gd name="T35" fmla="*/ 193 h 385"/>
              <a:gd name="T36" fmla="*/ 9 w 184"/>
              <a:gd name="T37" fmla="*/ 189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4" h="385">
                <a:moveTo>
                  <a:pt x="92" y="0"/>
                </a:moveTo>
                <a:cubicBezTo>
                  <a:pt x="89" y="8"/>
                  <a:pt x="89" y="8"/>
                  <a:pt x="89" y="8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385"/>
                  <a:pt x="0" y="385"/>
                  <a:pt x="0" y="385"/>
                </a:cubicBezTo>
                <a:cubicBezTo>
                  <a:pt x="184" y="385"/>
                  <a:pt x="184" y="385"/>
                  <a:pt x="184" y="385"/>
                </a:cubicBezTo>
                <a:cubicBezTo>
                  <a:pt x="184" y="187"/>
                  <a:pt x="184" y="187"/>
                  <a:pt x="184" y="187"/>
                </a:cubicBezTo>
                <a:lnTo>
                  <a:pt x="92" y="0"/>
                </a:lnTo>
                <a:close/>
                <a:moveTo>
                  <a:pt x="9" y="189"/>
                </a:moveTo>
                <a:cubicBezTo>
                  <a:pt x="9" y="188"/>
                  <a:pt x="35" y="136"/>
                  <a:pt x="57" y="90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50" y="136"/>
                  <a:pt x="175" y="188"/>
                  <a:pt x="176" y="189"/>
                </a:cubicBezTo>
                <a:cubicBezTo>
                  <a:pt x="176" y="189"/>
                  <a:pt x="176" y="191"/>
                  <a:pt x="176" y="193"/>
                </a:cubicBezTo>
                <a:cubicBezTo>
                  <a:pt x="151" y="226"/>
                  <a:pt x="151" y="226"/>
                  <a:pt x="151" y="226"/>
                </a:cubicBezTo>
                <a:cubicBezTo>
                  <a:pt x="121" y="188"/>
                  <a:pt x="121" y="188"/>
                  <a:pt x="121" y="188"/>
                </a:cubicBezTo>
                <a:cubicBezTo>
                  <a:pt x="92" y="226"/>
                  <a:pt x="92" y="226"/>
                  <a:pt x="92" y="226"/>
                </a:cubicBezTo>
                <a:cubicBezTo>
                  <a:pt x="63" y="188"/>
                  <a:pt x="63" y="188"/>
                  <a:pt x="63" y="188"/>
                </a:cubicBezTo>
                <a:cubicBezTo>
                  <a:pt x="34" y="226"/>
                  <a:pt x="34" y="226"/>
                  <a:pt x="34" y="226"/>
                </a:cubicBezTo>
                <a:cubicBezTo>
                  <a:pt x="9" y="193"/>
                  <a:pt x="9" y="193"/>
                  <a:pt x="9" y="193"/>
                </a:cubicBezTo>
                <a:cubicBezTo>
                  <a:pt x="9" y="191"/>
                  <a:pt x="9" y="189"/>
                  <a:pt x="9" y="18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5"/>
          <p:cNvSpPr>
            <a:spLocks noEditPoints="1"/>
          </p:cNvSpPr>
          <p:nvPr userDrawn="1"/>
        </p:nvSpPr>
        <p:spPr bwMode="auto">
          <a:xfrm>
            <a:off x="7554247" y="4093077"/>
            <a:ext cx="541136" cy="614602"/>
          </a:xfrm>
          <a:custGeom>
            <a:avLst/>
            <a:gdLst>
              <a:gd name="T0" fmla="*/ 154 w 158"/>
              <a:gd name="T1" fmla="*/ 160 h 180"/>
              <a:gd name="T2" fmla="*/ 110 w 158"/>
              <a:gd name="T3" fmla="*/ 102 h 180"/>
              <a:gd name="T4" fmla="*/ 107 w 158"/>
              <a:gd name="T5" fmla="*/ 102 h 180"/>
              <a:gd name="T6" fmla="*/ 104 w 158"/>
              <a:gd name="T7" fmla="*/ 105 h 180"/>
              <a:gd name="T8" fmla="*/ 99 w 158"/>
              <a:gd name="T9" fmla="*/ 99 h 180"/>
              <a:gd name="T10" fmla="*/ 116 w 158"/>
              <a:gd name="T11" fmla="*/ 58 h 180"/>
              <a:gd name="T12" fmla="*/ 58 w 158"/>
              <a:gd name="T13" fmla="*/ 0 h 180"/>
              <a:gd name="T14" fmla="*/ 0 w 158"/>
              <a:gd name="T15" fmla="*/ 58 h 180"/>
              <a:gd name="T16" fmla="*/ 58 w 158"/>
              <a:gd name="T17" fmla="*/ 116 h 180"/>
              <a:gd name="T18" fmla="*/ 84 w 158"/>
              <a:gd name="T19" fmla="*/ 109 h 180"/>
              <a:gd name="T20" fmla="*/ 90 w 158"/>
              <a:gd name="T21" fmla="*/ 116 h 180"/>
              <a:gd name="T22" fmla="*/ 87 w 158"/>
              <a:gd name="T23" fmla="*/ 120 h 180"/>
              <a:gd name="T24" fmla="*/ 87 w 158"/>
              <a:gd name="T25" fmla="*/ 121 h 180"/>
              <a:gd name="T26" fmla="*/ 132 w 158"/>
              <a:gd name="T27" fmla="*/ 178 h 180"/>
              <a:gd name="T28" fmla="*/ 141 w 158"/>
              <a:gd name="T29" fmla="*/ 179 h 180"/>
              <a:gd name="T30" fmla="*/ 154 w 158"/>
              <a:gd name="T31" fmla="*/ 170 h 180"/>
              <a:gd name="T32" fmla="*/ 154 w 158"/>
              <a:gd name="T33" fmla="*/ 160 h 180"/>
              <a:gd name="T34" fmla="*/ 21 w 158"/>
              <a:gd name="T35" fmla="*/ 58 h 180"/>
              <a:gd name="T36" fmla="*/ 58 w 158"/>
              <a:gd name="T37" fmla="*/ 21 h 180"/>
              <a:gd name="T38" fmla="*/ 96 w 158"/>
              <a:gd name="T39" fmla="*/ 58 h 180"/>
              <a:gd name="T40" fmla="*/ 58 w 158"/>
              <a:gd name="T41" fmla="*/ 95 h 180"/>
              <a:gd name="T42" fmla="*/ 21 w 158"/>
              <a:gd name="T43" fmla="*/ 58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8" h="180">
                <a:moveTo>
                  <a:pt x="154" y="160"/>
                </a:moveTo>
                <a:cubicBezTo>
                  <a:pt x="110" y="102"/>
                  <a:pt x="110" y="102"/>
                  <a:pt x="110" y="102"/>
                </a:cubicBezTo>
                <a:cubicBezTo>
                  <a:pt x="107" y="102"/>
                  <a:pt x="107" y="102"/>
                  <a:pt x="107" y="102"/>
                </a:cubicBezTo>
                <a:cubicBezTo>
                  <a:pt x="104" y="105"/>
                  <a:pt x="104" y="105"/>
                  <a:pt x="104" y="105"/>
                </a:cubicBezTo>
                <a:cubicBezTo>
                  <a:pt x="99" y="99"/>
                  <a:pt x="99" y="99"/>
                  <a:pt x="99" y="99"/>
                </a:cubicBezTo>
                <a:cubicBezTo>
                  <a:pt x="110" y="88"/>
                  <a:pt x="116" y="74"/>
                  <a:pt x="116" y="58"/>
                </a:cubicBezTo>
                <a:cubicBezTo>
                  <a:pt x="116" y="26"/>
                  <a:pt x="90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90"/>
                  <a:pt x="26" y="116"/>
                  <a:pt x="58" y="116"/>
                </a:cubicBezTo>
                <a:cubicBezTo>
                  <a:pt x="68" y="116"/>
                  <a:pt x="77" y="114"/>
                  <a:pt x="84" y="109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87" y="120"/>
                  <a:pt x="87" y="120"/>
                  <a:pt x="87" y="120"/>
                </a:cubicBezTo>
                <a:cubicBezTo>
                  <a:pt x="87" y="121"/>
                  <a:pt x="87" y="121"/>
                  <a:pt x="87" y="121"/>
                </a:cubicBezTo>
                <a:cubicBezTo>
                  <a:pt x="87" y="121"/>
                  <a:pt x="130" y="175"/>
                  <a:pt x="132" y="178"/>
                </a:cubicBezTo>
                <a:cubicBezTo>
                  <a:pt x="135" y="180"/>
                  <a:pt x="141" y="179"/>
                  <a:pt x="141" y="179"/>
                </a:cubicBezTo>
                <a:cubicBezTo>
                  <a:pt x="141" y="179"/>
                  <a:pt x="149" y="174"/>
                  <a:pt x="154" y="170"/>
                </a:cubicBezTo>
                <a:cubicBezTo>
                  <a:pt x="158" y="166"/>
                  <a:pt x="154" y="160"/>
                  <a:pt x="154" y="160"/>
                </a:cubicBezTo>
                <a:close/>
                <a:moveTo>
                  <a:pt x="21" y="58"/>
                </a:moveTo>
                <a:cubicBezTo>
                  <a:pt x="21" y="37"/>
                  <a:pt x="38" y="21"/>
                  <a:pt x="58" y="21"/>
                </a:cubicBezTo>
                <a:cubicBezTo>
                  <a:pt x="79" y="21"/>
                  <a:pt x="96" y="37"/>
                  <a:pt x="96" y="58"/>
                </a:cubicBezTo>
                <a:cubicBezTo>
                  <a:pt x="96" y="79"/>
                  <a:pt x="79" y="95"/>
                  <a:pt x="58" y="95"/>
                </a:cubicBezTo>
                <a:cubicBezTo>
                  <a:pt x="38" y="95"/>
                  <a:pt x="21" y="79"/>
                  <a:pt x="21" y="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310"/>
          <p:cNvSpPr/>
          <p:nvPr userDrawn="1"/>
        </p:nvSpPr>
        <p:spPr bwMode="auto">
          <a:xfrm>
            <a:off x="6228206" y="2573512"/>
            <a:ext cx="718274" cy="718274"/>
          </a:xfrm>
          <a:custGeom>
            <a:avLst/>
            <a:gdLst/>
            <a:ahLst/>
            <a:cxnLst/>
            <a:rect l="l" t="t" r="r" b="b"/>
            <a:pathLst>
              <a:path w="718274" h="718274">
                <a:moveTo>
                  <a:pt x="384512" y="584026"/>
                </a:moveTo>
                <a:lnTo>
                  <a:pt x="371826" y="594176"/>
                </a:lnTo>
                <a:lnTo>
                  <a:pt x="351526" y="601788"/>
                </a:lnTo>
                <a:lnTo>
                  <a:pt x="323614" y="614476"/>
                </a:lnTo>
                <a:lnTo>
                  <a:pt x="303314" y="627162"/>
                </a:lnTo>
                <a:lnTo>
                  <a:pt x="293165" y="632238"/>
                </a:lnTo>
                <a:lnTo>
                  <a:pt x="285552" y="637312"/>
                </a:lnTo>
                <a:lnTo>
                  <a:pt x="280477" y="637312"/>
                </a:lnTo>
                <a:lnTo>
                  <a:pt x="285552" y="642388"/>
                </a:lnTo>
                <a:lnTo>
                  <a:pt x="288089" y="650000"/>
                </a:lnTo>
                <a:lnTo>
                  <a:pt x="298239" y="662686"/>
                </a:lnTo>
                <a:lnTo>
                  <a:pt x="305852" y="680448"/>
                </a:lnTo>
                <a:lnTo>
                  <a:pt x="316002" y="693136"/>
                </a:lnTo>
                <a:lnTo>
                  <a:pt x="318539" y="703286"/>
                </a:lnTo>
                <a:lnTo>
                  <a:pt x="322027" y="708517"/>
                </a:lnTo>
                <a:lnTo>
                  <a:pt x="345647" y="710898"/>
                </a:lnTo>
                <a:lnTo>
                  <a:pt x="372629" y="710898"/>
                </a:lnTo>
                <a:lnTo>
                  <a:pt x="413803" y="706748"/>
                </a:lnTo>
                <a:lnTo>
                  <a:pt x="468248" y="693136"/>
                </a:lnTo>
                <a:lnTo>
                  <a:pt x="473322" y="685524"/>
                </a:lnTo>
                <a:lnTo>
                  <a:pt x="475860" y="672836"/>
                </a:lnTo>
                <a:lnTo>
                  <a:pt x="480935" y="660150"/>
                </a:lnTo>
                <a:lnTo>
                  <a:pt x="486009" y="644924"/>
                </a:lnTo>
                <a:lnTo>
                  <a:pt x="491085" y="632238"/>
                </a:lnTo>
                <a:lnTo>
                  <a:pt x="493622" y="624626"/>
                </a:lnTo>
                <a:lnTo>
                  <a:pt x="498697" y="614476"/>
                </a:lnTo>
                <a:lnTo>
                  <a:pt x="493622" y="614476"/>
                </a:lnTo>
                <a:lnTo>
                  <a:pt x="480935" y="611938"/>
                </a:lnTo>
                <a:lnTo>
                  <a:pt x="468248" y="611938"/>
                </a:lnTo>
                <a:lnTo>
                  <a:pt x="432724" y="596714"/>
                </a:lnTo>
                <a:lnTo>
                  <a:pt x="397200" y="589101"/>
                </a:lnTo>
                <a:lnTo>
                  <a:pt x="389588" y="584026"/>
                </a:lnTo>
                <a:close/>
                <a:moveTo>
                  <a:pt x="70842" y="355658"/>
                </a:moveTo>
                <a:lnTo>
                  <a:pt x="65674" y="360857"/>
                </a:lnTo>
                <a:lnTo>
                  <a:pt x="55340" y="368654"/>
                </a:lnTo>
                <a:lnTo>
                  <a:pt x="47589" y="379051"/>
                </a:lnTo>
                <a:lnTo>
                  <a:pt x="37256" y="392047"/>
                </a:lnTo>
                <a:lnTo>
                  <a:pt x="29505" y="405045"/>
                </a:lnTo>
                <a:lnTo>
                  <a:pt x="21754" y="412842"/>
                </a:lnTo>
                <a:lnTo>
                  <a:pt x="16587" y="423240"/>
                </a:lnTo>
                <a:lnTo>
                  <a:pt x="37256" y="498618"/>
                </a:lnTo>
                <a:lnTo>
                  <a:pt x="73425" y="566200"/>
                </a:lnTo>
                <a:lnTo>
                  <a:pt x="86343" y="566200"/>
                </a:lnTo>
                <a:lnTo>
                  <a:pt x="96678" y="566200"/>
                </a:lnTo>
                <a:lnTo>
                  <a:pt x="114762" y="566200"/>
                </a:lnTo>
                <a:lnTo>
                  <a:pt x="132847" y="568800"/>
                </a:lnTo>
                <a:lnTo>
                  <a:pt x="145765" y="568800"/>
                </a:lnTo>
                <a:lnTo>
                  <a:pt x="158682" y="568800"/>
                </a:lnTo>
                <a:lnTo>
                  <a:pt x="158682" y="566200"/>
                </a:lnTo>
                <a:lnTo>
                  <a:pt x="158682" y="555804"/>
                </a:lnTo>
                <a:lnTo>
                  <a:pt x="158682" y="542806"/>
                </a:lnTo>
                <a:lnTo>
                  <a:pt x="153516" y="498618"/>
                </a:lnTo>
                <a:lnTo>
                  <a:pt x="153516" y="457030"/>
                </a:lnTo>
                <a:lnTo>
                  <a:pt x="153516" y="449233"/>
                </a:lnTo>
                <a:lnTo>
                  <a:pt x="148349" y="444034"/>
                </a:lnTo>
                <a:lnTo>
                  <a:pt x="148349" y="441434"/>
                </a:lnTo>
                <a:lnTo>
                  <a:pt x="145765" y="436236"/>
                </a:lnTo>
                <a:lnTo>
                  <a:pt x="135431" y="423240"/>
                </a:lnTo>
                <a:lnTo>
                  <a:pt x="122513" y="412842"/>
                </a:lnTo>
                <a:lnTo>
                  <a:pt x="109596" y="399846"/>
                </a:lnTo>
                <a:lnTo>
                  <a:pt x="96678" y="386849"/>
                </a:lnTo>
                <a:lnTo>
                  <a:pt x="86343" y="373853"/>
                </a:lnTo>
                <a:lnTo>
                  <a:pt x="78592" y="363455"/>
                </a:lnTo>
                <a:lnTo>
                  <a:pt x="70842" y="360857"/>
                </a:lnTo>
                <a:close/>
                <a:moveTo>
                  <a:pt x="640788" y="294760"/>
                </a:moveTo>
                <a:lnTo>
                  <a:pt x="635713" y="299834"/>
                </a:lnTo>
                <a:lnTo>
                  <a:pt x="630638" y="307446"/>
                </a:lnTo>
                <a:lnTo>
                  <a:pt x="628101" y="315058"/>
                </a:lnTo>
                <a:lnTo>
                  <a:pt x="610338" y="342970"/>
                </a:lnTo>
                <a:lnTo>
                  <a:pt x="595114" y="368344"/>
                </a:lnTo>
                <a:lnTo>
                  <a:pt x="582428" y="386105"/>
                </a:lnTo>
                <a:lnTo>
                  <a:pt x="579890" y="393717"/>
                </a:lnTo>
                <a:lnTo>
                  <a:pt x="579890" y="408943"/>
                </a:lnTo>
                <a:lnTo>
                  <a:pt x="582428" y="429241"/>
                </a:lnTo>
                <a:lnTo>
                  <a:pt x="587502" y="454615"/>
                </a:lnTo>
                <a:lnTo>
                  <a:pt x="592576" y="485064"/>
                </a:lnTo>
                <a:lnTo>
                  <a:pt x="592576" y="500288"/>
                </a:lnTo>
                <a:lnTo>
                  <a:pt x="595114" y="512974"/>
                </a:lnTo>
                <a:lnTo>
                  <a:pt x="595114" y="518050"/>
                </a:lnTo>
                <a:lnTo>
                  <a:pt x="600190" y="518050"/>
                </a:lnTo>
                <a:lnTo>
                  <a:pt x="610338" y="512974"/>
                </a:lnTo>
                <a:lnTo>
                  <a:pt x="623026" y="512974"/>
                </a:lnTo>
                <a:lnTo>
                  <a:pt x="635713" y="507900"/>
                </a:lnTo>
                <a:lnTo>
                  <a:pt x="648401" y="502826"/>
                </a:lnTo>
                <a:lnTo>
                  <a:pt x="658549" y="500288"/>
                </a:lnTo>
                <a:lnTo>
                  <a:pt x="671237" y="495214"/>
                </a:lnTo>
                <a:lnTo>
                  <a:pt x="691535" y="421629"/>
                </a:lnTo>
                <a:lnTo>
                  <a:pt x="701685" y="342970"/>
                </a:lnTo>
                <a:lnTo>
                  <a:pt x="691535" y="337894"/>
                </a:lnTo>
                <a:lnTo>
                  <a:pt x="683923" y="330282"/>
                </a:lnTo>
                <a:lnTo>
                  <a:pt x="673773" y="320134"/>
                </a:lnTo>
                <a:lnTo>
                  <a:pt x="661087" y="312522"/>
                </a:lnTo>
                <a:lnTo>
                  <a:pt x="653475" y="302372"/>
                </a:lnTo>
                <a:lnTo>
                  <a:pt x="643325" y="299834"/>
                </a:lnTo>
                <a:close/>
                <a:moveTo>
                  <a:pt x="414960" y="233863"/>
                </a:moveTo>
                <a:lnTo>
                  <a:pt x="397198" y="238993"/>
                </a:lnTo>
                <a:lnTo>
                  <a:pt x="364212" y="241558"/>
                </a:lnTo>
                <a:lnTo>
                  <a:pt x="323612" y="246690"/>
                </a:lnTo>
                <a:lnTo>
                  <a:pt x="293164" y="251820"/>
                </a:lnTo>
                <a:lnTo>
                  <a:pt x="285552" y="251820"/>
                </a:lnTo>
                <a:lnTo>
                  <a:pt x="280476" y="254385"/>
                </a:lnTo>
                <a:lnTo>
                  <a:pt x="280476" y="259517"/>
                </a:lnTo>
                <a:lnTo>
                  <a:pt x="275402" y="285168"/>
                </a:lnTo>
                <a:lnTo>
                  <a:pt x="267790" y="315952"/>
                </a:lnTo>
                <a:lnTo>
                  <a:pt x="262714" y="351866"/>
                </a:lnTo>
                <a:lnTo>
                  <a:pt x="255102" y="380084"/>
                </a:lnTo>
                <a:lnTo>
                  <a:pt x="255102" y="392911"/>
                </a:lnTo>
                <a:lnTo>
                  <a:pt x="272864" y="405738"/>
                </a:lnTo>
                <a:lnTo>
                  <a:pt x="298238" y="423694"/>
                </a:lnTo>
                <a:lnTo>
                  <a:pt x="333762" y="441651"/>
                </a:lnTo>
                <a:lnTo>
                  <a:pt x="359136" y="457043"/>
                </a:lnTo>
                <a:lnTo>
                  <a:pt x="371824" y="467305"/>
                </a:lnTo>
                <a:lnTo>
                  <a:pt x="376898" y="457043"/>
                </a:lnTo>
                <a:lnTo>
                  <a:pt x="394660" y="441651"/>
                </a:lnTo>
                <a:lnTo>
                  <a:pt x="414960" y="423694"/>
                </a:lnTo>
                <a:lnTo>
                  <a:pt x="437797" y="400608"/>
                </a:lnTo>
                <a:lnTo>
                  <a:pt x="455559" y="382649"/>
                </a:lnTo>
                <a:lnTo>
                  <a:pt x="463171" y="374954"/>
                </a:lnTo>
                <a:lnTo>
                  <a:pt x="468247" y="369824"/>
                </a:lnTo>
                <a:lnTo>
                  <a:pt x="473321" y="369824"/>
                </a:lnTo>
                <a:lnTo>
                  <a:pt x="463171" y="351866"/>
                </a:lnTo>
                <a:lnTo>
                  <a:pt x="450485" y="326214"/>
                </a:lnTo>
                <a:lnTo>
                  <a:pt x="437797" y="285168"/>
                </a:lnTo>
                <a:lnTo>
                  <a:pt x="425110" y="254385"/>
                </a:lnTo>
                <a:lnTo>
                  <a:pt x="414960" y="238993"/>
                </a:lnTo>
                <a:close/>
                <a:moveTo>
                  <a:pt x="208029" y="28351"/>
                </a:moveTo>
                <a:lnTo>
                  <a:pt x="214485" y="30861"/>
                </a:lnTo>
                <a:cubicBezTo>
                  <a:pt x="160713" y="54050"/>
                  <a:pt x="114009" y="90402"/>
                  <a:pt x="79243" y="136636"/>
                </a:cubicBezTo>
                <a:lnTo>
                  <a:pt x="77593" y="132623"/>
                </a:lnTo>
                <a:cubicBezTo>
                  <a:pt x="111115" y="87386"/>
                  <a:pt x="156029" y="51463"/>
                  <a:pt x="208029" y="28351"/>
                </a:cubicBezTo>
                <a:close/>
                <a:moveTo>
                  <a:pt x="451142" y="7374"/>
                </a:moveTo>
                <a:cubicBezTo>
                  <a:pt x="505831" y="20394"/>
                  <a:pt x="555097" y="47221"/>
                  <a:pt x="595114" y="84347"/>
                </a:cubicBezTo>
                <a:lnTo>
                  <a:pt x="595114" y="86694"/>
                </a:lnTo>
                <a:lnTo>
                  <a:pt x="595114" y="90361"/>
                </a:lnTo>
                <a:cubicBezTo>
                  <a:pt x="553585" y="51908"/>
                  <a:pt x="502187" y="24443"/>
                  <a:pt x="445212" y="11548"/>
                </a:cubicBezTo>
                <a:lnTo>
                  <a:pt x="450483" y="8033"/>
                </a:lnTo>
                <a:close/>
                <a:moveTo>
                  <a:pt x="359137" y="0"/>
                </a:moveTo>
                <a:cubicBezTo>
                  <a:pt x="388904" y="0"/>
                  <a:pt x="417825" y="3621"/>
                  <a:pt x="445212" y="11548"/>
                </a:cubicBezTo>
                <a:lnTo>
                  <a:pt x="442871" y="13109"/>
                </a:lnTo>
                <a:lnTo>
                  <a:pt x="427647" y="23258"/>
                </a:lnTo>
                <a:lnTo>
                  <a:pt x="414959" y="30870"/>
                </a:lnTo>
                <a:lnTo>
                  <a:pt x="412422" y="35945"/>
                </a:lnTo>
                <a:lnTo>
                  <a:pt x="402272" y="38483"/>
                </a:lnTo>
                <a:lnTo>
                  <a:pt x="407347" y="38483"/>
                </a:lnTo>
                <a:lnTo>
                  <a:pt x="412422" y="48632"/>
                </a:lnTo>
                <a:lnTo>
                  <a:pt x="425109" y="61320"/>
                </a:lnTo>
                <a:lnTo>
                  <a:pt x="442871" y="91768"/>
                </a:lnTo>
                <a:lnTo>
                  <a:pt x="463169" y="117142"/>
                </a:lnTo>
                <a:lnTo>
                  <a:pt x="473319" y="134904"/>
                </a:lnTo>
                <a:lnTo>
                  <a:pt x="475857" y="134904"/>
                </a:lnTo>
                <a:lnTo>
                  <a:pt x="480931" y="134904"/>
                </a:lnTo>
                <a:lnTo>
                  <a:pt x="491081" y="139978"/>
                </a:lnTo>
                <a:lnTo>
                  <a:pt x="524068" y="145053"/>
                </a:lnTo>
                <a:lnTo>
                  <a:pt x="559590" y="152665"/>
                </a:lnTo>
                <a:lnTo>
                  <a:pt x="577352" y="152665"/>
                </a:lnTo>
                <a:lnTo>
                  <a:pt x="584964" y="157740"/>
                </a:lnTo>
                <a:lnTo>
                  <a:pt x="590040" y="157740"/>
                </a:lnTo>
                <a:lnTo>
                  <a:pt x="590040" y="147591"/>
                </a:lnTo>
                <a:lnTo>
                  <a:pt x="590040" y="139978"/>
                </a:lnTo>
                <a:lnTo>
                  <a:pt x="590040" y="127292"/>
                </a:lnTo>
                <a:lnTo>
                  <a:pt x="595114" y="114604"/>
                </a:lnTo>
                <a:lnTo>
                  <a:pt x="595114" y="96842"/>
                </a:lnTo>
                <a:lnTo>
                  <a:pt x="595114" y="90361"/>
                </a:lnTo>
                <a:cubicBezTo>
                  <a:pt x="670996" y="155073"/>
                  <a:pt x="718274" y="251584"/>
                  <a:pt x="718274" y="359137"/>
                </a:cubicBezTo>
                <a:cubicBezTo>
                  <a:pt x="718274" y="557483"/>
                  <a:pt x="557483" y="718274"/>
                  <a:pt x="359137" y="718274"/>
                </a:cubicBezTo>
                <a:cubicBezTo>
                  <a:pt x="160791" y="718274"/>
                  <a:pt x="0" y="557483"/>
                  <a:pt x="0" y="359137"/>
                </a:cubicBezTo>
                <a:cubicBezTo>
                  <a:pt x="0" y="274651"/>
                  <a:pt x="29174" y="196978"/>
                  <a:pt x="79243" y="136636"/>
                </a:cubicBezTo>
                <a:lnTo>
                  <a:pt x="82705" y="145053"/>
                </a:lnTo>
                <a:lnTo>
                  <a:pt x="85315" y="160277"/>
                </a:lnTo>
                <a:lnTo>
                  <a:pt x="90536" y="172965"/>
                </a:lnTo>
                <a:lnTo>
                  <a:pt x="90536" y="185651"/>
                </a:lnTo>
                <a:lnTo>
                  <a:pt x="95755" y="193263"/>
                </a:lnTo>
                <a:lnTo>
                  <a:pt x="95755" y="203413"/>
                </a:lnTo>
                <a:lnTo>
                  <a:pt x="100975" y="198337"/>
                </a:lnTo>
                <a:lnTo>
                  <a:pt x="108804" y="198337"/>
                </a:lnTo>
                <a:lnTo>
                  <a:pt x="121854" y="190725"/>
                </a:lnTo>
                <a:lnTo>
                  <a:pt x="147953" y="180577"/>
                </a:lnTo>
                <a:lnTo>
                  <a:pt x="176661" y="172965"/>
                </a:lnTo>
                <a:lnTo>
                  <a:pt x="197541" y="162815"/>
                </a:lnTo>
                <a:lnTo>
                  <a:pt x="202760" y="160277"/>
                </a:lnTo>
                <a:lnTo>
                  <a:pt x="207981" y="160277"/>
                </a:lnTo>
                <a:lnTo>
                  <a:pt x="207981" y="155203"/>
                </a:lnTo>
                <a:lnTo>
                  <a:pt x="213201" y="150127"/>
                </a:lnTo>
                <a:lnTo>
                  <a:pt x="221030" y="129828"/>
                </a:lnTo>
                <a:lnTo>
                  <a:pt x="234080" y="101916"/>
                </a:lnTo>
                <a:lnTo>
                  <a:pt x="247129" y="76542"/>
                </a:lnTo>
                <a:lnTo>
                  <a:pt x="252350" y="63856"/>
                </a:lnTo>
                <a:lnTo>
                  <a:pt x="260179" y="53706"/>
                </a:lnTo>
                <a:lnTo>
                  <a:pt x="260179" y="51168"/>
                </a:lnTo>
                <a:lnTo>
                  <a:pt x="257569" y="46094"/>
                </a:lnTo>
                <a:lnTo>
                  <a:pt x="247129" y="41018"/>
                </a:lnTo>
                <a:lnTo>
                  <a:pt x="234080" y="35944"/>
                </a:lnTo>
                <a:lnTo>
                  <a:pt x="221030" y="33406"/>
                </a:lnTo>
                <a:lnTo>
                  <a:pt x="214485" y="30861"/>
                </a:lnTo>
                <a:cubicBezTo>
                  <a:pt x="258592" y="10857"/>
                  <a:pt x="307597" y="0"/>
                  <a:pt x="359137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2299691" y="2749348"/>
            <a:ext cx="422493" cy="633740"/>
            <a:chOff x="3372103" y="2485552"/>
            <a:chExt cx="422493" cy="633740"/>
          </a:xfrm>
          <a:solidFill>
            <a:srgbClr val="FFFFFF">
              <a:alpha val="10000"/>
            </a:srgbClr>
          </a:solidFill>
        </p:grpSpPr>
        <p:grpSp>
          <p:nvGrpSpPr>
            <p:cNvPr id="33" name="组合 32"/>
            <p:cNvGrpSpPr/>
            <p:nvPr/>
          </p:nvGrpSpPr>
          <p:grpSpPr>
            <a:xfrm>
              <a:off x="3372103" y="2485552"/>
              <a:ext cx="422493" cy="633740"/>
              <a:chOff x="781304" y="2794181"/>
              <a:chExt cx="216000" cy="324000"/>
            </a:xfrm>
            <a:grpFill/>
          </p:grpSpPr>
          <p:sp>
            <p:nvSpPr>
              <p:cNvPr id="35" name="Freeform 5"/>
              <p:cNvSpPr>
                <a:spLocks noEditPoints="1"/>
              </p:cNvSpPr>
              <p:nvPr/>
            </p:nvSpPr>
            <p:spPr bwMode="auto">
              <a:xfrm>
                <a:off x="781304" y="2855744"/>
                <a:ext cx="216000" cy="262437"/>
              </a:xfrm>
              <a:custGeom>
                <a:avLst/>
                <a:gdLst>
                  <a:gd name="T0" fmla="*/ 111 w 114"/>
                  <a:gd name="T1" fmla="*/ 119 h 148"/>
                  <a:gd name="T2" fmla="*/ 79 w 114"/>
                  <a:gd name="T3" fmla="*/ 48 h 148"/>
                  <a:gd name="T4" fmla="*/ 79 w 114"/>
                  <a:gd name="T5" fmla="*/ 22 h 148"/>
                  <a:gd name="T6" fmla="*/ 88 w 114"/>
                  <a:gd name="T7" fmla="*/ 11 h 148"/>
                  <a:gd name="T8" fmla="*/ 76 w 114"/>
                  <a:gd name="T9" fmla="*/ 0 h 148"/>
                  <a:gd name="T10" fmla="*/ 38 w 114"/>
                  <a:gd name="T11" fmla="*/ 0 h 148"/>
                  <a:gd name="T12" fmla="*/ 27 w 114"/>
                  <a:gd name="T13" fmla="*/ 11 h 148"/>
                  <a:gd name="T14" fmla="*/ 35 w 114"/>
                  <a:gd name="T15" fmla="*/ 22 h 148"/>
                  <a:gd name="T16" fmla="*/ 35 w 114"/>
                  <a:gd name="T17" fmla="*/ 48 h 148"/>
                  <a:gd name="T18" fmla="*/ 34 w 114"/>
                  <a:gd name="T19" fmla="*/ 50 h 148"/>
                  <a:gd name="T20" fmla="*/ 3 w 114"/>
                  <a:gd name="T21" fmla="*/ 119 h 148"/>
                  <a:gd name="T22" fmla="*/ 0 w 114"/>
                  <a:gd name="T23" fmla="*/ 131 h 148"/>
                  <a:gd name="T24" fmla="*/ 15 w 114"/>
                  <a:gd name="T25" fmla="*/ 148 h 148"/>
                  <a:gd name="T26" fmla="*/ 15 w 114"/>
                  <a:gd name="T27" fmla="*/ 148 h 148"/>
                  <a:gd name="T28" fmla="*/ 99 w 114"/>
                  <a:gd name="T29" fmla="*/ 148 h 148"/>
                  <a:gd name="T30" fmla="*/ 99 w 114"/>
                  <a:gd name="T31" fmla="*/ 148 h 148"/>
                  <a:gd name="T32" fmla="*/ 114 w 114"/>
                  <a:gd name="T33" fmla="*/ 131 h 148"/>
                  <a:gd name="T34" fmla="*/ 111 w 114"/>
                  <a:gd name="T35" fmla="*/ 119 h 148"/>
                  <a:gd name="T36" fmla="*/ 98 w 114"/>
                  <a:gd name="T37" fmla="*/ 139 h 148"/>
                  <a:gd name="T38" fmla="*/ 16 w 114"/>
                  <a:gd name="T39" fmla="*/ 139 h 148"/>
                  <a:gd name="T40" fmla="*/ 9 w 114"/>
                  <a:gd name="T41" fmla="*/ 131 h 148"/>
                  <a:gd name="T42" fmla="*/ 11 w 114"/>
                  <a:gd name="T43" fmla="*/ 123 h 148"/>
                  <a:gd name="T44" fmla="*/ 43 w 114"/>
                  <a:gd name="T45" fmla="*/ 50 h 148"/>
                  <a:gd name="T46" fmla="*/ 44 w 114"/>
                  <a:gd name="T47" fmla="*/ 50 h 148"/>
                  <a:gd name="T48" fmla="*/ 44 w 114"/>
                  <a:gd name="T49" fmla="*/ 49 h 148"/>
                  <a:gd name="T50" fmla="*/ 44 w 114"/>
                  <a:gd name="T51" fmla="*/ 16 h 148"/>
                  <a:gd name="T52" fmla="*/ 42 w 114"/>
                  <a:gd name="T53" fmla="*/ 14 h 148"/>
                  <a:gd name="T54" fmla="*/ 38 w 114"/>
                  <a:gd name="T55" fmla="*/ 14 h 148"/>
                  <a:gd name="T56" fmla="*/ 36 w 114"/>
                  <a:gd name="T57" fmla="*/ 11 h 148"/>
                  <a:gd name="T58" fmla="*/ 38 w 114"/>
                  <a:gd name="T59" fmla="*/ 8 h 148"/>
                  <a:gd name="T60" fmla="*/ 76 w 114"/>
                  <a:gd name="T61" fmla="*/ 8 h 148"/>
                  <a:gd name="T62" fmla="*/ 79 w 114"/>
                  <a:gd name="T63" fmla="*/ 11 h 148"/>
                  <a:gd name="T64" fmla="*/ 76 w 114"/>
                  <a:gd name="T65" fmla="*/ 14 h 148"/>
                  <a:gd name="T66" fmla="*/ 72 w 114"/>
                  <a:gd name="T67" fmla="*/ 14 h 148"/>
                  <a:gd name="T68" fmla="*/ 70 w 114"/>
                  <a:gd name="T69" fmla="*/ 16 h 148"/>
                  <a:gd name="T70" fmla="*/ 70 w 114"/>
                  <a:gd name="T71" fmla="*/ 49 h 148"/>
                  <a:gd name="T72" fmla="*/ 71 w 114"/>
                  <a:gd name="T73" fmla="*/ 50 h 148"/>
                  <a:gd name="T74" fmla="*/ 71 w 114"/>
                  <a:gd name="T75" fmla="*/ 50 h 148"/>
                  <a:gd name="T76" fmla="*/ 103 w 114"/>
                  <a:gd name="T77" fmla="*/ 123 h 148"/>
                  <a:gd name="T78" fmla="*/ 105 w 114"/>
                  <a:gd name="T79" fmla="*/ 131 h 148"/>
                  <a:gd name="T80" fmla="*/ 98 w 114"/>
                  <a:gd name="T81" fmla="*/ 139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4" h="148">
                    <a:moveTo>
                      <a:pt x="111" y="119"/>
                    </a:moveTo>
                    <a:cubicBezTo>
                      <a:pt x="103" y="102"/>
                      <a:pt x="83" y="57"/>
                      <a:pt x="79" y="48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84" y="21"/>
                      <a:pt x="88" y="16"/>
                      <a:pt x="88" y="11"/>
                    </a:cubicBezTo>
                    <a:cubicBezTo>
                      <a:pt x="88" y="5"/>
                      <a:pt x="83" y="0"/>
                      <a:pt x="76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2" y="0"/>
                      <a:pt x="27" y="5"/>
                      <a:pt x="27" y="11"/>
                    </a:cubicBezTo>
                    <a:cubicBezTo>
                      <a:pt x="27" y="16"/>
                      <a:pt x="30" y="21"/>
                      <a:pt x="35" y="22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4" y="50"/>
                      <a:pt x="34" y="50"/>
                      <a:pt x="34" y="50"/>
                    </a:cubicBezTo>
                    <a:cubicBezTo>
                      <a:pt x="28" y="63"/>
                      <a:pt x="11" y="103"/>
                      <a:pt x="3" y="119"/>
                    </a:cubicBezTo>
                    <a:cubicBezTo>
                      <a:pt x="1" y="124"/>
                      <a:pt x="0" y="128"/>
                      <a:pt x="0" y="131"/>
                    </a:cubicBezTo>
                    <a:cubicBezTo>
                      <a:pt x="1" y="143"/>
                      <a:pt x="11" y="147"/>
                      <a:pt x="15" y="148"/>
                    </a:cubicBezTo>
                    <a:cubicBezTo>
                      <a:pt x="15" y="148"/>
                      <a:pt x="15" y="148"/>
                      <a:pt x="15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100" y="148"/>
                      <a:pt x="114" y="146"/>
                      <a:pt x="114" y="131"/>
                    </a:cubicBezTo>
                    <a:cubicBezTo>
                      <a:pt x="114" y="128"/>
                      <a:pt x="113" y="124"/>
                      <a:pt x="111" y="119"/>
                    </a:cubicBezTo>
                    <a:close/>
                    <a:moveTo>
                      <a:pt x="98" y="139"/>
                    </a:moveTo>
                    <a:cubicBezTo>
                      <a:pt x="16" y="139"/>
                      <a:pt x="16" y="139"/>
                      <a:pt x="16" y="139"/>
                    </a:cubicBezTo>
                    <a:cubicBezTo>
                      <a:pt x="14" y="139"/>
                      <a:pt x="9" y="137"/>
                      <a:pt x="9" y="131"/>
                    </a:cubicBezTo>
                    <a:cubicBezTo>
                      <a:pt x="9" y="129"/>
                      <a:pt x="10" y="126"/>
                      <a:pt x="11" y="123"/>
                    </a:cubicBezTo>
                    <a:cubicBezTo>
                      <a:pt x="20" y="103"/>
                      <a:pt x="43" y="51"/>
                      <a:pt x="43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49"/>
                      <a:pt x="44" y="49"/>
                      <a:pt x="44" y="49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7" y="14"/>
                      <a:pt x="36" y="13"/>
                      <a:pt x="36" y="11"/>
                    </a:cubicBezTo>
                    <a:cubicBezTo>
                      <a:pt x="36" y="10"/>
                      <a:pt x="37" y="8"/>
                      <a:pt x="38" y="8"/>
                    </a:cubicBezTo>
                    <a:cubicBezTo>
                      <a:pt x="76" y="8"/>
                      <a:pt x="76" y="8"/>
                      <a:pt x="76" y="8"/>
                    </a:cubicBezTo>
                    <a:cubicBezTo>
                      <a:pt x="78" y="8"/>
                      <a:pt x="79" y="10"/>
                      <a:pt x="79" y="11"/>
                    </a:cubicBezTo>
                    <a:cubicBezTo>
                      <a:pt x="79" y="13"/>
                      <a:pt x="78" y="14"/>
                      <a:pt x="76" y="14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1" y="14"/>
                      <a:pt x="70" y="15"/>
                      <a:pt x="70" y="16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70" y="49"/>
                      <a:pt x="70" y="50"/>
                      <a:pt x="71" y="50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71" y="51"/>
                      <a:pt x="94" y="103"/>
                      <a:pt x="103" y="123"/>
                    </a:cubicBezTo>
                    <a:cubicBezTo>
                      <a:pt x="104" y="126"/>
                      <a:pt x="105" y="129"/>
                      <a:pt x="105" y="131"/>
                    </a:cubicBezTo>
                    <a:cubicBezTo>
                      <a:pt x="105" y="137"/>
                      <a:pt x="101" y="139"/>
                      <a:pt x="98" y="139"/>
                    </a:cubicBezTo>
                    <a:close/>
                  </a:path>
                </a:pathLst>
              </a:custGeom>
              <a:grpFill/>
              <a:ln w="19050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Oval 6"/>
              <p:cNvSpPr>
                <a:spLocks noChangeArrowheads="1"/>
              </p:cNvSpPr>
              <p:nvPr/>
            </p:nvSpPr>
            <p:spPr bwMode="auto">
              <a:xfrm>
                <a:off x="887094" y="2794181"/>
                <a:ext cx="44647" cy="41732"/>
              </a:xfrm>
              <a:prstGeom prst="ellipse">
                <a:avLst/>
              </a:prstGeom>
              <a:grpFill/>
              <a:ln w="19050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4" name="梯形 33"/>
            <p:cNvSpPr/>
            <p:nvPr/>
          </p:nvSpPr>
          <p:spPr>
            <a:xfrm>
              <a:off x="3418514" y="2895601"/>
              <a:ext cx="329671" cy="170616"/>
            </a:xfrm>
            <a:prstGeom prst="trapezoid">
              <a:avLst>
                <a:gd name="adj" fmla="val 453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Freeform 8"/>
          <p:cNvSpPr>
            <a:spLocks noEditPoints="1"/>
          </p:cNvSpPr>
          <p:nvPr userDrawn="1"/>
        </p:nvSpPr>
        <p:spPr bwMode="auto">
          <a:xfrm>
            <a:off x="305617" y="3617002"/>
            <a:ext cx="1178719" cy="1222772"/>
          </a:xfrm>
          <a:custGeom>
            <a:avLst/>
            <a:gdLst>
              <a:gd name="T0" fmla="*/ 862 w 990"/>
              <a:gd name="T1" fmla="*/ 211 h 1027"/>
              <a:gd name="T2" fmla="*/ 672 w 990"/>
              <a:gd name="T3" fmla="*/ 453 h 1027"/>
              <a:gd name="T4" fmla="*/ 696 w 990"/>
              <a:gd name="T5" fmla="*/ 517 h 1027"/>
              <a:gd name="T6" fmla="*/ 694 w 990"/>
              <a:gd name="T7" fmla="*/ 564 h 1027"/>
              <a:gd name="T8" fmla="*/ 647 w 990"/>
              <a:gd name="T9" fmla="*/ 628 h 1027"/>
              <a:gd name="T10" fmla="*/ 599 w 990"/>
              <a:gd name="T11" fmla="*/ 658 h 1027"/>
              <a:gd name="T12" fmla="*/ 539 w 990"/>
              <a:gd name="T13" fmla="*/ 706 h 1027"/>
              <a:gd name="T14" fmla="*/ 523 w 990"/>
              <a:gd name="T15" fmla="*/ 764 h 1027"/>
              <a:gd name="T16" fmla="*/ 503 w 990"/>
              <a:gd name="T17" fmla="*/ 875 h 1027"/>
              <a:gd name="T18" fmla="*/ 463 w 990"/>
              <a:gd name="T19" fmla="*/ 949 h 1027"/>
              <a:gd name="T20" fmla="*/ 373 w 990"/>
              <a:gd name="T21" fmla="*/ 1015 h 1027"/>
              <a:gd name="T22" fmla="*/ 274 w 990"/>
              <a:gd name="T23" fmla="*/ 1025 h 1027"/>
              <a:gd name="T24" fmla="*/ 172 w 990"/>
              <a:gd name="T25" fmla="*/ 987 h 1027"/>
              <a:gd name="T26" fmla="*/ 84 w 990"/>
              <a:gd name="T27" fmla="*/ 915 h 1027"/>
              <a:gd name="T28" fmla="*/ 22 w 990"/>
              <a:gd name="T29" fmla="*/ 822 h 1027"/>
              <a:gd name="T30" fmla="*/ 0 w 990"/>
              <a:gd name="T31" fmla="*/ 720 h 1027"/>
              <a:gd name="T32" fmla="*/ 30 w 990"/>
              <a:gd name="T33" fmla="*/ 622 h 1027"/>
              <a:gd name="T34" fmla="*/ 96 w 990"/>
              <a:gd name="T35" fmla="*/ 558 h 1027"/>
              <a:gd name="T36" fmla="*/ 180 w 990"/>
              <a:gd name="T37" fmla="*/ 519 h 1027"/>
              <a:gd name="T38" fmla="*/ 280 w 990"/>
              <a:gd name="T39" fmla="*/ 499 h 1027"/>
              <a:gd name="T40" fmla="*/ 328 w 990"/>
              <a:gd name="T41" fmla="*/ 461 h 1027"/>
              <a:gd name="T42" fmla="*/ 355 w 990"/>
              <a:gd name="T43" fmla="*/ 401 h 1027"/>
              <a:gd name="T44" fmla="*/ 407 w 990"/>
              <a:gd name="T45" fmla="*/ 331 h 1027"/>
              <a:gd name="T46" fmla="*/ 457 w 990"/>
              <a:gd name="T47" fmla="*/ 311 h 1027"/>
              <a:gd name="T48" fmla="*/ 511 w 990"/>
              <a:gd name="T49" fmla="*/ 319 h 1027"/>
              <a:gd name="T50" fmla="*/ 447 w 990"/>
              <a:gd name="T51" fmla="*/ 493 h 1027"/>
              <a:gd name="T52" fmla="*/ 780 w 990"/>
              <a:gd name="T53" fmla="*/ 136 h 1027"/>
              <a:gd name="T54" fmla="*/ 172 w 990"/>
              <a:gd name="T55" fmla="*/ 684 h 1027"/>
              <a:gd name="T56" fmla="*/ 172 w 990"/>
              <a:gd name="T57" fmla="*/ 684 h 1027"/>
              <a:gd name="T58" fmla="*/ 415 w 990"/>
              <a:gd name="T59" fmla="*/ 566 h 1027"/>
              <a:gd name="T60" fmla="*/ 361 w 990"/>
              <a:gd name="T61" fmla="*/ 552 h 1027"/>
              <a:gd name="T62" fmla="*/ 292 w 990"/>
              <a:gd name="T63" fmla="*/ 582 h 1027"/>
              <a:gd name="T64" fmla="*/ 268 w 990"/>
              <a:gd name="T65" fmla="*/ 634 h 1027"/>
              <a:gd name="T66" fmla="*/ 274 w 990"/>
              <a:gd name="T67" fmla="*/ 690 h 1027"/>
              <a:gd name="T68" fmla="*/ 312 w 990"/>
              <a:gd name="T69" fmla="*/ 736 h 1027"/>
              <a:gd name="T70" fmla="*/ 367 w 990"/>
              <a:gd name="T71" fmla="*/ 750 h 1027"/>
              <a:gd name="T72" fmla="*/ 435 w 990"/>
              <a:gd name="T73" fmla="*/ 718 h 1027"/>
              <a:gd name="T74" fmla="*/ 461 w 990"/>
              <a:gd name="T75" fmla="*/ 668 h 1027"/>
              <a:gd name="T76" fmla="*/ 455 w 990"/>
              <a:gd name="T77" fmla="*/ 610 h 1027"/>
              <a:gd name="T78" fmla="*/ 429 w 990"/>
              <a:gd name="T79" fmla="*/ 650 h 1027"/>
              <a:gd name="T80" fmla="*/ 417 w 990"/>
              <a:gd name="T81" fmla="*/ 614 h 1027"/>
              <a:gd name="T82" fmla="*/ 387 w 990"/>
              <a:gd name="T83" fmla="*/ 590 h 1027"/>
              <a:gd name="T84" fmla="*/ 349 w 990"/>
              <a:gd name="T85" fmla="*/ 588 h 1027"/>
              <a:gd name="T86" fmla="*/ 318 w 990"/>
              <a:gd name="T87" fmla="*/ 606 h 1027"/>
              <a:gd name="T88" fmla="*/ 300 w 990"/>
              <a:gd name="T89" fmla="*/ 652 h 1027"/>
              <a:gd name="T90" fmla="*/ 312 w 990"/>
              <a:gd name="T91" fmla="*/ 688 h 1027"/>
              <a:gd name="T92" fmla="*/ 341 w 990"/>
              <a:gd name="T93" fmla="*/ 712 h 1027"/>
              <a:gd name="T94" fmla="*/ 379 w 990"/>
              <a:gd name="T95" fmla="*/ 714 h 1027"/>
              <a:gd name="T96" fmla="*/ 411 w 990"/>
              <a:gd name="T97" fmla="*/ 696 h 1027"/>
              <a:gd name="T98" fmla="*/ 429 w 990"/>
              <a:gd name="T99" fmla="*/ 650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90" h="1027">
                <a:moveTo>
                  <a:pt x="922" y="0"/>
                </a:moveTo>
                <a:lnTo>
                  <a:pt x="990" y="64"/>
                </a:lnTo>
                <a:lnTo>
                  <a:pt x="986" y="98"/>
                </a:lnTo>
                <a:lnTo>
                  <a:pt x="862" y="211"/>
                </a:lnTo>
                <a:lnTo>
                  <a:pt x="852" y="203"/>
                </a:lnTo>
                <a:lnTo>
                  <a:pt x="653" y="423"/>
                </a:lnTo>
                <a:lnTo>
                  <a:pt x="653" y="423"/>
                </a:lnTo>
                <a:lnTo>
                  <a:pt x="672" y="453"/>
                </a:lnTo>
                <a:lnTo>
                  <a:pt x="680" y="469"/>
                </a:lnTo>
                <a:lnTo>
                  <a:pt x="688" y="485"/>
                </a:lnTo>
                <a:lnTo>
                  <a:pt x="692" y="501"/>
                </a:lnTo>
                <a:lnTo>
                  <a:pt x="696" y="517"/>
                </a:lnTo>
                <a:lnTo>
                  <a:pt x="698" y="530"/>
                </a:lnTo>
                <a:lnTo>
                  <a:pt x="698" y="546"/>
                </a:lnTo>
                <a:lnTo>
                  <a:pt x="698" y="546"/>
                </a:lnTo>
                <a:lnTo>
                  <a:pt x="694" y="564"/>
                </a:lnTo>
                <a:lnTo>
                  <a:pt x="688" y="582"/>
                </a:lnTo>
                <a:lnTo>
                  <a:pt x="676" y="598"/>
                </a:lnTo>
                <a:lnTo>
                  <a:pt x="663" y="614"/>
                </a:lnTo>
                <a:lnTo>
                  <a:pt x="647" y="628"/>
                </a:lnTo>
                <a:lnTo>
                  <a:pt x="631" y="640"/>
                </a:lnTo>
                <a:lnTo>
                  <a:pt x="615" y="650"/>
                </a:lnTo>
                <a:lnTo>
                  <a:pt x="599" y="658"/>
                </a:lnTo>
                <a:lnTo>
                  <a:pt x="599" y="658"/>
                </a:lnTo>
                <a:lnTo>
                  <a:pt x="577" y="670"/>
                </a:lnTo>
                <a:lnTo>
                  <a:pt x="561" y="680"/>
                </a:lnTo>
                <a:lnTo>
                  <a:pt x="549" y="692"/>
                </a:lnTo>
                <a:lnTo>
                  <a:pt x="539" y="706"/>
                </a:lnTo>
                <a:lnTo>
                  <a:pt x="533" y="718"/>
                </a:lnTo>
                <a:lnTo>
                  <a:pt x="527" y="732"/>
                </a:lnTo>
                <a:lnTo>
                  <a:pt x="525" y="748"/>
                </a:lnTo>
                <a:lnTo>
                  <a:pt x="523" y="764"/>
                </a:lnTo>
                <a:lnTo>
                  <a:pt x="519" y="798"/>
                </a:lnTo>
                <a:lnTo>
                  <a:pt x="515" y="834"/>
                </a:lnTo>
                <a:lnTo>
                  <a:pt x="509" y="856"/>
                </a:lnTo>
                <a:lnTo>
                  <a:pt x="503" y="875"/>
                </a:lnTo>
                <a:lnTo>
                  <a:pt x="493" y="897"/>
                </a:lnTo>
                <a:lnTo>
                  <a:pt x="481" y="921"/>
                </a:lnTo>
                <a:lnTo>
                  <a:pt x="481" y="921"/>
                </a:lnTo>
                <a:lnTo>
                  <a:pt x="463" y="949"/>
                </a:lnTo>
                <a:lnTo>
                  <a:pt x="443" y="971"/>
                </a:lnTo>
                <a:lnTo>
                  <a:pt x="421" y="991"/>
                </a:lnTo>
                <a:lnTo>
                  <a:pt x="397" y="1005"/>
                </a:lnTo>
                <a:lnTo>
                  <a:pt x="373" y="1015"/>
                </a:lnTo>
                <a:lnTo>
                  <a:pt x="349" y="1023"/>
                </a:lnTo>
                <a:lnTo>
                  <a:pt x="324" y="1027"/>
                </a:lnTo>
                <a:lnTo>
                  <a:pt x="300" y="1027"/>
                </a:lnTo>
                <a:lnTo>
                  <a:pt x="274" y="1025"/>
                </a:lnTo>
                <a:lnTo>
                  <a:pt x="248" y="1019"/>
                </a:lnTo>
                <a:lnTo>
                  <a:pt x="222" y="1011"/>
                </a:lnTo>
                <a:lnTo>
                  <a:pt x="196" y="999"/>
                </a:lnTo>
                <a:lnTo>
                  <a:pt x="172" y="987"/>
                </a:lnTo>
                <a:lnTo>
                  <a:pt x="148" y="971"/>
                </a:lnTo>
                <a:lnTo>
                  <a:pt x="126" y="955"/>
                </a:lnTo>
                <a:lnTo>
                  <a:pt x="104" y="935"/>
                </a:lnTo>
                <a:lnTo>
                  <a:pt x="84" y="915"/>
                </a:lnTo>
                <a:lnTo>
                  <a:pt x="66" y="893"/>
                </a:lnTo>
                <a:lnTo>
                  <a:pt x="48" y="871"/>
                </a:lnTo>
                <a:lnTo>
                  <a:pt x="34" y="848"/>
                </a:lnTo>
                <a:lnTo>
                  <a:pt x="22" y="822"/>
                </a:lnTo>
                <a:lnTo>
                  <a:pt x="12" y="798"/>
                </a:lnTo>
                <a:lnTo>
                  <a:pt x="6" y="772"/>
                </a:lnTo>
                <a:lnTo>
                  <a:pt x="2" y="746"/>
                </a:lnTo>
                <a:lnTo>
                  <a:pt x="0" y="720"/>
                </a:lnTo>
                <a:lnTo>
                  <a:pt x="2" y="696"/>
                </a:lnTo>
                <a:lnTo>
                  <a:pt x="8" y="670"/>
                </a:lnTo>
                <a:lnTo>
                  <a:pt x="18" y="646"/>
                </a:lnTo>
                <a:lnTo>
                  <a:pt x="30" y="622"/>
                </a:lnTo>
                <a:lnTo>
                  <a:pt x="48" y="600"/>
                </a:lnTo>
                <a:lnTo>
                  <a:pt x="70" y="578"/>
                </a:lnTo>
                <a:lnTo>
                  <a:pt x="96" y="558"/>
                </a:lnTo>
                <a:lnTo>
                  <a:pt x="96" y="558"/>
                </a:lnTo>
                <a:lnTo>
                  <a:pt x="118" y="544"/>
                </a:lnTo>
                <a:lnTo>
                  <a:pt x="140" y="534"/>
                </a:lnTo>
                <a:lnTo>
                  <a:pt x="160" y="527"/>
                </a:lnTo>
                <a:lnTo>
                  <a:pt x="180" y="519"/>
                </a:lnTo>
                <a:lnTo>
                  <a:pt x="218" y="511"/>
                </a:lnTo>
                <a:lnTo>
                  <a:pt x="250" y="507"/>
                </a:lnTo>
                <a:lnTo>
                  <a:pt x="266" y="503"/>
                </a:lnTo>
                <a:lnTo>
                  <a:pt x="280" y="499"/>
                </a:lnTo>
                <a:lnTo>
                  <a:pt x="292" y="493"/>
                </a:lnTo>
                <a:lnTo>
                  <a:pt x="306" y="485"/>
                </a:lnTo>
                <a:lnTo>
                  <a:pt x="318" y="473"/>
                </a:lnTo>
                <a:lnTo>
                  <a:pt x="328" y="461"/>
                </a:lnTo>
                <a:lnTo>
                  <a:pt x="337" y="443"/>
                </a:lnTo>
                <a:lnTo>
                  <a:pt x="347" y="423"/>
                </a:lnTo>
                <a:lnTo>
                  <a:pt x="347" y="423"/>
                </a:lnTo>
                <a:lnTo>
                  <a:pt x="355" y="401"/>
                </a:lnTo>
                <a:lnTo>
                  <a:pt x="365" y="381"/>
                </a:lnTo>
                <a:lnTo>
                  <a:pt x="377" y="363"/>
                </a:lnTo>
                <a:lnTo>
                  <a:pt x="391" y="345"/>
                </a:lnTo>
                <a:lnTo>
                  <a:pt x="407" y="331"/>
                </a:lnTo>
                <a:lnTo>
                  <a:pt x="425" y="321"/>
                </a:lnTo>
                <a:lnTo>
                  <a:pt x="435" y="317"/>
                </a:lnTo>
                <a:lnTo>
                  <a:pt x="445" y="313"/>
                </a:lnTo>
                <a:lnTo>
                  <a:pt x="457" y="311"/>
                </a:lnTo>
                <a:lnTo>
                  <a:pt x="469" y="311"/>
                </a:lnTo>
                <a:lnTo>
                  <a:pt x="469" y="311"/>
                </a:lnTo>
                <a:lnTo>
                  <a:pt x="489" y="313"/>
                </a:lnTo>
                <a:lnTo>
                  <a:pt x="511" y="319"/>
                </a:lnTo>
                <a:lnTo>
                  <a:pt x="533" y="327"/>
                </a:lnTo>
                <a:lnTo>
                  <a:pt x="553" y="337"/>
                </a:lnTo>
                <a:lnTo>
                  <a:pt x="437" y="483"/>
                </a:lnTo>
                <a:lnTo>
                  <a:pt x="447" y="493"/>
                </a:lnTo>
                <a:lnTo>
                  <a:pt x="583" y="357"/>
                </a:lnTo>
                <a:lnTo>
                  <a:pt x="583" y="357"/>
                </a:lnTo>
                <a:lnTo>
                  <a:pt x="792" y="146"/>
                </a:lnTo>
                <a:lnTo>
                  <a:pt x="780" y="136"/>
                </a:lnTo>
                <a:lnTo>
                  <a:pt x="890" y="6"/>
                </a:lnTo>
                <a:lnTo>
                  <a:pt x="922" y="0"/>
                </a:lnTo>
                <a:lnTo>
                  <a:pt x="922" y="0"/>
                </a:lnTo>
                <a:close/>
                <a:moveTo>
                  <a:pt x="172" y="684"/>
                </a:moveTo>
                <a:lnTo>
                  <a:pt x="142" y="718"/>
                </a:lnTo>
                <a:lnTo>
                  <a:pt x="322" y="885"/>
                </a:lnTo>
                <a:lnTo>
                  <a:pt x="351" y="854"/>
                </a:lnTo>
                <a:lnTo>
                  <a:pt x="172" y="684"/>
                </a:lnTo>
                <a:lnTo>
                  <a:pt x="172" y="684"/>
                </a:lnTo>
                <a:close/>
                <a:moveTo>
                  <a:pt x="431" y="578"/>
                </a:moveTo>
                <a:lnTo>
                  <a:pt x="431" y="578"/>
                </a:lnTo>
                <a:lnTo>
                  <a:pt x="415" y="566"/>
                </a:lnTo>
                <a:lnTo>
                  <a:pt x="399" y="558"/>
                </a:lnTo>
                <a:lnTo>
                  <a:pt x="379" y="554"/>
                </a:lnTo>
                <a:lnTo>
                  <a:pt x="361" y="552"/>
                </a:lnTo>
                <a:lnTo>
                  <a:pt x="361" y="552"/>
                </a:lnTo>
                <a:lnTo>
                  <a:pt x="343" y="554"/>
                </a:lnTo>
                <a:lnTo>
                  <a:pt x="324" y="560"/>
                </a:lnTo>
                <a:lnTo>
                  <a:pt x="308" y="570"/>
                </a:lnTo>
                <a:lnTo>
                  <a:pt x="292" y="582"/>
                </a:lnTo>
                <a:lnTo>
                  <a:pt x="292" y="582"/>
                </a:lnTo>
                <a:lnTo>
                  <a:pt x="280" y="598"/>
                </a:lnTo>
                <a:lnTo>
                  <a:pt x="272" y="616"/>
                </a:lnTo>
                <a:lnTo>
                  <a:pt x="268" y="634"/>
                </a:lnTo>
                <a:lnTo>
                  <a:pt x="266" y="654"/>
                </a:lnTo>
                <a:lnTo>
                  <a:pt x="266" y="654"/>
                </a:lnTo>
                <a:lnTo>
                  <a:pt x="268" y="672"/>
                </a:lnTo>
                <a:lnTo>
                  <a:pt x="274" y="690"/>
                </a:lnTo>
                <a:lnTo>
                  <a:pt x="284" y="708"/>
                </a:lnTo>
                <a:lnTo>
                  <a:pt x="296" y="724"/>
                </a:lnTo>
                <a:lnTo>
                  <a:pt x="296" y="724"/>
                </a:lnTo>
                <a:lnTo>
                  <a:pt x="312" y="736"/>
                </a:lnTo>
                <a:lnTo>
                  <a:pt x="330" y="744"/>
                </a:lnTo>
                <a:lnTo>
                  <a:pt x="347" y="748"/>
                </a:lnTo>
                <a:lnTo>
                  <a:pt x="367" y="750"/>
                </a:lnTo>
                <a:lnTo>
                  <a:pt x="367" y="750"/>
                </a:lnTo>
                <a:lnTo>
                  <a:pt x="385" y="748"/>
                </a:lnTo>
                <a:lnTo>
                  <a:pt x="403" y="742"/>
                </a:lnTo>
                <a:lnTo>
                  <a:pt x="421" y="732"/>
                </a:lnTo>
                <a:lnTo>
                  <a:pt x="435" y="718"/>
                </a:lnTo>
                <a:lnTo>
                  <a:pt x="435" y="718"/>
                </a:lnTo>
                <a:lnTo>
                  <a:pt x="449" y="704"/>
                </a:lnTo>
                <a:lnTo>
                  <a:pt x="457" y="686"/>
                </a:lnTo>
                <a:lnTo>
                  <a:pt x="461" y="668"/>
                </a:lnTo>
                <a:lnTo>
                  <a:pt x="463" y="648"/>
                </a:lnTo>
                <a:lnTo>
                  <a:pt x="463" y="648"/>
                </a:lnTo>
                <a:lnTo>
                  <a:pt x="461" y="630"/>
                </a:lnTo>
                <a:lnTo>
                  <a:pt x="455" y="610"/>
                </a:lnTo>
                <a:lnTo>
                  <a:pt x="445" y="594"/>
                </a:lnTo>
                <a:lnTo>
                  <a:pt x="431" y="578"/>
                </a:lnTo>
                <a:lnTo>
                  <a:pt x="431" y="578"/>
                </a:lnTo>
                <a:close/>
                <a:moveTo>
                  <a:pt x="429" y="650"/>
                </a:moveTo>
                <a:lnTo>
                  <a:pt x="429" y="650"/>
                </a:lnTo>
                <a:lnTo>
                  <a:pt x="427" y="636"/>
                </a:lnTo>
                <a:lnTo>
                  <a:pt x="423" y="624"/>
                </a:lnTo>
                <a:lnTo>
                  <a:pt x="417" y="614"/>
                </a:lnTo>
                <a:lnTo>
                  <a:pt x="409" y="604"/>
                </a:lnTo>
                <a:lnTo>
                  <a:pt x="409" y="604"/>
                </a:lnTo>
                <a:lnTo>
                  <a:pt x="399" y="596"/>
                </a:lnTo>
                <a:lnTo>
                  <a:pt x="387" y="590"/>
                </a:lnTo>
                <a:lnTo>
                  <a:pt x="375" y="586"/>
                </a:lnTo>
                <a:lnTo>
                  <a:pt x="361" y="586"/>
                </a:lnTo>
                <a:lnTo>
                  <a:pt x="361" y="586"/>
                </a:lnTo>
                <a:lnTo>
                  <a:pt x="349" y="588"/>
                </a:lnTo>
                <a:lnTo>
                  <a:pt x="337" y="592"/>
                </a:lnTo>
                <a:lnTo>
                  <a:pt x="328" y="598"/>
                </a:lnTo>
                <a:lnTo>
                  <a:pt x="318" y="606"/>
                </a:lnTo>
                <a:lnTo>
                  <a:pt x="318" y="606"/>
                </a:lnTo>
                <a:lnTo>
                  <a:pt x="310" y="616"/>
                </a:lnTo>
                <a:lnTo>
                  <a:pt x="304" y="628"/>
                </a:lnTo>
                <a:lnTo>
                  <a:pt x="300" y="640"/>
                </a:lnTo>
                <a:lnTo>
                  <a:pt x="300" y="652"/>
                </a:lnTo>
                <a:lnTo>
                  <a:pt x="300" y="652"/>
                </a:lnTo>
                <a:lnTo>
                  <a:pt x="302" y="666"/>
                </a:lnTo>
                <a:lnTo>
                  <a:pt x="306" y="678"/>
                </a:lnTo>
                <a:lnTo>
                  <a:pt x="312" y="688"/>
                </a:lnTo>
                <a:lnTo>
                  <a:pt x="320" y="698"/>
                </a:lnTo>
                <a:lnTo>
                  <a:pt x="320" y="698"/>
                </a:lnTo>
                <a:lnTo>
                  <a:pt x="330" y="706"/>
                </a:lnTo>
                <a:lnTo>
                  <a:pt x="341" y="712"/>
                </a:lnTo>
                <a:lnTo>
                  <a:pt x="353" y="716"/>
                </a:lnTo>
                <a:lnTo>
                  <a:pt x="365" y="716"/>
                </a:lnTo>
                <a:lnTo>
                  <a:pt x="365" y="716"/>
                </a:lnTo>
                <a:lnTo>
                  <a:pt x="379" y="714"/>
                </a:lnTo>
                <a:lnTo>
                  <a:pt x="391" y="710"/>
                </a:lnTo>
                <a:lnTo>
                  <a:pt x="401" y="704"/>
                </a:lnTo>
                <a:lnTo>
                  <a:pt x="411" y="696"/>
                </a:lnTo>
                <a:lnTo>
                  <a:pt x="411" y="696"/>
                </a:lnTo>
                <a:lnTo>
                  <a:pt x="419" y="686"/>
                </a:lnTo>
                <a:lnTo>
                  <a:pt x="425" y="674"/>
                </a:lnTo>
                <a:lnTo>
                  <a:pt x="429" y="662"/>
                </a:lnTo>
                <a:lnTo>
                  <a:pt x="429" y="650"/>
                </a:lnTo>
                <a:lnTo>
                  <a:pt x="429" y="65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38" name="任意多边形 37"/>
          <p:cNvSpPr/>
          <p:nvPr userDrawn="1"/>
        </p:nvSpPr>
        <p:spPr>
          <a:xfrm rot="18825554">
            <a:off x="8467721" y="3089298"/>
            <a:ext cx="263904" cy="511225"/>
          </a:xfrm>
          <a:custGeom>
            <a:avLst/>
            <a:gdLst>
              <a:gd name="connsiteX0" fmla="*/ 235173 w 469026"/>
              <a:gd name="connsiteY0" fmla="*/ 732025 h 908580"/>
              <a:gd name="connsiteX1" fmla="*/ 181173 w 469026"/>
              <a:gd name="connsiteY1" fmla="*/ 786025 h 908580"/>
              <a:gd name="connsiteX2" fmla="*/ 235173 w 469026"/>
              <a:gd name="connsiteY2" fmla="*/ 840025 h 908580"/>
              <a:gd name="connsiteX3" fmla="*/ 289173 w 469026"/>
              <a:gd name="connsiteY3" fmla="*/ 786025 h 908580"/>
              <a:gd name="connsiteX4" fmla="*/ 235173 w 469026"/>
              <a:gd name="connsiteY4" fmla="*/ 732025 h 908580"/>
              <a:gd name="connsiteX5" fmla="*/ 350586 w 469026"/>
              <a:gd name="connsiteY5" fmla="*/ 0 h 908580"/>
              <a:gd name="connsiteX6" fmla="*/ 400339 w 469026"/>
              <a:gd name="connsiteY6" fmla="*/ 33544 h 908580"/>
              <a:gd name="connsiteX7" fmla="*/ 469026 w 469026"/>
              <a:gd name="connsiteY7" fmla="*/ 199370 h 908580"/>
              <a:gd name="connsiteX8" fmla="*/ 400339 w 469026"/>
              <a:gd name="connsiteY8" fmla="*/ 365196 h 908580"/>
              <a:gd name="connsiteX9" fmla="*/ 350984 w 469026"/>
              <a:gd name="connsiteY9" fmla="*/ 398472 h 908580"/>
              <a:gd name="connsiteX10" fmla="*/ 350984 w 469026"/>
              <a:gd name="connsiteY10" fmla="*/ 792110 h 908580"/>
              <a:gd name="connsiteX11" fmla="*/ 234514 w 469026"/>
              <a:gd name="connsiteY11" fmla="*/ 908580 h 908580"/>
              <a:gd name="connsiteX12" fmla="*/ 234514 w 469026"/>
              <a:gd name="connsiteY12" fmla="*/ 908579 h 908580"/>
              <a:gd name="connsiteX13" fmla="*/ 118044 w 469026"/>
              <a:gd name="connsiteY13" fmla="*/ 792109 h 908580"/>
              <a:gd name="connsiteX14" fmla="*/ 118044 w 469026"/>
              <a:gd name="connsiteY14" fmla="*/ 398473 h 908580"/>
              <a:gd name="connsiteX15" fmla="*/ 68687 w 469026"/>
              <a:gd name="connsiteY15" fmla="*/ 365196 h 908580"/>
              <a:gd name="connsiteX16" fmla="*/ 0 w 469026"/>
              <a:gd name="connsiteY16" fmla="*/ 199370 h 908580"/>
              <a:gd name="connsiteX17" fmla="*/ 68687 w 469026"/>
              <a:gd name="connsiteY17" fmla="*/ 33544 h 908580"/>
              <a:gd name="connsiteX18" fmla="*/ 118438 w 469026"/>
              <a:gd name="connsiteY18" fmla="*/ 1 h 908580"/>
              <a:gd name="connsiteX19" fmla="*/ 158312 w 469026"/>
              <a:gd name="connsiteY19" fmla="*/ 199369 h 908580"/>
              <a:gd name="connsiteX20" fmla="*/ 310712 w 469026"/>
              <a:gd name="connsiteY20" fmla="*/ 199369 h 908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026" h="908580">
                <a:moveTo>
                  <a:pt x="235173" y="732025"/>
                </a:moveTo>
                <a:cubicBezTo>
                  <a:pt x="205350" y="732025"/>
                  <a:pt x="181173" y="756202"/>
                  <a:pt x="181173" y="786025"/>
                </a:cubicBezTo>
                <a:cubicBezTo>
                  <a:pt x="181173" y="815848"/>
                  <a:pt x="205350" y="840025"/>
                  <a:pt x="235173" y="840025"/>
                </a:cubicBezTo>
                <a:cubicBezTo>
                  <a:pt x="264996" y="840025"/>
                  <a:pt x="289173" y="815848"/>
                  <a:pt x="289173" y="786025"/>
                </a:cubicBezTo>
                <a:cubicBezTo>
                  <a:pt x="289173" y="756202"/>
                  <a:pt x="264996" y="732025"/>
                  <a:pt x="235173" y="732025"/>
                </a:cubicBezTo>
                <a:close/>
                <a:moveTo>
                  <a:pt x="350586" y="0"/>
                </a:moveTo>
                <a:lnTo>
                  <a:pt x="400339" y="33544"/>
                </a:lnTo>
                <a:cubicBezTo>
                  <a:pt x="442777" y="75983"/>
                  <a:pt x="469026" y="134611"/>
                  <a:pt x="469026" y="199370"/>
                </a:cubicBezTo>
                <a:cubicBezTo>
                  <a:pt x="469026" y="264129"/>
                  <a:pt x="442777" y="322757"/>
                  <a:pt x="400339" y="365196"/>
                </a:cubicBezTo>
                <a:lnTo>
                  <a:pt x="350984" y="398472"/>
                </a:lnTo>
                <a:lnTo>
                  <a:pt x="350984" y="792110"/>
                </a:lnTo>
                <a:cubicBezTo>
                  <a:pt x="350984" y="856435"/>
                  <a:pt x="298839" y="908580"/>
                  <a:pt x="234514" y="908580"/>
                </a:cubicBezTo>
                <a:lnTo>
                  <a:pt x="234514" y="908579"/>
                </a:lnTo>
                <a:cubicBezTo>
                  <a:pt x="170189" y="908579"/>
                  <a:pt x="118044" y="856434"/>
                  <a:pt x="118044" y="792109"/>
                </a:cubicBezTo>
                <a:lnTo>
                  <a:pt x="118044" y="398473"/>
                </a:lnTo>
                <a:lnTo>
                  <a:pt x="68687" y="365196"/>
                </a:lnTo>
                <a:cubicBezTo>
                  <a:pt x="26249" y="322757"/>
                  <a:pt x="0" y="264129"/>
                  <a:pt x="0" y="199370"/>
                </a:cubicBezTo>
                <a:cubicBezTo>
                  <a:pt x="0" y="134611"/>
                  <a:pt x="26249" y="75983"/>
                  <a:pt x="68687" y="33544"/>
                </a:cubicBezTo>
                <a:lnTo>
                  <a:pt x="118438" y="1"/>
                </a:lnTo>
                <a:lnTo>
                  <a:pt x="158312" y="199369"/>
                </a:lnTo>
                <a:lnTo>
                  <a:pt x="310712" y="19936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C9B5F-1A83-4C3E-AFBB-57FC57FD78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6FE1D-9B3D-4097-B8FA-DA26EF901B1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/>
          <p:nvPr/>
        </p:nvSpPr>
        <p:spPr>
          <a:xfrm>
            <a:off x="2602865" y="1789430"/>
            <a:ext cx="3938905" cy="541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zh-CN" sz="4800" dirty="0">
                <a:solidFill>
                  <a:schemeClr val="bg1"/>
                </a:solidFill>
              </a:rPr>
              <a:t>面向对象答辩</a:t>
            </a:r>
            <a:endParaRPr lang="zh-CN" altLang="zh-CN" sz="4800" dirty="0">
              <a:solidFill>
                <a:schemeClr val="bg1"/>
              </a:solidFill>
            </a:endParaRPr>
          </a:p>
        </p:txBody>
      </p:sp>
      <p:sp>
        <p:nvSpPr>
          <p:cNvPr id="3" name="内容占位符 4"/>
          <p:cNvSpPr txBox="1"/>
          <p:nvPr/>
        </p:nvSpPr>
        <p:spPr>
          <a:xfrm>
            <a:off x="3237865" y="3055620"/>
            <a:ext cx="2668905" cy="541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zh-CN" sz="2800" dirty="0">
                <a:solidFill>
                  <a:schemeClr val="bg1"/>
                </a:solidFill>
              </a:rPr>
              <a:t>覃振鸿</a:t>
            </a:r>
            <a:endParaRPr lang="zh-CN" altLang="zh-CN" sz="2800" dirty="0">
              <a:solidFill>
                <a:schemeClr val="bg1"/>
              </a:solidFill>
            </a:endParaRPr>
          </a:p>
        </p:txBody>
      </p:sp>
      <p:sp>
        <p:nvSpPr>
          <p:cNvPr id="4" name="内容占位符 4"/>
          <p:cNvSpPr txBox="1"/>
          <p:nvPr/>
        </p:nvSpPr>
        <p:spPr>
          <a:xfrm>
            <a:off x="52070" y="130175"/>
            <a:ext cx="2668905" cy="541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AID1910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4"/>
          <p:cNvSpPr txBox="1"/>
          <p:nvPr/>
        </p:nvSpPr>
        <p:spPr>
          <a:xfrm>
            <a:off x="1363980" y="1597660"/>
            <a:ext cx="6619875" cy="16402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5400" dirty="0">
                <a:gradFill flip="none" rotWithShape="1">
                  <a:gsLst>
                    <a:gs pos="0">
                      <a:srgbClr val="37CD91"/>
                    </a:gs>
                    <a:gs pos="33000">
                      <a:srgbClr val="74BADE"/>
                    </a:gs>
                    <a:gs pos="66000">
                      <a:srgbClr val="F47363"/>
                    </a:gs>
                    <a:gs pos="100000">
                      <a:srgbClr val="F4D365"/>
                    </a:gs>
                  </a:gsLst>
                  <a:lin ang="0" scaled="1"/>
                  <a:tileRect/>
                </a:gradFill>
                <a:latin typeface="+mn-ea"/>
              </a:rPr>
              <a:t>Thanks</a:t>
            </a:r>
            <a:endParaRPr lang="en-US" altLang="zh-CN" sz="5400" dirty="0">
              <a:gradFill flip="none" rotWithShape="1">
                <a:gsLst>
                  <a:gs pos="0">
                    <a:srgbClr val="37CD91"/>
                  </a:gs>
                  <a:gs pos="33000">
                    <a:srgbClr val="74BADE"/>
                  </a:gs>
                  <a:gs pos="66000">
                    <a:srgbClr val="F47363"/>
                  </a:gs>
                  <a:gs pos="100000">
                    <a:srgbClr val="F4D365"/>
                  </a:gs>
                </a:gsLst>
                <a:lin ang="0" scaled="1"/>
                <a:tileRect/>
              </a:gradFill>
              <a:latin typeface="+mn-ea"/>
            </a:endParaRPr>
          </a:p>
          <a:p>
            <a:pPr marL="0" indent="0" algn="ctr">
              <a:buNone/>
            </a:pPr>
            <a:endParaRPr lang="en-US" altLang="zh-CN" sz="5400" dirty="0">
              <a:gradFill flip="none" rotWithShape="1">
                <a:gsLst>
                  <a:gs pos="0">
                    <a:srgbClr val="37CD91"/>
                  </a:gs>
                  <a:gs pos="33000">
                    <a:srgbClr val="74BADE"/>
                  </a:gs>
                  <a:gs pos="66000">
                    <a:srgbClr val="F47363"/>
                  </a:gs>
                  <a:gs pos="100000">
                    <a:srgbClr val="F4D365"/>
                  </a:gs>
                </a:gsLst>
                <a:lin ang="0" scaled="1"/>
                <a:tileRect/>
              </a:gradFill>
              <a:latin typeface="+mn-ea"/>
            </a:endParaRPr>
          </a:p>
          <a:p>
            <a:pPr marL="0" indent="0" algn="ctr">
              <a:buNone/>
            </a:pPr>
            <a:r>
              <a:rPr lang="zh-CN" altLang="en-US" sz="5400" dirty="0">
                <a:gradFill flip="none" rotWithShape="1">
                  <a:gsLst>
                    <a:gs pos="0">
                      <a:srgbClr val="37CD91"/>
                    </a:gs>
                    <a:gs pos="33000">
                      <a:srgbClr val="74BADE"/>
                    </a:gs>
                    <a:gs pos="66000">
                      <a:srgbClr val="F47363"/>
                    </a:gs>
                    <a:gs pos="100000">
                      <a:srgbClr val="F4D365"/>
                    </a:gs>
                  </a:gsLst>
                  <a:lin ang="0" scaled="1"/>
                  <a:tileRect/>
                </a:gradFill>
                <a:latin typeface="+mn-ea"/>
              </a:rPr>
              <a:t>所以你有对象了吗？</a:t>
            </a:r>
            <a:endParaRPr lang="zh-CN" altLang="en-US" sz="5400" dirty="0">
              <a:gradFill flip="none" rotWithShape="1">
                <a:gsLst>
                  <a:gs pos="0">
                    <a:srgbClr val="37CD91"/>
                  </a:gs>
                  <a:gs pos="33000">
                    <a:srgbClr val="74BADE"/>
                  </a:gs>
                  <a:gs pos="66000">
                    <a:srgbClr val="F47363"/>
                  </a:gs>
                  <a:gs pos="100000">
                    <a:srgbClr val="F4D365"/>
                  </a:gs>
                </a:gsLst>
                <a:lin ang="0" scaled="1"/>
                <a:tileRect/>
              </a:gradFill>
              <a:latin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49335" y="1709233"/>
            <a:ext cx="1723192" cy="1723764"/>
            <a:chOff x="3710404" y="1709868"/>
            <a:chExt cx="1723192" cy="1723764"/>
          </a:xfrm>
        </p:grpSpPr>
        <p:sp>
          <p:nvSpPr>
            <p:cNvPr id="3" name="椭圆 2"/>
            <p:cNvSpPr/>
            <p:nvPr/>
          </p:nvSpPr>
          <p:spPr>
            <a:xfrm>
              <a:off x="3710404" y="1709868"/>
              <a:ext cx="1723192" cy="1723192"/>
            </a:xfrm>
            <a:prstGeom prst="ellipse">
              <a:avLst/>
            </a:prstGeom>
            <a:solidFill>
              <a:srgbClr val="FFFFFF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4268735" y="2018562"/>
              <a:ext cx="616369" cy="797569"/>
            </a:xfrm>
            <a:custGeom>
              <a:avLst/>
              <a:gdLst/>
              <a:ahLst/>
              <a:cxnLst/>
              <a:rect l="l" t="t" r="r" b="b"/>
              <a:pathLst>
                <a:path w="1029330" h="1331932">
                  <a:moveTo>
                    <a:pt x="40390" y="0"/>
                  </a:moveTo>
                  <a:lnTo>
                    <a:pt x="514665" y="3131"/>
                  </a:lnTo>
                  <a:lnTo>
                    <a:pt x="988940" y="0"/>
                  </a:lnTo>
                  <a:cubicBezTo>
                    <a:pt x="992115" y="178858"/>
                    <a:pt x="994761" y="363008"/>
                    <a:pt x="1014340" y="530225"/>
                  </a:cubicBezTo>
                  <a:cubicBezTo>
                    <a:pt x="1033919" y="697442"/>
                    <a:pt x="1041327" y="900113"/>
                    <a:pt x="992115" y="1003300"/>
                  </a:cubicBezTo>
                  <a:cubicBezTo>
                    <a:pt x="942903" y="1106487"/>
                    <a:pt x="915386" y="1132417"/>
                    <a:pt x="833365" y="1206500"/>
                  </a:cubicBezTo>
                  <a:cubicBezTo>
                    <a:pt x="755022" y="1277262"/>
                    <a:pt x="620676" y="1329195"/>
                    <a:pt x="514665" y="1331932"/>
                  </a:cubicBezTo>
                  <a:cubicBezTo>
                    <a:pt x="408654" y="1329195"/>
                    <a:pt x="274308" y="1277262"/>
                    <a:pt x="195965" y="1206500"/>
                  </a:cubicBezTo>
                  <a:cubicBezTo>
                    <a:pt x="113944" y="1132417"/>
                    <a:pt x="86427" y="1106487"/>
                    <a:pt x="37215" y="1003300"/>
                  </a:cubicBezTo>
                  <a:cubicBezTo>
                    <a:pt x="-11997" y="900113"/>
                    <a:pt x="-4589" y="697442"/>
                    <a:pt x="14990" y="530225"/>
                  </a:cubicBezTo>
                  <a:cubicBezTo>
                    <a:pt x="34569" y="363008"/>
                    <a:pt x="37215" y="178858"/>
                    <a:pt x="40390" y="0"/>
                  </a:cubicBezTo>
                  <a:close/>
                </a:path>
              </a:pathLst>
            </a:custGeom>
            <a:solidFill>
              <a:srgbClr val="F3D4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 flipH="1">
              <a:off x="4191478" y="2325779"/>
              <a:ext cx="99381" cy="249395"/>
            </a:xfrm>
            <a:custGeom>
              <a:avLst/>
              <a:gdLst>
                <a:gd name="connsiteX0" fmla="*/ 0 w 152400"/>
                <a:gd name="connsiteY0" fmla="*/ 80963 h 419100"/>
                <a:gd name="connsiteX1" fmla="*/ 95250 w 152400"/>
                <a:gd name="connsiteY1" fmla="*/ 0 h 419100"/>
                <a:gd name="connsiteX2" fmla="*/ 152400 w 152400"/>
                <a:gd name="connsiteY2" fmla="*/ 185738 h 419100"/>
                <a:gd name="connsiteX3" fmla="*/ 57150 w 152400"/>
                <a:gd name="connsiteY3" fmla="*/ 419100 h 419100"/>
                <a:gd name="connsiteX4" fmla="*/ 0 w 152400"/>
                <a:gd name="connsiteY4" fmla="*/ 80963 h 419100"/>
                <a:gd name="connsiteX0-1" fmla="*/ 0 w 153102"/>
                <a:gd name="connsiteY0-2" fmla="*/ 85963 h 424100"/>
                <a:gd name="connsiteX1-3" fmla="*/ 95250 w 153102"/>
                <a:gd name="connsiteY1-4" fmla="*/ 5000 h 424100"/>
                <a:gd name="connsiteX2-5" fmla="*/ 152400 w 153102"/>
                <a:gd name="connsiteY2-6" fmla="*/ 190738 h 424100"/>
                <a:gd name="connsiteX3-7" fmla="*/ 57150 w 153102"/>
                <a:gd name="connsiteY3-8" fmla="*/ 424100 h 424100"/>
                <a:gd name="connsiteX4-9" fmla="*/ 0 w 153102"/>
                <a:gd name="connsiteY4-10" fmla="*/ 85963 h 424100"/>
                <a:gd name="connsiteX0-11" fmla="*/ 0 w 161098"/>
                <a:gd name="connsiteY0-12" fmla="*/ 85963 h 424100"/>
                <a:gd name="connsiteX1-13" fmla="*/ 95250 w 161098"/>
                <a:gd name="connsiteY1-14" fmla="*/ 5000 h 424100"/>
                <a:gd name="connsiteX2-15" fmla="*/ 152400 w 161098"/>
                <a:gd name="connsiteY2-16" fmla="*/ 190738 h 424100"/>
                <a:gd name="connsiteX3-17" fmla="*/ 57150 w 161098"/>
                <a:gd name="connsiteY3-18" fmla="*/ 424100 h 424100"/>
                <a:gd name="connsiteX4-19" fmla="*/ 0 w 161098"/>
                <a:gd name="connsiteY4-20" fmla="*/ 85963 h 424100"/>
                <a:gd name="connsiteX0-21" fmla="*/ 817 w 161915"/>
                <a:gd name="connsiteY0-22" fmla="*/ 85963 h 435420"/>
                <a:gd name="connsiteX1-23" fmla="*/ 96067 w 161915"/>
                <a:gd name="connsiteY1-24" fmla="*/ 5000 h 435420"/>
                <a:gd name="connsiteX2-25" fmla="*/ 153217 w 161915"/>
                <a:gd name="connsiteY2-26" fmla="*/ 190738 h 435420"/>
                <a:gd name="connsiteX3-27" fmla="*/ 57967 w 161915"/>
                <a:gd name="connsiteY3-28" fmla="*/ 424100 h 435420"/>
                <a:gd name="connsiteX4-29" fmla="*/ 817 w 161915"/>
                <a:gd name="connsiteY4-30" fmla="*/ 85963 h 435420"/>
                <a:gd name="connsiteX0-31" fmla="*/ 817 w 156563"/>
                <a:gd name="connsiteY0-32" fmla="*/ 81698 h 431155"/>
                <a:gd name="connsiteX1-33" fmla="*/ 122261 w 156563"/>
                <a:gd name="connsiteY1-34" fmla="*/ 5497 h 431155"/>
                <a:gd name="connsiteX2-35" fmla="*/ 153217 w 156563"/>
                <a:gd name="connsiteY2-36" fmla="*/ 186473 h 431155"/>
                <a:gd name="connsiteX3-37" fmla="*/ 57967 w 156563"/>
                <a:gd name="connsiteY3-38" fmla="*/ 419835 h 431155"/>
                <a:gd name="connsiteX4-39" fmla="*/ 817 w 156563"/>
                <a:gd name="connsiteY4-40" fmla="*/ 81698 h 431155"/>
                <a:gd name="connsiteX0-41" fmla="*/ 641 w 153080"/>
                <a:gd name="connsiteY0-42" fmla="*/ 81698 h 431245"/>
                <a:gd name="connsiteX1-43" fmla="*/ 122085 w 153080"/>
                <a:gd name="connsiteY1-44" fmla="*/ 5497 h 431245"/>
                <a:gd name="connsiteX2-45" fmla="*/ 153041 w 153080"/>
                <a:gd name="connsiteY2-46" fmla="*/ 186473 h 431245"/>
                <a:gd name="connsiteX3-47" fmla="*/ 126848 w 153080"/>
                <a:gd name="connsiteY3-48" fmla="*/ 336491 h 431245"/>
                <a:gd name="connsiteX4-49" fmla="*/ 57791 w 153080"/>
                <a:gd name="connsiteY4-50" fmla="*/ 419835 h 431245"/>
                <a:gd name="connsiteX5" fmla="*/ 641 w 153080"/>
                <a:gd name="connsiteY5" fmla="*/ 81698 h 431245"/>
                <a:gd name="connsiteX0-51" fmla="*/ 641 w 153080"/>
                <a:gd name="connsiteY0-52" fmla="*/ 81698 h 431245"/>
                <a:gd name="connsiteX1-53" fmla="*/ 122085 w 153080"/>
                <a:gd name="connsiteY1-54" fmla="*/ 5497 h 431245"/>
                <a:gd name="connsiteX2-55" fmla="*/ 153041 w 153080"/>
                <a:gd name="connsiteY2-56" fmla="*/ 186473 h 431245"/>
                <a:gd name="connsiteX3-57" fmla="*/ 126848 w 153080"/>
                <a:gd name="connsiteY3-58" fmla="*/ 336491 h 431245"/>
                <a:gd name="connsiteX4-59" fmla="*/ 57791 w 153080"/>
                <a:gd name="connsiteY4-60" fmla="*/ 419835 h 431245"/>
                <a:gd name="connsiteX5-61" fmla="*/ 641 w 153080"/>
                <a:gd name="connsiteY5-62" fmla="*/ 81698 h 431245"/>
                <a:gd name="connsiteX0-63" fmla="*/ 606 w 153307"/>
                <a:gd name="connsiteY0-64" fmla="*/ 81698 h 429536"/>
                <a:gd name="connsiteX1-65" fmla="*/ 122050 w 153307"/>
                <a:gd name="connsiteY1-66" fmla="*/ 5497 h 429536"/>
                <a:gd name="connsiteX2-67" fmla="*/ 153006 w 153307"/>
                <a:gd name="connsiteY2-68" fmla="*/ 186473 h 429536"/>
                <a:gd name="connsiteX3-69" fmla="*/ 110145 w 153307"/>
                <a:gd name="connsiteY3-70" fmla="*/ 324584 h 429536"/>
                <a:gd name="connsiteX4-71" fmla="*/ 57756 w 153307"/>
                <a:gd name="connsiteY4-72" fmla="*/ 419835 h 429536"/>
                <a:gd name="connsiteX5-73" fmla="*/ 606 w 153307"/>
                <a:gd name="connsiteY5-74" fmla="*/ 81698 h 429536"/>
                <a:gd name="connsiteX0-75" fmla="*/ 635 w 153043"/>
                <a:gd name="connsiteY0-76" fmla="*/ 81698 h 429857"/>
                <a:gd name="connsiteX1-77" fmla="*/ 122079 w 153043"/>
                <a:gd name="connsiteY1-78" fmla="*/ 5497 h 429857"/>
                <a:gd name="connsiteX2-79" fmla="*/ 153035 w 153043"/>
                <a:gd name="connsiteY2-80" fmla="*/ 186473 h 429857"/>
                <a:gd name="connsiteX3-81" fmla="*/ 124461 w 153043"/>
                <a:gd name="connsiteY3-82" fmla="*/ 326965 h 429857"/>
                <a:gd name="connsiteX4-83" fmla="*/ 57785 w 153043"/>
                <a:gd name="connsiteY4-84" fmla="*/ 419835 h 429857"/>
                <a:gd name="connsiteX5-85" fmla="*/ 635 w 153043"/>
                <a:gd name="connsiteY5-86" fmla="*/ 81698 h 429857"/>
                <a:gd name="connsiteX0-87" fmla="*/ 635 w 153762"/>
                <a:gd name="connsiteY0-88" fmla="*/ 75469 h 423628"/>
                <a:gd name="connsiteX1-89" fmla="*/ 131604 w 153762"/>
                <a:gd name="connsiteY1-90" fmla="*/ 6412 h 423628"/>
                <a:gd name="connsiteX2-91" fmla="*/ 153035 w 153762"/>
                <a:gd name="connsiteY2-92" fmla="*/ 180244 h 423628"/>
                <a:gd name="connsiteX3-93" fmla="*/ 124461 w 153762"/>
                <a:gd name="connsiteY3-94" fmla="*/ 320736 h 423628"/>
                <a:gd name="connsiteX4-95" fmla="*/ 57785 w 153762"/>
                <a:gd name="connsiteY4-96" fmla="*/ 413606 h 423628"/>
                <a:gd name="connsiteX5-97" fmla="*/ 635 w 153762"/>
                <a:gd name="connsiteY5-98" fmla="*/ 75469 h 423628"/>
                <a:gd name="connsiteX0-99" fmla="*/ 635 w 153762"/>
                <a:gd name="connsiteY0-100" fmla="*/ 68283 h 426530"/>
                <a:gd name="connsiteX1-101" fmla="*/ 131604 w 153762"/>
                <a:gd name="connsiteY1-102" fmla="*/ 8751 h 426530"/>
                <a:gd name="connsiteX2-103" fmla="*/ 153035 w 153762"/>
                <a:gd name="connsiteY2-104" fmla="*/ 182583 h 426530"/>
                <a:gd name="connsiteX3-105" fmla="*/ 124461 w 153762"/>
                <a:gd name="connsiteY3-106" fmla="*/ 323075 h 426530"/>
                <a:gd name="connsiteX4-107" fmla="*/ 57785 w 153762"/>
                <a:gd name="connsiteY4-108" fmla="*/ 415945 h 426530"/>
                <a:gd name="connsiteX5-109" fmla="*/ 635 w 153762"/>
                <a:gd name="connsiteY5-110" fmla="*/ 68283 h 426530"/>
                <a:gd name="connsiteX0-111" fmla="*/ 635 w 184035"/>
                <a:gd name="connsiteY0-112" fmla="*/ 68283 h 426530"/>
                <a:gd name="connsiteX1-113" fmla="*/ 131604 w 184035"/>
                <a:gd name="connsiteY1-114" fmla="*/ 8751 h 426530"/>
                <a:gd name="connsiteX2-115" fmla="*/ 183991 w 184035"/>
                <a:gd name="connsiteY2-116" fmla="*/ 182583 h 426530"/>
                <a:gd name="connsiteX3-117" fmla="*/ 124461 w 184035"/>
                <a:gd name="connsiteY3-118" fmla="*/ 323075 h 426530"/>
                <a:gd name="connsiteX4-119" fmla="*/ 57785 w 184035"/>
                <a:gd name="connsiteY4-120" fmla="*/ 415945 h 426530"/>
                <a:gd name="connsiteX5-121" fmla="*/ 635 w 184035"/>
                <a:gd name="connsiteY5-122" fmla="*/ 68283 h 426530"/>
                <a:gd name="connsiteX0-123" fmla="*/ 635 w 160387"/>
                <a:gd name="connsiteY0-124" fmla="*/ 68283 h 426530"/>
                <a:gd name="connsiteX1-125" fmla="*/ 131604 w 160387"/>
                <a:gd name="connsiteY1-126" fmla="*/ 8751 h 426530"/>
                <a:gd name="connsiteX2-127" fmla="*/ 160179 w 160387"/>
                <a:gd name="connsiteY2-128" fmla="*/ 182583 h 426530"/>
                <a:gd name="connsiteX3-129" fmla="*/ 124461 w 160387"/>
                <a:gd name="connsiteY3-130" fmla="*/ 323075 h 426530"/>
                <a:gd name="connsiteX4-131" fmla="*/ 57785 w 160387"/>
                <a:gd name="connsiteY4-132" fmla="*/ 415945 h 426530"/>
                <a:gd name="connsiteX5-133" fmla="*/ 635 w 160387"/>
                <a:gd name="connsiteY5-134" fmla="*/ 68283 h 426530"/>
                <a:gd name="connsiteX0-135" fmla="*/ 635 w 137325"/>
                <a:gd name="connsiteY0-136" fmla="*/ 68283 h 426530"/>
                <a:gd name="connsiteX1-137" fmla="*/ 131604 w 137325"/>
                <a:gd name="connsiteY1-138" fmla="*/ 8751 h 426530"/>
                <a:gd name="connsiteX2-139" fmla="*/ 114935 w 137325"/>
                <a:gd name="connsiteY2-140" fmla="*/ 182583 h 426530"/>
                <a:gd name="connsiteX3-141" fmla="*/ 124461 w 137325"/>
                <a:gd name="connsiteY3-142" fmla="*/ 323075 h 426530"/>
                <a:gd name="connsiteX4-143" fmla="*/ 57785 w 137325"/>
                <a:gd name="connsiteY4-144" fmla="*/ 415945 h 426530"/>
                <a:gd name="connsiteX5-145" fmla="*/ 635 w 137325"/>
                <a:gd name="connsiteY5-146" fmla="*/ 68283 h 426530"/>
                <a:gd name="connsiteX0-147" fmla="*/ 635 w 155873"/>
                <a:gd name="connsiteY0-148" fmla="*/ 68283 h 426530"/>
                <a:gd name="connsiteX1-149" fmla="*/ 131604 w 155873"/>
                <a:gd name="connsiteY1-150" fmla="*/ 8751 h 426530"/>
                <a:gd name="connsiteX2-151" fmla="*/ 155416 w 155873"/>
                <a:gd name="connsiteY2-152" fmla="*/ 182583 h 426530"/>
                <a:gd name="connsiteX3-153" fmla="*/ 124461 w 155873"/>
                <a:gd name="connsiteY3-154" fmla="*/ 323075 h 426530"/>
                <a:gd name="connsiteX4-155" fmla="*/ 57785 w 155873"/>
                <a:gd name="connsiteY4-156" fmla="*/ 415945 h 426530"/>
                <a:gd name="connsiteX5-157" fmla="*/ 635 w 155873"/>
                <a:gd name="connsiteY5-158" fmla="*/ 68283 h 426530"/>
                <a:gd name="connsiteX0-159" fmla="*/ 563 w 158446"/>
                <a:gd name="connsiteY0-160" fmla="*/ 68283 h 422498"/>
                <a:gd name="connsiteX1-161" fmla="*/ 131532 w 158446"/>
                <a:gd name="connsiteY1-162" fmla="*/ 8751 h 422498"/>
                <a:gd name="connsiteX2-163" fmla="*/ 155344 w 158446"/>
                <a:gd name="connsiteY2-164" fmla="*/ 182583 h 422498"/>
                <a:gd name="connsiteX3-165" fmla="*/ 86289 w 158446"/>
                <a:gd name="connsiteY3-166" fmla="*/ 287356 h 422498"/>
                <a:gd name="connsiteX4-167" fmla="*/ 57713 w 158446"/>
                <a:gd name="connsiteY4-168" fmla="*/ 415945 h 422498"/>
                <a:gd name="connsiteX5-169" fmla="*/ 563 w 158446"/>
                <a:gd name="connsiteY5-170" fmla="*/ 68283 h 422498"/>
                <a:gd name="connsiteX0-171" fmla="*/ 650 w 155466"/>
                <a:gd name="connsiteY0-172" fmla="*/ 68283 h 424983"/>
                <a:gd name="connsiteX1-173" fmla="*/ 131619 w 155466"/>
                <a:gd name="connsiteY1-174" fmla="*/ 8751 h 424983"/>
                <a:gd name="connsiteX2-175" fmla="*/ 155431 w 155466"/>
                <a:gd name="connsiteY2-176" fmla="*/ 182583 h 424983"/>
                <a:gd name="connsiteX3-177" fmla="*/ 131619 w 155466"/>
                <a:gd name="connsiteY3-178" fmla="*/ 311169 h 424983"/>
                <a:gd name="connsiteX4-179" fmla="*/ 57800 w 155466"/>
                <a:gd name="connsiteY4-180" fmla="*/ 415945 h 424983"/>
                <a:gd name="connsiteX5-181" fmla="*/ 650 w 155466"/>
                <a:gd name="connsiteY5-182" fmla="*/ 68283 h 424983"/>
                <a:gd name="connsiteX0-183" fmla="*/ 9728 w 164544"/>
                <a:gd name="connsiteY0-184" fmla="*/ 68283 h 362330"/>
                <a:gd name="connsiteX1-185" fmla="*/ 140697 w 164544"/>
                <a:gd name="connsiteY1-186" fmla="*/ 8751 h 362330"/>
                <a:gd name="connsiteX2-187" fmla="*/ 164509 w 164544"/>
                <a:gd name="connsiteY2-188" fmla="*/ 182583 h 362330"/>
                <a:gd name="connsiteX3-189" fmla="*/ 140697 w 164544"/>
                <a:gd name="connsiteY3-190" fmla="*/ 311169 h 362330"/>
                <a:gd name="connsiteX4-191" fmla="*/ 12109 w 164544"/>
                <a:gd name="connsiteY4-192" fmla="*/ 346889 h 362330"/>
                <a:gd name="connsiteX5-193" fmla="*/ 9728 w 164544"/>
                <a:gd name="connsiteY5-194" fmla="*/ 68283 h 362330"/>
                <a:gd name="connsiteX0-195" fmla="*/ 1087 w 155903"/>
                <a:gd name="connsiteY0-196" fmla="*/ 68283 h 420489"/>
                <a:gd name="connsiteX1-197" fmla="*/ 132056 w 155903"/>
                <a:gd name="connsiteY1-198" fmla="*/ 8751 h 420489"/>
                <a:gd name="connsiteX2-199" fmla="*/ 155868 w 155903"/>
                <a:gd name="connsiteY2-200" fmla="*/ 182583 h 420489"/>
                <a:gd name="connsiteX3-201" fmla="*/ 132056 w 155903"/>
                <a:gd name="connsiteY3-202" fmla="*/ 311169 h 420489"/>
                <a:gd name="connsiteX4-203" fmla="*/ 39186 w 155903"/>
                <a:gd name="connsiteY4-204" fmla="*/ 411183 h 420489"/>
                <a:gd name="connsiteX5-205" fmla="*/ 1087 w 155903"/>
                <a:gd name="connsiteY5-206" fmla="*/ 68283 h 420489"/>
                <a:gd name="connsiteX0-207" fmla="*/ 1087 w 205874"/>
                <a:gd name="connsiteY0-208" fmla="*/ 68283 h 420489"/>
                <a:gd name="connsiteX1-209" fmla="*/ 132056 w 205874"/>
                <a:gd name="connsiteY1-210" fmla="*/ 8751 h 420489"/>
                <a:gd name="connsiteX2-211" fmla="*/ 205874 w 205874"/>
                <a:gd name="connsiteY2-212" fmla="*/ 182583 h 420489"/>
                <a:gd name="connsiteX3-213" fmla="*/ 132056 w 205874"/>
                <a:gd name="connsiteY3-214" fmla="*/ 311169 h 420489"/>
                <a:gd name="connsiteX4-215" fmla="*/ 39186 w 205874"/>
                <a:gd name="connsiteY4-216" fmla="*/ 411183 h 420489"/>
                <a:gd name="connsiteX5-217" fmla="*/ 1087 w 205874"/>
                <a:gd name="connsiteY5-218" fmla="*/ 68283 h 420489"/>
                <a:gd name="connsiteX0-219" fmla="*/ 1087 w 165393"/>
                <a:gd name="connsiteY0-220" fmla="*/ 68110 h 420342"/>
                <a:gd name="connsiteX1-221" fmla="*/ 132056 w 165393"/>
                <a:gd name="connsiteY1-222" fmla="*/ 8578 h 420342"/>
                <a:gd name="connsiteX2-223" fmla="*/ 165393 w 165393"/>
                <a:gd name="connsiteY2-224" fmla="*/ 180029 h 420342"/>
                <a:gd name="connsiteX3-225" fmla="*/ 132056 w 165393"/>
                <a:gd name="connsiteY3-226" fmla="*/ 310996 h 420342"/>
                <a:gd name="connsiteX4-227" fmla="*/ 39186 w 165393"/>
                <a:gd name="connsiteY4-228" fmla="*/ 411010 h 420342"/>
                <a:gd name="connsiteX5-229" fmla="*/ 1087 w 165393"/>
                <a:gd name="connsiteY5-230" fmla="*/ 68110 h 420342"/>
                <a:gd name="connsiteX0-231" fmla="*/ 1087 w 166418"/>
                <a:gd name="connsiteY0-232" fmla="*/ 47515 h 399747"/>
                <a:gd name="connsiteX1-233" fmla="*/ 98719 w 166418"/>
                <a:gd name="connsiteY1-234" fmla="*/ 18939 h 399747"/>
                <a:gd name="connsiteX2-235" fmla="*/ 165393 w 166418"/>
                <a:gd name="connsiteY2-236" fmla="*/ 159434 h 399747"/>
                <a:gd name="connsiteX3-237" fmla="*/ 132056 w 166418"/>
                <a:gd name="connsiteY3-238" fmla="*/ 290401 h 399747"/>
                <a:gd name="connsiteX4-239" fmla="*/ 39186 w 166418"/>
                <a:gd name="connsiteY4-240" fmla="*/ 390415 h 399747"/>
                <a:gd name="connsiteX5-241" fmla="*/ 1087 w 166418"/>
                <a:gd name="connsiteY5-242" fmla="*/ 47515 h 399747"/>
                <a:gd name="connsiteX0-243" fmla="*/ 1087 w 165645"/>
                <a:gd name="connsiteY0-244" fmla="*/ 64404 h 416636"/>
                <a:gd name="connsiteX1-245" fmla="*/ 117769 w 165645"/>
                <a:gd name="connsiteY1-246" fmla="*/ 9635 h 416636"/>
                <a:gd name="connsiteX2-247" fmla="*/ 165393 w 165645"/>
                <a:gd name="connsiteY2-248" fmla="*/ 176323 h 416636"/>
                <a:gd name="connsiteX3-249" fmla="*/ 132056 w 165645"/>
                <a:gd name="connsiteY3-250" fmla="*/ 307290 h 416636"/>
                <a:gd name="connsiteX4-251" fmla="*/ 39186 w 165645"/>
                <a:gd name="connsiteY4-252" fmla="*/ 407304 h 416636"/>
                <a:gd name="connsiteX5-253" fmla="*/ 1087 w 165645"/>
                <a:gd name="connsiteY5-254" fmla="*/ 64404 h 416636"/>
                <a:gd name="connsiteX0-255" fmla="*/ 1087 w 156326"/>
                <a:gd name="connsiteY0-256" fmla="*/ 64404 h 416636"/>
                <a:gd name="connsiteX1-257" fmla="*/ 117769 w 156326"/>
                <a:gd name="connsiteY1-258" fmla="*/ 9635 h 416636"/>
                <a:gd name="connsiteX2-259" fmla="*/ 155868 w 156326"/>
                <a:gd name="connsiteY2-260" fmla="*/ 176323 h 416636"/>
                <a:gd name="connsiteX3-261" fmla="*/ 132056 w 156326"/>
                <a:gd name="connsiteY3-262" fmla="*/ 307290 h 416636"/>
                <a:gd name="connsiteX4-263" fmla="*/ 39186 w 156326"/>
                <a:gd name="connsiteY4-264" fmla="*/ 407304 h 416636"/>
                <a:gd name="connsiteX5-265" fmla="*/ 1087 w 156326"/>
                <a:gd name="connsiteY5-266" fmla="*/ 64404 h 416636"/>
                <a:gd name="connsiteX0-267" fmla="*/ 1087 w 155890"/>
                <a:gd name="connsiteY0-268" fmla="*/ 64404 h 416636"/>
                <a:gd name="connsiteX1-269" fmla="*/ 129676 w 155890"/>
                <a:gd name="connsiteY1-270" fmla="*/ 9635 h 416636"/>
                <a:gd name="connsiteX2-271" fmla="*/ 155868 w 155890"/>
                <a:gd name="connsiteY2-272" fmla="*/ 176323 h 416636"/>
                <a:gd name="connsiteX3-273" fmla="*/ 132056 w 155890"/>
                <a:gd name="connsiteY3-274" fmla="*/ 307290 h 416636"/>
                <a:gd name="connsiteX4-275" fmla="*/ 39186 w 155890"/>
                <a:gd name="connsiteY4-276" fmla="*/ 407304 h 416636"/>
                <a:gd name="connsiteX5-277" fmla="*/ 1087 w 155890"/>
                <a:gd name="connsiteY5-278" fmla="*/ 64404 h 416636"/>
                <a:gd name="connsiteX0-279" fmla="*/ 1087 w 163022"/>
                <a:gd name="connsiteY0-280" fmla="*/ 64229 h 416487"/>
                <a:gd name="connsiteX1-281" fmla="*/ 129676 w 163022"/>
                <a:gd name="connsiteY1-282" fmla="*/ 9460 h 416487"/>
                <a:gd name="connsiteX2-283" fmla="*/ 163012 w 163022"/>
                <a:gd name="connsiteY2-284" fmla="*/ 173767 h 416487"/>
                <a:gd name="connsiteX3-285" fmla="*/ 132056 w 163022"/>
                <a:gd name="connsiteY3-286" fmla="*/ 307115 h 416487"/>
                <a:gd name="connsiteX4-287" fmla="*/ 39186 w 163022"/>
                <a:gd name="connsiteY4-288" fmla="*/ 407129 h 416487"/>
                <a:gd name="connsiteX5-289" fmla="*/ 1087 w 163022"/>
                <a:gd name="connsiteY5-290" fmla="*/ 64229 h 416487"/>
                <a:gd name="connsiteX0-291" fmla="*/ 4025 w 165966"/>
                <a:gd name="connsiteY0-292" fmla="*/ 64229 h 416487"/>
                <a:gd name="connsiteX1-293" fmla="*/ 132614 w 165966"/>
                <a:gd name="connsiteY1-294" fmla="*/ 9460 h 416487"/>
                <a:gd name="connsiteX2-295" fmla="*/ 165950 w 165966"/>
                <a:gd name="connsiteY2-296" fmla="*/ 173767 h 416487"/>
                <a:gd name="connsiteX3-297" fmla="*/ 134994 w 165966"/>
                <a:gd name="connsiteY3-298" fmla="*/ 307115 h 416487"/>
                <a:gd name="connsiteX4-299" fmla="*/ 18311 w 165966"/>
                <a:gd name="connsiteY4-300" fmla="*/ 407129 h 416487"/>
                <a:gd name="connsiteX5-301" fmla="*/ 4025 w 165966"/>
                <a:gd name="connsiteY5-302" fmla="*/ 64229 h 4164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165966" h="416487">
                  <a:moveTo>
                    <a:pt x="4025" y="64229"/>
                  </a:moveTo>
                  <a:cubicBezTo>
                    <a:pt x="10375" y="-5621"/>
                    <a:pt x="105627" y="-8796"/>
                    <a:pt x="132614" y="9460"/>
                  </a:cubicBezTo>
                  <a:cubicBezTo>
                    <a:pt x="159602" y="27716"/>
                    <a:pt x="165553" y="124158"/>
                    <a:pt x="165950" y="173767"/>
                  </a:cubicBezTo>
                  <a:cubicBezTo>
                    <a:pt x="166347" y="223376"/>
                    <a:pt x="159601" y="268221"/>
                    <a:pt x="134994" y="307115"/>
                  </a:cubicBezTo>
                  <a:cubicBezTo>
                    <a:pt x="110387" y="346009"/>
                    <a:pt x="40139" y="447610"/>
                    <a:pt x="18311" y="407129"/>
                  </a:cubicBezTo>
                  <a:cubicBezTo>
                    <a:pt x="-3517" y="366648"/>
                    <a:pt x="-2325" y="134079"/>
                    <a:pt x="4025" y="64229"/>
                  </a:cubicBezTo>
                  <a:close/>
                </a:path>
              </a:pathLst>
            </a:custGeom>
            <a:solidFill>
              <a:srgbClr val="F3D4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4862981" y="2325779"/>
              <a:ext cx="99381" cy="249395"/>
            </a:xfrm>
            <a:custGeom>
              <a:avLst/>
              <a:gdLst>
                <a:gd name="connsiteX0" fmla="*/ 0 w 152400"/>
                <a:gd name="connsiteY0" fmla="*/ 80963 h 419100"/>
                <a:gd name="connsiteX1" fmla="*/ 95250 w 152400"/>
                <a:gd name="connsiteY1" fmla="*/ 0 h 419100"/>
                <a:gd name="connsiteX2" fmla="*/ 152400 w 152400"/>
                <a:gd name="connsiteY2" fmla="*/ 185738 h 419100"/>
                <a:gd name="connsiteX3" fmla="*/ 57150 w 152400"/>
                <a:gd name="connsiteY3" fmla="*/ 419100 h 419100"/>
                <a:gd name="connsiteX4" fmla="*/ 0 w 152400"/>
                <a:gd name="connsiteY4" fmla="*/ 80963 h 419100"/>
                <a:gd name="connsiteX0-1" fmla="*/ 0 w 153102"/>
                <a:gd name="connsiteY0-2" fmla="*/ 85963 h 424100"/>
                <a:gd name="connsiteX1-3" fmla="*/ 95250 w 153102"/>
                <a:gd name="connsiteY1-4" fmla="*/ 5000 h 424100"/>
                <a:gd name="connsiteX2-5" fmla="*/ 152400 w 153102"/>
                <a:gd name="connsiteY2-6" fmla="*/ 190738 h 424100"/>
                <a:gd name="connsiteX3-7" fmla="*/ 57150 w 153102"/>
                <a:gd name="connsiteY3-8" fmla="*/ 424100 h 424100"/>
                <a:gd name="connsiteX4-9" fmla="*/ 0 w 153102"/>
                <a:gd name="connsiteY4-10" fmla="*/ 85963 h 424100"/>
                <a:gd name="connsiteX0-11" fmla="*/ 0 w 161098"/>
                <a:gd name="connsiteY0-12" fmla="*/ 85963 h 424100"/>
                <a:gd name="connsiteX1-13" fmla="*/ 95250 w 161098"/>
                <a:gd name="connsiteY1-14" fmla="*/ 5000 h 424100"/>
                <a:gd name="connsiteX2-15" fmla="*/ 152400 w 161098"/>
                <a:gd name="connsiteY2-16" fmla="*/ 190738 h 424100"/>
                <a:gd name="connsiteX3-17" fmla="*/ 57150 w 161098"/>
                <a:gd name="connsiteY3-18" fmla="*/ 424100 h 424100"/>
                <a:gd name="connsiteX4-19" fmla="*/ 0 w 161098"/>
                <a:gd name="connsiteY4-20" fmla="*/ 85963 h 424100"/>
                <a:gd name="connsiteX0-21" fmla="*/ 817 w 161915"/>
                <a:gd name="connsiteY0-22" fmla="*/ 85963 h 435420"/>
                <a:gd name="connsiteX1-23" fmla="*/ 96067 w 161915"/>
                <a:gd name="connsiteY1-24" fmla="*/ 5000 h 435420"/>
                <a:gd name="connsiteX2-25" fmla="*/ 153217 w 161915"/>
                <a:gd name="connsiteY2-26" fmla="*/ 190738 h 435420"/>
                <a:gd name="connsiteX3-27" fmla="*/ 57967 w 161915"/>
                <a:gd name="connsiteY3-28" fmla="*/ 424100 h 435420"/>
                <a:gd name="connsiteX4-29" fmla="*/ 817 w 161915"/>
                <a:gd name="connsiteY4-30" fmla="*/ 85963 h 435420"/>
                <a:gd name="connsiteX0-31" fmla="*/ 817 w 156563"/>
                <a:gd name="connsiteY0-32" fmla="*/ 81698 h 431155"/>
                <a:gd name="connsiteX1-33" fmla="*/ 122261 w 156563"/>
                <a:gd name="connsiteY1-34" fmla="*/ 5497 h 431155"/>
                <a:gd name="connsiteX2-35" fmla="*/ 153217 w 156563"/>
                <a:gd name="connsiteY2-36" fmla="*/ 186473 h 431155"/>
                <a:gd name="connsiteX3-37" fmla="*/ 57967 w 156563"/>
                <a:gd name="connsiteY3-38" fmla="*/ 419835 h 431155"/>
                <a:gd name="connsiteX4-39" fmla="*/ 817 w 156563"/>
                <a:gd name="connsiteY4-40" fmla="*/ 81698 h 431155"/>
                <a:gd name="connsiteX0-41" fmla="*/ 641 w 153080"/>
                <a:gd name="connsiteY0-42" fmla="*/ 81698 h 431245"/>
                <a:gd name="connsiteX1-43" fmla="*/ 122085 w 153080"/>
                <a:gd name="connsiteY1-44" fmla="*/ 5497 h 431245"/>
                <a:gd name="connsiteX2-45" fmla="*/ 153041 w 153080"/>
                <a:gd name="connsiteY2-46" fmla="*/ 186473 h 431245"/>
                <a:gd name="connsiteX3-47" fmla="*/ 126848 w 153080"/>
                <a:gd name="connsiteY3-48" fmla="*/ 336491 h 431245"/>
                <a:gd name="connsiteX4-49" fmla="*/ 57791 w 153080"/>
                <a:gd name="connsiteY4-50" fmla="*/ 419835 h 431245"/>
                <a:gd name="connsiteX5" fmla="*/ 641 w 153080"/>
                <a:gd name="connsiteY5" fmla="*/ 81698 h 431245"/>
                <a:gd name="connsiteX0-51" fmla="*/ 641 w 153080"/>
                <a:gd name="connsiteY0-52" fmla="*/ 81698 h 431245"/>
                <a:gd name="connsiteX1-53" fmla="*/ 122085 w 153080"/>
                <a:gd name="connsiteY1-54" fmla="*/ 5497 h 431245"/>
                <a:gd name="connsiteX2-55" fmla="*/ 153041 w 153080"/>
                <a:gd name="connsiteY2-56" fmla="*/ 186473 h 431245"/>
                <a:gd name="connsiteX3-57" fmla="*/ 126848 w 153080"/>
                <a:gd name="connsiteY3-58" fmla="*/ 336491 h 431245"/>
                <a:gd name="connsiteX4-59" fmla="*/ 57791 w 153080"/>
                <a:gd name="connsiteY4-60" fmla="*/ 419835 h 431245"/>
                <a:gd name="connsiteX5-61" fmla="*/ 641 w 153080"/>
                <a:gd name="connsiteY5-62" fmla="*/ 81698 h 431245"/>
                <a:gd name="connsiteX0-63" fmla="*/ 606 w 153307"/>
                <a:gd name="connsiteY0-64" fmla="*/ 81698 h 429536"/>
                <a:gd name="connsiteX1-65" fmla="*/ 122050 w 153307"/>
                <a:gd name="connsiteY1-66" fmla="*/ 5497 h 429536"/>
                <a:gd name="connsiteX2-67" fmla="*/ 153006 w 153307"/>
                <a:gd name="connsiteY2-68" fmla="*/ 186473 h 429536"/>
                <a:gd name="connsiteX3-69" fmla="*/ 110145 w 153307"/>
                <a:gd name="connsiteY3-70" fmla="*/ 324584 h 429536"/>
                <a:gd name="connsiteX4-71" fmla="*/ 57756 w 153307"/>
                <a:gd name="connsiteY4-72" fmla="*/ 419835 h 429536"/>
                <a:gd name="connsiteX5-73" fmla="*/ 606 w 153307"/>
                <a:gd name="connsiteY5-74" fmla="*/ 81698 h 429536"/>
                <a:gd name="connsiteX0-75" fmla="*/ 635 w 153043"/>
                <a:gd name="connsiteY0-76" fmla="*/ 81698 h 429857"/>
                <a:gd name="connsiteX1-77" fmla="*/ 122079 w 153043"/>
                <a:gd name="connsiteY1-78" fmla="*/ 5497 h 429857"/>
                <a:gd name="connsiteX2-79" fmla="*/ 153035 w 153043"/>
                <a:gd name="connsiteY2-80" fmla="*/ 186473 h 429857"/>
                <a:gd name="connsiteX3-81" fmla="*/ 124461 w 153043"/>
                <a:gd name="connsiteY3-82" fmla="*/ 326965 h 429857"/>
                <a:gd name="connsiteX4-83" fmla="*/ 57785 w 153043"/>
                <a:gd name="connsiteY4-84" fmla="*/ 419835 h 429857"/>
                <a:gd name="connsiteX5-85" fmla="*/ 635 w 153043"/>
                <a:gd name="connsiteY5-86" fmla="*/ 81698 h 429857"/>
                <a:gd name="connsiteX0-87" fmla="*/ 635 w 153762"/>
                <a:gd name="connsiteY0-88" fmla="*/ 75469 h 423628"/>
                <a:gd name="connsiteX1-89" fmla="*/ 131604 w 153762"/>
                <a:gd name="connsiteY1-90" fmla="*/ 6412 h 423628"/>
                <a:gd name="connsiteX2-91" fmla="*/ 153035 w 153762"/>
                <a:gd name="connsiteY2-92" fmla="*/ 180244 h 423628"/>
                <a:gd name="connsiteX3-93" fmla="*/ 124461 w 153762"/>
                <a:gd name="connsiteY3-94" fmla="*/ 320736 h 423628"/>
                <a:gd name="connsiteX4-95" fmla="*/ 57785 w 153762"/>
                <a:gd name="connsiteY4-96" fmla="*/ 413606 h 423628"/>
                <a:gd name="connsiteX5-97" fmla="*/ 635 w 153762"/>
                <a:gd name="connsiteY5-98" fmla="*/ 75469 h 423628"/>
                <a:gd name="connsiteX0-99" fmla="*/ 635 w 153762"/>
                <a:gd name="connsiteY0-100" fmla="*/ 68283 h 426530"/>
                <a:gd name="connsiteX1-101" fmla="*/ 131604 w 153762"/>
                <a:gd name="connsiteY1-102" fmla="*/ 8751 h 426530"/>
                <a:gd name="connsiteX2-103" fmla="*/ 153035 w 153762"/>
                <a:gd name="connsiteY2-104" fmla="*/ 182583 h 426530"/>
                <a:gd name="connsiteX3-105" fmla="*/ 124461 w 153762"/>
                <a:gd name="connsiteY3-106" fmla="*/ 323075 h 426530"/>
                <a:gd name="connsiteX4-107" fmla="*/ 57785 w 153762"/>
                <a:gd name="connsiteY4-108" fmla="*/ 415945 h 426530"/>
                <a:gd name="connsiteX5-109" fmla="*/ 635 w 153762"/>
                <a:gd name="connsiteY5-110" fmla="*/ 68283 h 426530"/>
                <a:gd name="connsiteX0-111" fmla="*/ 635 w 184035"/>
                <a:gd name="connsiteY0-112" fmla="*/ 68283 h 426530"/>
                <a:gd name="connsiteX1-113" fmla="*/ 131604 w 184035"/>
                <a:gd name="connsiteY1-114" fmla="*/ 8751 h 426530"/>
                <a:gd name="connsiteX2-115" fmla="*/ 183991 w 184035"/>
                <a:gd name="connsiteY2-116" fmla="*/ 182583 h 426530"/>
                <a:gd name="connsiteX3-117" fmla="*/ 124461 w 184035"/>
                <a:gd name="connsiteY3-118" fmla="*/ 323075 h 426530"/>
                <a:gd name="connsiteX4-119" fmla="*/ 57785 w 184035"/>
                <a:gd name="connsiteY4-120" fmla="*/ 415945 h 426530"/>
                <a:gd name="connsiteX5-121" fmla="*/ 635 w 184035"/>
                <a:gd name="connsiteY5-122" fmla="*/ 68283 h 426530"/>
                <a:gd name="connsiteX0-123" fmla="*/ 635 w 160387"/>
                <a:gd name="connsiteY0-124" fmla="*/ 68283 h 426530"/>
                <a:gd name="connsiteX1-125" fmla="*/ 131604 w 160387"/>
                <a:gd name="connsiteY1-126" fmla="*/ 8751 h 426530"/>
                <a:gd name="connsiteX2-127" fmla="*/ 160179 w 160387"/>
                <a:gd name="connsiteY2-128" fmla="*/ 182583 h 426530"/>
                <a:gd name="connsiteX3-129" fmla="*/ 124461 w 160387"/>
                <a:gd name="connsiteY3-130" fmla="*/ 323075 h 426530"/>
                <a:gd name="connsiteX4-131" fmla="*/ 57785 w 160387"/>
                <a:gd name="connsiteY4-132" fmla="*/ 415945 h 426530"/>
                <a:gd name="connsiteX5-133" fmla="*/ 635 w 160387"/>
                <a:gd name="connsiteY5-134" fmla="*/ 68283 h 426530"/>
                <a:gd name="connsiteX0-135" fmla="*/ 635 w 137325"/>
                <a:gd name="connsiteY0-136" fmla="*/ 68283 h 426530"/>
                <a:gd name="connsiteX1-137" fmla="*/ 131604 w 137325"/>
                <a:gd name="connsiteY1-138" fmla="*/ 8751 h 426530"/>
                <a:gd name="connsiteX2-139" fmla="*/ 114935 w 137325"/>
                <a:gd name="connsiteY2-140" fmla="*/ 182583 h 426530"/>
                <a:gd name="connsiteX3-141" fmla="*/ 124461 w 137325"/>
                <a:gd name="connsiteY3-142" fmla="*/ 323075 h 426530"/>
                <a:gd name="connsiteX4-143" fmla="*/ 57785 w 137325"/>
                <a:gd name="connsiteY4-144" fmla="*/ 415945 h 426530"/>
                <a:gd name="connsiteX5-145" fmla="*/ 635 w 137325"/>
                <a:gd name="connsiteY5-146" fmla="*/ 68283 h 426530"/>
                <a:gd name="connsiteX0-147" fmla="*/ 635 w 155873"/>
                <a:gd name="connsiteY0-148" fmla="*/ 68283 h 426530"/>
                <a:gd name="connsiteX1-149" fmla="*/ 131604 w 155873"/>
                <a:gd name="connsiteY1-150" fmla="*/ 8751 h 426530"/>
                <a:gd name="connsiteX2-151" fmla="*/ 155416 w 155873"/>
                <a:gd name="connsiteY2-152" fmla="*/ 182583 h 426530"/>
                <a:gd name="connsiteX3-153" fmla="*/ 124461 w 155873"/>
                <a:gd name="connsiteY3-154" fmla="*/ 323075 h 426530"/>
                <a:gd name="connsiteX4-155" fmla="*/ 57785 w 155873"/>
                <a:gd name="connsiteY4-156" fmla="*/ 415945 h 426530"/>
                <a:gd name="connsiteX5-157" fmla="*/ 635 w 155873"/>
                <a:gd name="connsiteY5-158" fmla="*/ 68283 h 426530"/>
                <a:gd name="connsiteX0-159" fmla="*/ 563 w 158446"/>
                <a:gd name="connsiteY0-160" fmla="*/ 68283 h 422498"/>
                <a:gd name="connsiteX1-161" fmla="*/ 131532 w 158446"/>
                <a:gd name="connsiteY1-162" fmla="*/ 8751 h 422498"/>
                <a:gd name="connsiteX2-163" fmla="*/ 155344 w 158446"/>
                <a:gd name="connsiteY2-164" fmla="*/ 182583 h 422498"/>
                <a:gd name="connsiteX3-165" fmla="*/ 86289 w 158446"/>
                <a:gd name="connsiteY3-166" fmla="*/ 287356 h 422498"/>
                <a:gd name="connsiteX4-167" fmla="*/ 57713 w 158446"/>
                <a:gd name="connsiteY4-168" fmla="*/ 415945 h 422498"/>
                <a:gd name="connsiteX5-169" fmla="*/ 563 w 158446"/>
                <a:gd name="connsiteY5-170" fmla="*/ 68283 h 422498"/>
                <a:gd name="connsiteX0-171" fmla="*/ 650 w 155466"/>
                <a:gd name="connsiteY0-172" fmla="*/ 68283 h 424983"/>
                <a:gd name="connsiteX1-173" fmla="*/ 131619 w 155466"/>
                <a:gd name="connsiteY1-174" fmla="*/ 8751 h 424983"/>
                <a:gd name="connsiteX2-175" fmla="*/ 155431 w 155466"/>
                <a:gd name="connsiteY2-176" fmla="*/ 182583 h 424983"/>
                <a:gd name="connsiteX3-177" fmla="*/ 131619 w 155466"/>
                <a:gd name="connsiteY3-178" fmla="*/ 311169 h 424983"/>
                <a:gd name="connsiteX4-179" fmla="*/ 57800 w 155466"/>
                <a:gd name="connsiteY4-180" fmla="*/ 415945 h 424983"/>
                <a:gd name="connsiteX5-181" fmla="*/ 650 w 155466"/>
                <a:gd name="connsiteY5-182" fmla="*/ 68283 h 424983"/>
                <a:gd name="connsiteX0-183" fmla="*/ 9728 w 164544"/>
                <a:gd name="connsiteY0-184" fmla="*/ 68283 h 362330"/>
                <a:gd name="connsiteX1-185" fmla="*/ 140697 w 164544"/>
                <a:gd name="connsiteY1-186" fmla="*/ 8751 h 362330"/>
                <a:gd name="connsiteX2-187" fmla="*/ 164509 w 164544"/>
                <a:gd name="connsiteY2-188" fmla="*/ 182583 h 362330"/>
                <a:gd name="connsiteX3-189" fmla="*/ 140697 w 164544"/>
                <a:gd name="connsiteY3-190" fmla="*/ 311169 h 362330"/>
                <a:gd name="connsiteX4-191" fmla="*/ 12109 w 164544"/>
                <a:gd name="connsiteY4-192" fmla="*/ 346889 h 362330"/>
                <a:gd name="connsiteX5-193" fmla="*/ 9728 w 164544"/>
                <a:gd name="connsiteY5-194" fmla="*/ 68283 h 362330"/>
                <a:gd name="connsiteX0-195" fmla="*/ 1087 w 155903"/>
                <a:gd name="connsiteY0-196" fmla="*/ 68283 h 420489"/>
                <a:gd name="connsiteX1-197" fmla="*/ 132056 w 155903"/>
                <a:gd name="connsiteY1-198" fmla="*/ 8751 h 420489"/>
                <a:gd name="connsiteX2-199" fmla="*/ 155868 w 155903"/>
                <a:gd name="connsiteY2-200" fmla="*/ 182583 h 420489"/>
                <a:gd name="connsiteX3-201" fmla="*/ 132056 w 155903"/>
                <a:gd name="connsiteY3-202" fmla="*/ 311169 h 420489"/>
                <a:gd name="connsiteX4-203" fmla="*/ 39186 w 155903"/>
                <a:gd name="connsiteY4-204" fmla="*/ 411183 h 420489"/>
                <a:gd name="connsiteX5-205" fmla="*/ 1087 w 155903"/>
                <a:gd name="connsiteY5-206" fmla="*/ 68283 h 420489"/>
                <a:gd name="connsiteX0-207" fmla="*/ 1087 w 205874"/>
                <a:gd name="connsiteY0-208" fmla="*/ 68283 h 420489"/>
                <a:gd name="connsiteX1-209" fmla="*/ 132056 w 205874"/>
                <a:gd name="connsiteY1-210" fmla="*/ 8751 h 420489"/>
                <a:gd name="connsiteX2-211" fmla="*/ 205874 w 205874"/>
                <a:gd name="connsiteY2-212" fmla="*/ 182583 h 420489"/>
                <a:gd name="connsiteX3-213" fmla="*/ 132056 w 205874"/>
                <a:gd name="connsiteY3-214" fmla="*/ 311169 h 420489"/>
                <a:gd name="connsiteX4-215" fmla="*/ 39186 w 205874"/>
                <a:gd name="connsiteY4-216" fmla="*/ 411183 h 420489"/>
                <a:gd name="connsiteX5-217" fmla="*/ 1087 w 205874"/>
                <a:gd name="connsiteY5-218" fmla="*/ 68283 h 420489"/>
                <a:gd name="connsiteX0-219" fmla="*/ 1087 w 165393"/>
                <a:gd name="connsiteY0-220" fmla="*/ 68110 h 420342"/>
                <a:gd name="connsiteX1-221" fmla="*/ 132056 w 165393"/>
                <a:gd name="connsiteY1-222" fmla="*/ 8578 h 420342"/>
                <a:gd name="connsiteX2-223" fmla="*/ 165393 w 165393"/>
                <a:gd name="connsiteY2-224" fmla="*/ 180029 h 420342"/>
                <a:gd name="connsiteX3-225" fmla="*/ 132056 w 165393"/>
                <a:gd name="connsiteY3-226" fmla="*/ 310996 h 420342"/>
                <a:gd name="connsiteX4-227" fmla="*/ 39186 w 165393"/>
                <a:gd name="connsiteY4-228" fmla="*/ 411010 h 420342"/>
                <a:gd name="connsiteX5-229" fmla="*/ 1087 w 165393"/>
                <a:gd name="connsiteY5-230" fmla="*/ 68110 h 420342"/>
                <a:gd name="connsiteX0-231" fmla="*/ 1087 w 166418"/>
                <a:gd name="connsiteY0-232" fmla="*/ 47515 h 399747"/>
                <a:gd name="connsiteX1-233" fmla="*/ 98719 w 166418"/>
                <a:gd name="connsiteY1-234" fmla="*/ 18939 h 399747"/>
                <a:gd name="connsiteX2-235" fmla="*/ 165393 w 166418"/>
                <a:gd name="connsiteY2-236" fmla="*/ 159434 h 399747"/>
                <a:gd name="connsiteX3-237" fmla="*/ 132056 w 166418"/>
                <a:gd name="connsiteY3-238" fmla="*/ 290401 h 399747"/>
                <a:gd name="connsiteX4-239" fmla="*/ 39186 w 166418"/>
                <a:gd name="connsiteY4-240" fmla="*/ 390415 h 399747"/>
                <a:gd name="connsiteX5-241" fmla="*/ 1087 w 166418"/>
                <a:gd name="connsiteY5-242" fmla="*/ 47515 h 399747"/>
                <a:gd name="connsiteX0-243" fmla="*/ 1087 w 165645"/>
                <a:gd name="connsiteY0-244" fmla="*/ 64404 h 416636"/>
                <a:gd name="connsiteX1-245" fmla="*/ 117769 w 165645"/>
                <a:gd name="connsiteY1-246" fmla="*/ 9635 h 416636"/>
                <a:gd name="connsiteX2-247" fmla="*/ 165393 w 165645"/>
                <a:gd name="connsiteY2-248" fmla="*/ 176323 h 416636"/>
                <a:gd name="connsiteX3-249" fmla="*/ 132056 w 165645"/>
                <a:gd name="connsiteY3-250" fmla="*/ 307290 h 416636"/>
                <a:gd name="connsiteX4-251" fmla="*/ 39186 w 165645"/>
                <a:gd name="connsiteY4-252" fmla="*/ 407304 h 416636"/>
                <a:gd name="connsiteX5-253" fmla="*/ 1087 w 165645"/>
                <a:gd name="connsiteY5-254" fmla="*/ 64404 h 416636"/>
                <a:gd name="connsiteX0-255" fmla="*/ 1087 w 156326"/>
                <a:gd name="connsiteY0-256" fmla="*/ 64404 h 416636"/>
                <a:gd name="connsiteX1-257" fmla="*/ 117769 w 156326"/>
                <a:gd name="connsiteY1-258" fmla="*/ 9635 h 416636"/>
                <a:gd name="connsiteX2-259" fmla="*/ 155868 w 156326"/>
                <a:gd name="connsiteY2-260" fmla="*/ 176323 h 416636"/>
                <a:gd name="connsiteX3-261" fmla="*/ 132056 w 156326"/>
                <a:gd name="connsiteY3-262" fmla="*/ 307290 h 416636"/>
                <a:gd name="connsiteX4-263" fmla="*/ 39186 w 156326"/>
                <a:gd name="connsiteY4-264" fmla="*/ 407304 h 416636"/>
                <a:gd name="connsiteX5-265" fmla="*/ 1087 w 156326"/>
                <a:gd name="connsiteY5-266" fmla="*/ 64404 h 416636"/>
                <a:gd name="connsiteX0-267" fmla="*/ 1087 w 155890"/>
                <a:gd name="connsiteY0-268" fmla="*/ 64404 h 416636"/>
                <a:gd name="connsiteX1-269" fmla="*/ 129676 w 155890"/>
                <a:gd name="connsiteY1-270" fmla="*/ 9635 h 416636"/>
                <a:gd name="connsiteX2-271" fmla="*/ 155868 w 155890"/>
                <a:gd name="connsiteY2-272" fmla="*/ 176323 h 416636"/>
                <a:gd name="connsiteX3-273" fmla="*/ 132056 w 155890"/>
                <a:gd name="connsiteY3-274" fmla="*/ 307290 h 416636"/>
                <a:gd name="connsiteX4-275" fmla="*/ 39186 w 155890"/>
                <a:gd name="connsiteY4-276" fmla="*/ 407304 h 416636"/>
                <a:gd name="connsiteX5-277" fmla="*/ 1087 w 155890"/>
                <a:gd name="connsiteY5-278" fmla="*/ 64404 h 416636"/>
                <a:gd name="connsiteX0-279" fmla="*/ 1087 w 163022"/>
                <a:gd name="connsiteY0-280" fmla="*/ 64229 h 416487"/>
                <a:gd name="connsiteX1-281" fmla="*/ 129676 w 163022"/>
                <a:gd name="connsiteY1-282" fmla="*/ 9460 h 416487"/>
                <a:gd name="connsiteX2-283" fmla="*/ 163012 w 163022"/>
                <a:gd name="connsiteY2-284" fmla="*/ 173767 h 416487"/>
                <a:gd name="connsiteX3-285" fmla="*/ 132056 w 163022"/>
                <a:gd name="connsiteY3-286" fmla="*/ 307115 h 416487"/>
                <a:gd name="connsiteX4-287" fmla="*/ 39186 w 163022"/>
                <a:gd name="connsiteY4-288" fmla="*/ 407129 h 416487"/>
                <a:gd name="connsiteX5-289" fmla="*/ 1087 w 163022"/>
                <a:gd name="connsiteY5-290" fmla="*/ 64229 h 416487"/>
                <a:gd name="connsiteX0-291" fmla="*/ 4025 w 165966"/>
                <a:gd name="connsiteY0-292" fmla="*/ 64229 h 416487"/>
                <a:gd name="connsiteX1-293" fmla="*/ 132614 w 165966"/>
                <a:gd name="connsiteY1-294" fmla="*/ 9460 h 416487"/>
                <a:gd name="connsiteX2-295" fmla="*/ 165950 w 165966"/>
                <a:gd name="connsiteY2-296" fmla="*/ 173767 h 416487"/>
                <a:gd name="connsiteX3-297" fmla="*/ 134994 w 165966"/>
                <a:gd name="connsiteY3-298" fmla="*/ 307115 h 416487"/>
                <a:gd name="connsiteX4-299" fmla="*/ 18311 w 165966"/>
                <a:gd name="connsiteY4-300" fmla="*/ 407129 h 416487"/>
                <a:gd name="connsiteX5-301" fmla="*/ 4025 w 165966"/>
                <a:gd name="connsiteY5-302" fmla="*/ 64229 h 4164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165966" h="416487">
                  <a:moveTo>
                    <a:pt x="4025" y="64229"/>
                  </a:moveTo>
                  <a:cubicBezTo>
                    <a:pt x="10375" y="-5621"/>
                    <a:pt x="105627" y="-8796"/>
                    <a:pt x="132614" y="9460"/>
                  </a:cubicBezTo>
                  <a:cubicBezTo>
                    <a:pt x="159602" y="27716"/>
                    <a:pt x="165553" y="124158"/>
                    <a:pt x="165950" y="173767"/>
                  </a:cubicBezTo>
                  <a:cubicBezTo>
                    <a:pt x="166347" y="223376"/>
                    <a:pt x="159601" y="268221"/>
                    <a:pt x="134994" y="307115"/>
                  </a:cubicBezTo>
                  <a:cubicBezTo>
                    <a:pt x="110387" y="346009"/>
                    <a:pt x="40139" y="447610"/>
                    <a:pt x="18311" y="407129"/>
                  </a:cubicBezTo>
                  <a:cubicBezTo>
                    <a:pt x="-3517" y="366648"/>
                    <a:pt x="-2325" y="134079"/>
                    <a:pt x="4025" y="64229"/>
                  </a:cubicBezTo>
                  <a:close/>
                </a:path>
              </a:pathLst>
            </a:custGeom>
            <a:solidFill>
              <a:srgbClr val="F3D4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 flipH="1">
              <a:off x="4024784" y="2754214"/>
              <a:ext cx="1105349" cy="679418"/>
            </a:xfrm>
            <a:custGeom>
              <a:avLst/>
              <a:gdLst>
                <a:gd name="connsiteX0" fmla="*/ 1124244 w 1845921"/>
                <a:gd name="connsiteY0" fmla="*/ 0 h 1134621"/>
                <a:gd name="connsiteX1" fmla="*/ 922334 w 1845921"/>
                <a:gd name="connsiteY1" fmla="*/ 57512 h 1134621"/>
                <a:gd name="connsiteX2" fmla="*/ 720423 w 1845921"/>
                <a:gd name="connsiteY2" fmla="*/ 0 h 1134621"/>
                <a:gd name="connsiteX3" fmla="*/ 675181 w 1845921"/>
                <a:gd name="connsiteY3" fmla="*/ 268174 h 1134621"/>
                <a:gd name="connsiteX4" fmla="*/ 179087 w 1845921"/>
                <a:gd name="connsiteY4" fmla="*/ 430299 h 1134621"/>
                <a:gd name="connsiteX5" fmla="*/ 10855 w 1845921"/>
                <a:gd name="connsiteY5" fmla="*/ 717289 h 1134621"/>
                <a:gd name="connsiteX6" fmla="*/ 0 w 1845921"/>
                <a:gd name="connsiteY6" fmla="*/ 794583 h 1134621"/>
                <a:gd name="connsiteX7" fmla="*/ 12624 w 1845921"/>
                <a:gd name="connsiteY7" fmla="*/ 806056 h 1134621"/>
                <a:gd name="connsiteX8" fmla="*/ 927871 w 1845921"/>
                <a:gd name="connsiteY8" fmla="*/ 1134621 h 1134621"/>
                <a:gd name="connsiteX9" fmla="*/ 1843118 w 1845921"/>
                <a:gd name="connsiteY9" fmla="*/ 806056 h 1134621"/>
                <a:gd name="connsiteX10" fmla="*/ 1845921 w 1845921"/>
                <a:gd name="connsiteY10" fmla="*/ 803509 h 1134621"/>
                <a:gd name="connsiteX11" fmla="*/ 1833812 w 1845921"/>
                <a:gd name="connsiteY11" fmla="*/ 717289 h 1134621"/>
                <a:gd name="connsiteX12" fmla="*/ 1665580 w 1845921"/>
                <a:gd name="connsiteY12" fmla="*/ 430299 h 1134621"/>
                <a:gd name="connsiteX13" fmla="*/ 1169486 w 1845921"/>
                <a:gd name="connsiteY13" fmla="*/ 268174 h 1134621"/>
                <a:gd name="connsiteX14" fmla="*/ 1124244 w 1845921"/>
                <a:gd name="connsiteY14" fmla="*/ 0 h 1134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45921" h="1134621">
                  <a:moveTo>
                    <a:pt x="1124244" y="0"/>
                  </a:moveTo>
                  <a:cubicBezTo>
                    <a:pt x="1026861" y="38619"/>
                    <a:pt x="987520" y="48403"/>
                    <a:pt x="922334" y="57512"/>
                  </a:cubicBezTo>
                  <a:cubicBezTo>
                    <a:pt x="857147" y="48403"/>
                    <a:pt x="817806" y="38619"/>
                    <a:pt x="720423" y="0"/>
                  </a:cubicBezTo>
                  <a:cubicBezTo>
                    <a:pt x="698199" y="53224"/>
                    <a:pt x="765404" y="196458"/>
                    <a:pt x="675181" y="268174"/>
                  </a:cubicBezTo>
                  <a:cubicBezTo>
                    <a:pt x="584958" y="339891"/>
                    <a:pt x="292726" y="334672"/>
                    <a:pt x="179087" y="430299"/>
                  </a:cubicBezTo>
                  <a:cubicBezTo>
                    <a:pt x="93858" y="502020"/>
                    <a:pt x="37948" y="599334"/>
                    <a:pt x="10855" y="717289"/>
                  </a:cubicBezTo>
                  <a:lnTo>
                    <a:pt x="0" y="794583"/>
                  </a:lnTo>
                  <a:lnTo>
                    <a:pt x="12624" y="806056"/>
                  </a:lnTo>
                  <a:cubicBezTo>
                    <a:pt x="261343" y="1011318"/>
                    <a:pt x="580208" y="1134621"/>
                    <a:pt x="927871" y="1134621"/>
                  </a:cubicBezTo>
                  <a:cubicBezTo>
                    <a:pt x="1275534" y="1134621"/>
                    <a:pt x="1594398" y="1011318"/>
                    <a:pt x="1843118" y="806056"/>
                  </a:cubicBezTo>
                  <a:lnTo>
                    <a:pt x="1845921" y="803509"/>
                  </a:lnTo>
                  <a:lnTo>
                    <a:pt x="1833812" y="717289"/>
                  </a:lnTo>
                  <a:cubicBezTo>
                    <a:pt x="1806719" y="599334"/>
                    <a:pt x="1750809" y="502020"/>
                    <a:pt x="1665580" y="430299"/>
                  </a:cubicBezTo>
                  <a:cubicBezTo>
                    <a:pt x="1551941" y="334672"/>
                    <a:pt x="1259709" y="339891"/>
                    <a:pt x="1169486" y="268174"/>
                  </a:cubicBezTo>
                  <a:cubicBezTo>
                    <a:pt x="1079263" y="196458"/>
                    <a:pt x="1146468" y="53224"/>
                    <a:pt x="1124244" y="0"/>
                  </a:cubicBezTo>
                  <a:close/>
                </a:path>
              </a:pathLst>
            </a:custGeom>
            <a:solidFill>
              <a:srgbClr val="F3D4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 flipH="1">
              <a:off x="4015950" y="2909138"/>
              <a:ext cx="1123016" cy="524492"/>
            </a:xfrm>
            <a:custGeom>
              <a:avLst/>
              <a:gdLst>
                <a:gd name="connsiteX0" fmla="*/ 1173544 w 1844662"/>
                <a:gd name="connsiteY0" fmla="*/ 0 h 861527"/>
                <a:gd name="connsiteX1" fmla="*/ 919245 w 1844662"/>
                <a:gd name="connsiteY1" fmla="*/ 62370 h 861527"/>
                <a:gd name="connsiteX2" fmla="*/ 674475 w 1844662"/>
                <a:gd name="connsiteY2" fmla="*/ 0 h 861527"/>
                <a:gd name="connsiteX3" fmla="*/ 178381 w 1844662"/>
                <a:gd name="connsiteY3" fmla="*/ 162125 h 861527"/>
                <a:gd name="connsiteX4" fmla="*/ 10149 w 1844662"/>
                <a:gd name="connsiteY4" fmla="*/ 449115 h 861527"/>
                <a:gd name="connsiteX5" fmla="*/ 0 w 1844662"/>
                <a:gd name="connsiteY5" fmla="*/ 521378 h 861527"/>
                <a:gd name="connsiteX6" fmla="*/ 12746 w 1844662"/>
                <a:gd name="connsiteY6" fmla="*/ 532962 h 861527"/>
                <a:gd name="connsiteX7" fmla="*/ 927993 w 1844662"/>
                <a:gd name="connsiteY7" fmla="*/ 861527 h 861527"/>
                <a:gd name="connsiteX8" fmla="*/ 1843240 w 1844662"/>
                <a:gd name="connsiteY8" fmla="*/ 532962 h 861527"/>
                <a:gd name="connsiteX9" fmla="*/ 1844662 w 1844662"/>
                <a:gd name="connsiteY9" fmla="*/ 531670 h 861527"/>
                <a:gd name="connsiteX10" fmla="*/ 1832995 w 1844662"/>
                <a:gd name="connsiteY10" fmla="*/ 449115 h 861527"/>
                <a:gd name="connsiteX11" fmla="*/ 1664874 w 1844662"/>
                <a:gd name="connsiteY11" fmla="*/ 162125 h 861527"/>
                <a:gd name="connsiteX12" fmla="*/ 1173544 w 1844662"/>
                <a:gd name="connsiteY12" fmla="*/ 0 h 86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44662" h="861527">
                  <a:moveTo>
                    <a:pt x="1173544" y="0"/>
                  </a:moveTo>
                  <a:cubicBezTo>
                    <a:pt x="1085603" y="19996"/>
                    <a:pt x="1002423" y="62370"/>
                    <a:pt x="919245" y="62370"/>
                  </a:cubicBezTo>
                  <a:cubicBezTo>
                    <a:pt x="836067" y="62370"/>
                    <a:pt x="795571" y="47667"/>
                    <a:pt x="674475" y="0"/>
                  </a:cubicBezTo>
                  <a:cubicBezTo>
                    <a:pt x="550998" y="16626"/>
                    <a:pt x="292020" y="66498"/>
                    <a:pt x="178381" y="162125"/>
                  </a:cubicBezTo>
                  <a:cubicBezTo>
                    <a:pt x="93152" y="233846"/>
                    <a:pt x="37242" y="331160"/>
                    <a:pt x="10149" y="449115"/>
                  </a:cubicBezTo>
                  <a:lnTo>
                    <a:pt x="0" y="521378"/>
                  </a:lnTo>
                  <a:lnTo>
                    <a:pt x="12746" y="532962"/>
                  </a:lnTo>
                  <a:cubicBezTo>
                    <a:pt x="261465" y="738224"/>
                    <a:pt x="580330" y="861527"/>
                    <a:pt x="927993" y="861527"/>
                  </a:cubicBezTo>
                  <a:cubicBezTo>
                    <a:pt x="1275656" y="861527"/>
                    <a:pt x="1594520" y="738224"/>
                    <a:pt x="1843240" y="532962"/>
                  </a:cubicBezTo>
                  <a:lnTo>
                    <a:pt x="1844662" y="531670"/>
                  </a:lnTo>
                  <a:lnTo>
                    <a:pt x="1832995" y="449115"/>
                  </a:lnTo>
                  <a:cubicBezTo>
                    <a:pt x="1805716" y="331160"/>
                    <a:pt x="1749508" y="233846"/>
                    <a:pt x="1664874" y="162125"/>
                  </a:cubicBezTo>
                  <a:cubicBezTo>
                    <a:pt x="1552029" y="66497"/>
                    <a:pt x="1296360" y="12389"/>
                    <a:pt x="1173544" y="0"/>
                  </a:cubicBezTo>
                  <a:close/>
                </a:path>
              </a:pathLst>
            </a:custGeom>
            <a:solidFill>
              <a:srgbClr val="5A6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4830735" y="2960587"/>
              <a:ext cx="172476" cy="280241"/>
            </a:xfrm>
            <a:prstGeom prst="diamond">
              <a:avLst/>
            </a:prstGeom>
            <a:solidFill>
              <a:srgbClr val="FFE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4830735" y="3241798"/>
              <a:ext cx="142792" cy="149613"/>
            </a:xfrm>
            <a:custGeom>
              <a:avLst/>
              <a:gdLst>
                <a:gd name="connsiteX0" fmla="*/ 144016 w 238462"/>
                <a:gd name="connsiteY0" fmla="*/ 0 h 249852"/>
                <a:gd name="connsiteX1" fmla="*/ 238462 w 238462"/>
                <a:gd name="connsiteY1" fmla="*/ 153457 h 249852"/>
                <a:gd name="connsiteX2" fmla="*/ 175938 w 238462"/>
                <a:gd name="connsiteY2" fmla="*/ 185957 h 249852"/>
                <a:gd name="connsiteX3" fmla="*/ 62640 w 238462"/>
                <a:gd name="connsiteY3" fmla="*/ 233050 h 249852"/>
                <a:gd name="connsiteX4" fmla="*/ 9756 w 238462"/>
                <a:gd name="connsiteY4" fmla="*/ 249852 h 249852"/>
                <a:gd name="connsiteX5" fmla="*/ 0 w 238462"/>
                <a:gd name="connsiteY5" fmla="*/ 234000 h 24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462" h="249852">
                  <a:moveTo>
                    <a:pt x="144016" y="0"/>
                  </a:moveTo>
                  <a:lnTo>
                    <a:pt x="238462" y="153457"/>
                  </a:lnTo>
                  <a:lnTo>
                    <a:pt x="175938" y="185957"/>
                  </a:lnTo>
                  <a:cubicBezTo>
                    <a:pt x="138999" y="203205"/>
                    <a:pt x="101206" y="218929"/>
                    <a:pt x="62640" y="233050"/>
                  </a:cubicBezTo>
                  <a:lnTo>
                    <a:pt x="9756" y="249852"/>
                  </a:lnTo>
                  <a:lnTo>
                    <a:pt x="0" y="234000"/>
                  </a:lnTo>
                  <a:close/>
                </a:path>
              </a:pathLst>
            </a:custGeom>
            <a:solidFill>
              <a:srgbClr val="FFE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菱形 10"/>
            <p:cNvSpPr/>
            <p:nvPr/>
          </p:nvSpPr>
          <p:spPr>
            <a:xfrm>
              <a:off x="4489573" y="2960587"/>
              <a:ext cx="172476" cy="280241"/>
            </a:xfrm>
            <a:prstGeom prst="diamond">
              <a:avLst/>
            </a:prstGeom>
            <a:solidFill>
              <a:srgbClr val="FFE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4489573" y="3241798"/>
              <a:ext cx="172476" cy="191834"/>
            </a:xfrm>
            <a:custGeom>
              <a:avLst/>
              <a:gdLst>
                <a:gd name="connsiteX0" fmla="*/ 144016 w 288032"/>
                <a:gd name="connsiteY0" fmla="*/ 0 h 320359"/>
                <a:gd name="connsiteX1" fmla="*/ 288032 w 288032"/>
                <a:gd name="connsiteY1" fmla="*/ 234000 h 320359"/>
                <a:gd name="connsiteX2" fmla="*/ 237601 w 288032"/>
                <a:gd name="connsiteY2" fmla="*/ 315941 h 320359"/>
                <a:gd name="connsiteX3" fmla="*/ 137650 w 288032"/>
                <a:gd name="connsiteY3" fmla="*/ 320359 h 320359"/>
                <a:gd name="connsiteX4" fmla="*/ 50787 w 288032"/>
                <a:gd name="connsiteY4" fmla="*/ 316520 h 320359"/>
                <a:gd name="connsiteX5" fmla="*/ 0 w 288032"/>
                <a:gd name="connsiteY5" fmla="*/ 234000 h 32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32" h="320359">
                  <a:moveTo>
                    <a:pt x="144016" y="0"/>
                  </a:moveTo>
                  <a:lnTo>
                    <a:pt x="288032" y="234000"/>
                  </a:lnTo>
                  <a:lnTo>
                    <a:pt x="237601" y="315941"/>
                  </a:lnTo>
                  <a:lnTo>
                    <a:pt x="137650" y="320359"/>
                  </a:lnTo>
                  <a:lnTo>
                    <a:pt x="50787" y="316520"/>
                  </a:lnTo>
                  <a:lnTo>
                    <a:pt x="0" y="234000"/>
                  </a:lnTo>
                  <a:close/>
                </a:path>
              </a:pathLst>
            </a:custGeom>
            <a:solidFill>
              <a:srgbClr val="FFE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菱形 12"/>
            <p:cNvSpPr/>
            <p:nvPr/>
          </p:nvSpPr>
          <p:spPr>
            <a:xfrm>
              <a:off x="4148412" y="2960587"/>
              <a:ext cx="172476" cy="280241"/>
            </a:xfrm>
            <a:prstGeom prst="diamond">
              <a:avLst/>
            </a:prstGeom>
            <a:solidFill>
              <a:srgbClr val="FFE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176247" y="3241798"/>
              <a:ext cx="144640" cy="151639"/>
            </a:xfrm>
            <a:custGeom>
              <a:avLst/>
              <a:gdLst>
                <a:gd name="connsiteX0" fmla="*/ 97531 w 241547"/>
                <a:gd name="connsiteY0" fmla="*/ 0 h 253236"/>
                <a:gd name="connsiteX1" fmla="*/ 241547 w 241547"/>
                <a:gd name="connsiteY1" fmla="*/ 234000 h 253236"/>
                <a:gd name="connsiteX2" fmla="*/ 229709 w 241547"/>
                <a:gd name="connsiteY2" fmla="*/ 253236 h 253236"/>
                <a:gd name="connsiteX3" fmla="*/ 166176 w 241547"/>
                <a:gd name="connsiteY3" fmla="*/ 233050 h 253236"/>
                <a:gd name="connsiteX4" fmla="*/ 52878 w 241547"/>
                <a:gd name="connsiteY4" fmla="*/ 185957 h 253236"/>
                <a:gd name="connsiteX5" fmla="*/ 0 w 241547"/>
                <a:gd name="connsiteY5" fmla="*/ 158471 h 25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547" h="253236">
                  <a:moveTo>
                    <a:pt x="97531" y="0"/>
                  </a:moveTo>
                  <a:lnTo>
                    <a:pt x="241547" y="234000"/>
                  </a:lnTo>
                  <a:lnTo>
                    <a:pt x="229709" y="253236"/>
                  </a:lnTo>
                  <a:lnTo>
                    <a:pt x="166176" y="233050"/>
                  </a:lnTo>
                  <a:cubicBezTo>
                    <a:pt x="127610" y="218929"/>
                    <a:pt x="89817" y="203205"/>
                    <a:pt x="52878" y="185957"/>
                  </a:cubicBezTo>
                  <a:lnTo>
                    <a:pt x="0" y="158471"/>
                  </a:lnTo>
                  <a:close/>
                </a:path>
              </a:pathLst>
            </a:custGeom>
            <a:solidFill>
              <a:srgbClr val="FFE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423758" y="2576227"/>
              <a:ext cx="303113" cy="172476"/>
            </a:xfrm>
            <a:prstGeom prst="ellipse">
              <a:avLst/>
            </a:prstGeom>
            <a:solidFill>
              <a:srgbClr val="9E6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椭圆 46"/>
            <p:cNvSpPr/>
            <p:nvPr/>
          </p:nvSpPr>
          <p:spPr>
            <a:xfrm flipV="1">
              <a:off x="4477071" y="2614909"/>
              <a:ext cx="196489" cy="95113"/>
            </a:xfrm>
            <a:custGeom>
              <a:avLst/>
              <a:gdLst/>
              <a:ahLst/>
              <a:cxnLst/>
              <a:rect l="l" t="t" r="r" b="b"/>
              <a:pathLst>
                <a:path w="506196" h="245032">
                  <a:moveTo>
                    <a:pt x="253098" y="0"/>
                  </a:moveTo>
                  <a:cubicBezTo>
                    <a:pt x="392880" y="0"/>
                    <a:pt x="506196" y="64478"/>
                    <a:pt x="506196" y="144016"/>
                  </a:cubicBezTo>
                  <a:cubicBezTo>
                    <a:pt x="506196" y="183423"/>
                    <a:pt x="478381" y="219132"/>
                    <a:pt x="433253" y="245032"/>
                  </a:cubicBezTo>
                  <a:cubicBezTo>
                    <a:pt x="387417" y="218446"/>
                    <a:pt x="323626" y="202031"/>
                    <a:pt x="253098" y="202031"/>
                  </a:cubicBezTo>
                  <a:cubicBezTo>
                    <a:pt x="182570" y="202031"/>
                    <a:pt x="118780" y="218446"/>
                    <a:pt x="72943" y="245032"/>
                  </a:cubicBezTo>
                  <a:cubicBezTo>
                    <a:pt x="27815" y="219132"/>
                    <a:pt x="0" y="183423"/>
                    <a:pt x="0" y="144016"/>
                  </a:cubicBezTo>
                  <a:cubicBezTo>
                    <a:pt x="0" y="64478"/>
                    <a:pt x="113316" y="0"/>
                    <a:pt x="253098" y="0"/>
                  </a:cubicBezTo>
                  <a:close/>
                </a:path>
              </a:pathLst>
            </a:custGeom>
            <a:solidFill>
              <a:srgbClr val="F3D4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4193223" y="1912329"/>
              <a:ext cx="755812" cy="487517"/>
            </a:xfrm>
            <a:custGeom>
              <a:avLst/>
              <a:gdLst>
                <a:gd name="connsiteX0" fmla="*/ 161925 w 1262063"/>
                <a:gd name="connsiteY0" fmla="*/ 828675 h 847725"/>
                <a:gd name="connsiteX1" fmla="*/ 114300 w 1262063"/>
                <a:gd name="connsiteY1" fmla="*/ 709613 h 847725"/>
                <a:gd name="connsiteX2" fmla="*/ 28575 w 1262063"/>
                <a:gd name="connsiteY2" fmla="*/ 709613 h 847725"/>
                <a:gd name="connsiteX3" fmla="*/ 0 w 1262063"/>
                <a:gd name="connsiteY3" fmla="*/ 371475 h 847725"/>
                <a:gd name="connsiteX4" fmla="*/ 209550 w 1262063"/>
                <a:gd name="connsiteY4" fmla="*/ 66675 h 847725"/>
                <a:gd name="connsiteX5" fmla="*/ 623888 w 1262063"/>
                <a:gd name="connsiteY5" fmla="*/ 0 h 847725"/>
                <a:gd name="connsiteX6" fmla="*/ 1133475 w 1262063"/>
                <a:gd name="connsiteY6" fmla="*/ 114300 h 847725"/>
                <a:gd name="connsiteX7" fmla="*/ 1262063 w 1262063"/>
                <a:gd name="connsiteY7" fmla="*/ 466725 h 847725"/>
                <a:gd name="connsiteX8" fmla="*/ 1176338 w 1262063"/>
                <a:gd name="connsiteY8" fmla="*/ 723900 h 847725"/>
                <a:gd name="connsiteX9" fmla="*/ 1076325 w 1262063"/>
                <a:gd name="connsiteY9" fmla="*/ 781050 h 847725"/>
                <a:gd name="connsiteX10" fmla="*/ 1076325 w 1262063"/>
                <a:gd name="connsiteY10" fmla="*/ 847725 h 847725"/>
                <a:gd name="connsiteX11" fmla="*/ 919163 w 1262063"/>
                <a:gd name="connsiteY11" fmla="*/ 423863 h 847725"/>
                <a:gd name="connsiteX12" fmla="*/ 885825 w 1262063"/>
                <a:gd name="connsiteY12" fmla="*/ 509588 h 847725"/>
                <a:gd name="connsiteX13" fmla="*/ 985838 w 1262063"/>
                <a:gd name="connsiteY13" fmla="*/ 742950 h 847725"/>
                <a:gd name="connsiteX14" fmla="*/ 795338 w 1262063"/>
                <a:gd name="connsiteY14" fmla="*/ 633413 h 847725"/>
                <a:gd name="connsiteX15" fmla="*/ 752475 w 1262063"/>
                <a:gd name="connsiteY15" fmla="*/ 471488 h 847725"/>
                <a:gd name="connsiteX16" fmla="*/ 690563 w 1262063"/>
                <a:gd name="connsiteY16" fmla="*/ 585788 h 847725"/>
                <a:gd name="connsiteX17" fmla="*/ 781050 w 1262063"/>
                <a:gd name="connsiteY17" fmla="*/ 719138 h 847725"/>
                <a:gd name="connsiteX18" fmla="*/ 547688 w 1262063"/>
                <a:gd name="connsiteY18" fmla="*/ 600075 h 847725"/>
                <a:gd name="connsiteX19" fmla="*/ 547688 w 1262063"/>
                <a:gd name="connsiteY19" fmla="*/ 452438 h 847725"/>
                <a:gd name="connsiteX20" fmla="*/ 485775 w 1262063"/>
                <a:gd name="connsiteY20" fmla="*/ 495300 h 847725"/>
                <a:gd name="connsiteX21" fmla="*/ 523875 w 1262063"/>
                <a:gd name="connsiteY21" fmla="*/ 638175 h 847725"/>
                <a:gd name="connsiteX22" fmla="*/ 319088 w 1262063"/>
                <a:gd name="connsiteY22" fmla="*/ 519113 h 847725"/>
                <a:gd name="connsiteX23" fmla="*/ 285750 w 1262063"/>
                <a:gd name="connsiteY23" fmla="*/ 366713 h 847725"/>
                <a:gd name="connsiteX24" fmla="*/ 209550 w 1262063"/>
                <a:gd name="connsiteY24" fmla="*/ 376238 h 847725"/>
                <a:gd name="connsiteX25" fmla="*/ 161925 w 1262063"/>
                <a:gd name="connsiteY25" fmla="*/ 828675 h 847725"/>
                <a:gd name="connsiteX0-1" fmla="*/ 172876 w 1273014"/>
                <a:gd name="connsiteY0-2" fmla="*/ 828675 h 847725"/>
                <a:gd name="connsiteX1-3" fmla="*/ 125251 w 1273014"/>
                <a:gd name="connsiteY1-4" fmla="*/ 709613 h 847725"/>
                <a:gd name="connsiteX2-5" fmla="*/ 39526 w 1273014"/>
                <a:gd name="connsiteY2-6" fmla="*/ 709613 h 847725"/>
                <a:gd name="connsiteX3-7" fmla="*/ 10951 w 1273014"/>
                <a:gd name="connsiteY3-8" fmla="*/ 371475 h 847725"/>
                <a:gd name="connsiteX4-9" fmla="*/ 220501 w 1273014"/>
                <a:gd name="connsiteY4-10" fmla="*/ 66675 h 847725"/>
                <a:gd name="connsiteX5-11" fmla="*/ 634839 w 1273014"/>
                <a:gd name="connsiteY5-12" fmla="*/ 0 h 847725"/>
                <a:gd name="connsiteX6-13" fmla="*/ 1144426 w 1273014"/>
                <a:gd name="connsiteY6-14" fmla="*/ 114300 h 847725"/>
                <a:gd name="connsiteX7-15" fmla="*/ 1273014 w 1273014"/>
                <a:gd name="connsiteY7-16" fmla="*/ 466725 h 847725"/>
                <a:gd name="connsiteX8-17" fmla="*/ 1187289 w 1273014"/>
                <a:gd name="connsiteY8-18" fmla="*/ 723900 h 847725"/>
                <a:gd name="connsiteX9-19" fmla="*/ 1087276 w 1273014"/>
                <a:gd name="connsiteY9-20" fmla="*/ 781050 h 847725"/>
                <a:gd name="connsiteX10-21" fmla="*/ 1087276 w 1273014"/>
                <a:gd name="connsiteY10-22" fmla="*/ 847725 h 847725"/>
                <a:gd name="connsiteX11-23" fmla="*/ 930114 w 1273014"/>
                <a:gd name="connsiteY11-24" fmla="*/ 423863 h 847725"/>
                <a:gd name="connsiteX12-25" fmla="*/ 896776 w 1273014"/>
                <a:gd name="connsiteY12-26" fmla="*/ 509588 h 847725"/>
                <a:gd name="connsiteX13-27" fmla="*/ 996789 w 1273014"/>
                <a:gd name="connsiteY13-28" fmla="*/ 742950 h 847725"/>
                <a:gd name="connsiteX14-29" fmla="*/ 806289 w 1273014"/>
                <a:gd name="connsiteY14-30" fmla="*/ 633413 h 847725"/>
                <a:gd name="connsiteX15-31" fmla="*/ 763426 w 1273014"/>
                <a:gd name="connsiteY15-32" fmla="*/ 471488 h 847725"/>
                <a:gd name="connsiteX16-33" fmla="*/ 701514 w 1273014"/>
                <a:gd name="connsiteY16-34" fmla="*/ 585788 h 847725"/>
                <a:gd name="connsiteX17-35" fmla="*/ 792001 w 1273014"/>
                <a:gd name="connsiteY17-36" fmla="*/ 719138 h 847725"/>
                <a:gd name="connsiteX18-37" fmla="*/ 558639 w 1273014"/>
                <a:gd name="connsiteY18-38" fmla="*/ 600075 h 847725"/>
                <a:gd name="connsiteX19-39" fmla="*/ 558639 w 1273014"/>
                <a:gd name="connsiteY19-40" fmla="*/ 452438 h 847725"/>
                <a:gd name="connsiteX20-41" fmla="*/ 496726 w 1273014"/>
                <a:gd name="connsiteY20-42" fmla="*/ 495300 h 847725"/>
                <a:gd name="connsiteX21-43" fmla="*/ 534826 w 1273014"/>
                <a:gd name="connsiteY21-44" fmla="*/ 638175 h 847725"/>
                <a:gd name="connsiteX22-45" fmla="*/ 330039 w 1273014"/>
                <a:gd name="connsiteY22-46" fmla="*/ 519113 h 847725"/>
                <a:gd name="connsiteX23-47" fmla="*/ 296701 w 1273014"/>
                <a:gd name="connsiteY23-48" fmla="*/ 366713 h 847725"/>
                <a:gd name="connsiteX24-49" fmla="*/ 220501 w 1273014"/>
                <a:gd name="connsiteY24-50" fmla="*/ 376238 h 847725"/>
                <a:gd name="connsiteX25-51" fmla="*/ 172876 w 1273014"/>
                <a:gd name="connsiteY25-52" fmla="*/ 828675 h 847725"/>
                <a:gd name="connsiteX0-53" fmla="*/ 172876 w 1273014"/>
                <a:gd name="connsiteY0-54" fmla="*/ 828675 h 847725"/>
                <a:gd name="connsiteX1-55" fmla="*/ 125251 w 1273014"/>
                <a:gd name="connsiteY1-56" fmla="*/ 709613 h 847725"/>
                <a:gd name="connsiteX2-57" fmla="*/ 39526 w 1273014"/>
                <a:gd name="connsiteY2-58" fmla="*/ 709613 h 847725"/>
                <a:gd name="connsiteX3-59" fmla="*/ 10951 w 1273014"/>
                <a:gd name="connsiteY3-60" fmla="*/ 371475 h 847725"/>
                <a:gd name="connsiteX4-61" fmla="*/ 220501 w 1273014"/>
                <a:gd name="connsiteY4-62" fmla="*/ 66675 h 847725"/>
                <a:gd name="connsiteX5-63" fmla="*/ 634839 w 1273014"/>
                <a:gd name="connsiteY5-64" fmla="*/ 0 h 847725"/>
                <a:gd name="connsiteX6-65" fmla="*/ 1144426 w 1273014"/>
                <a:gd name="connsiteY6-66" fmla="*/ 114300 h 847725"/>
                <a:gd name="connsiteX7-67" fmla="*/ 1273014 w 1273014"/>
                <a:gd name="connsiteY7-68" fmla="*/ 466725 h 847725"/>
                <a:gd name="connsiteX8-69" fmla="*/ 1187289 w 1273014"/>
                <a:gd name="connsiteY8-70" fmla="*/ 723900 h 847725"/>
                <a:gd name="connsiteX9-71" fmla="*/ 1087276 w 1273014"/>
                <a:gd name="connsiteY9-72" fmla="*/ 781050 h 847725"/>
                <a:gd name="connsiteX10-73" fmla="*/ 1087276 w 1273014"/>
                <a:gd name="connsiteY10-74" fmla="*/ 847725 h 847725"/>
                <a:gd name="connsiteX11-75" fmla="*/ 930114 w 1273014"/>
                <a:gd name="connsiteY11-76" fmla="*/ 423863 h 847725"/>
                <a:gd name="connsiteX12-77" fmla="*/ 896776 w 1273014"/>
                <a:gd name="connsiteY12-78" fmla="*/ 509588 h 847725"/>
                <a:gd name="connsiteX13-79" fmla="*/ 996789 w 1273014"/>
                <a:gd name="connsiteY13-80" fmla="*/ 742950 h 847725"/>
                <a:gd name="connsiteX14-81" fmla="*/ 806289 w 1273014"/>
                <a:gd name="connsiteY14-82" fmla="*/ 633413 h 847725"/>
                <a:gd name="connsiteX15-83" fmla="*/ 763426 w 1273014"/>
                <a:gd name="connsiteY15-84" fmla="*/ 471488 h 847725"/>
                <a:gd name="connsiteX16-85" fmla="*/ 701514 w 1273014"/>
                <a:gd name="connsiteY16-86" fmla="*/ 585788 h 847725"/>
                <a:gd name="connsiteX17-87" fmla="*/ 792001 w 1273014"/>
                <a:gd name="connsiteY17-88" fmla="*/ 719138 h 847725"/>
                <a:gd name="connsiteX18-89" fmla="*/ 558639 w 1273014"/>
                <a:gd name="connsiteY18-90" fmla="*/ 600075 h 847725"/>
                <a:gd name="connsiteX19-91" fmla="*/ 558639 w 1273014"/>
                <a:gd name="connsiteY19-92" fmla="*/ 452438 h 847725"/>
                <a:gd name="connsiteX20-93" fmla="*/ 496726 w 1273014"/>
                <a:gd name="connsiteY20-94" fmla="*/ 495300 h 847725"/>
                <a:gd name="connsiteX21-95" fmla="*/ 534826 w 1273014"/>
                <a:gd name="connsiteY21-96" fmla="*/ 638175 h 847725"/>
                <a:gd name="connsiteX22-97" fmla="*/ 330039 w 1273014"/>
                <a:gd name="connsiteY22-98" fmla="*/ 519113 h 847725"/>
                <a:gd name="connsiteX23-99" fmla="*/ 296701 w 1273014"/>
                <a:gd name="connsiteY23-100" fmla="*/ 366713 h 847725"/>
                <a:gd name="connsiteX24-101" fmla="*/ 220501 w 1273014"/>
                <a:gd name="connsiteY24-102" fmla="*/ 376238 h 847725"/>
                <a:gd name="connsiteX25-103" fmla="*/ 172876 w 1273014"/>
                <a:gd name="connsiteY25-104" fmla="*/ 828675 h 847725"/>
                <a:gd name="connsiteX0-105" fmla="*/ 172876 w 1273014"/>
                <a:gd name="connsiteY0-106" fmla="*/ 828675 h 847725"/>
                <a:gd name="connsiteX1-107" fmla="*/ 125251 w 1273014"/>
                <a:gd name="connsiteY1-108" fmla="*/ 709613 h 847725"/>
                <a:gd name="connsiteX2-109" fmla="*/ 39526 w 1273014"/>
                <a:gd name="connsiteY2-110" fmla="*/ 709613 h 847725"/>
                <a:gd name="connsiteX3-111" fmla="*/ 10951 w 1273014"/>
                <a:gd name="connsiteY3-112" fmla="*/ 371475 h 847725"/>
                <a:gd name="connsiteX4-113" fmla="*/ 220501 w 1273014"/>
                <a:gd name="connsiteY4-114" fmla="*/ 66675 h 847725"/>
                <a:gd name="connsiteX5-115" fmla="*/ 634839 w 1273014"/>
                <a:gd name="connsiteY5-116" fmla="*/ 0 h 847725"/>
                <a:gd name="connsiteX6-117" fmla="*/ 1144426 w 1273014"/>
                <a:gd name="connsiteY6-118" fmla="*/ 114300 h 847725"/>
                <a:gd name="connsiteX7-119" fmla="*/ 1273014 w 1273014"/>
                <a:gd name="connsiteY7-120" fmla="*/ 466725 h 847725"/>
                <a:gd name="connsiteX8-121" fmla="*/ 1187289 w 1273014"/>
                <a:gd name="connsiteY8-122" fmla="*/ 723900 h 847725"/>
                <a:gd name="connsiteX9-123" fmla="*/ 1087276 w 1273014"/>
                <a:gd name="connsiteY9-124" fmla="*/ 781050 h 847725"/>
                <a:gd name="connsiteX10-125" fmla="*/ 1087276 w 1273014"/>
                <a:gd name="connsiteY10-126" fmla="*/ 847725 h 847725"/>
                <a:gd name="connsiteX11-127" fmla="*/ 930114 w 1273014"/>
                <a:gd name="connsiteY11-128" fmla="*/ 423863 h 847725"/>
                <a:gd name="connsiteX12-129" fmla="*/ 896776 w 1273014"/>
                <a:gd name="connsiteY12-130" fmla="*/ 509588 h 847725"/>
                <a:gd name="connsiteX13-131" fmla="*/ 996789 w 1273014"/>
                <a:gd name="connsiteY13-132" fmla="*/ 742950 h 847725"/>
                <a:gd name="connsiteX14-133" fmla="*/ 806289 w 1273014"/>
                <a:gd name="connsiteY14-134" fmla="*/ 633413 h 847725"/>
                <a:gd name="connsiteX15-135" fmla="*/ 763426 w 1273014"/>
                <a:gd name="connsiteY15-136" fmla="*/ 471488 h 847725"/>
                <a:gd name="connsiteX16-137" fmla="*/ 701514 w 1273014"/>
                <a:gd name="connsiteY16-138" fmla="*/ 585788 h 847725"/>
                <a:gd name="connsiteX17-139" fmla="*/ 792001 w 1273014"/>
                <a:gd name="connsiteY17-140" fmla="*/ 719138 h 847725"/>
                <a:gd name="connsiteX18-141" fmla="*/ 558639 w 1273014"/>
                <a:gd name="connsiteY18-142" fmla="*/ 600075 h 847725"/>
                <a:gd name="connsiteX19-143" fmla="*/ 558639 w 1273014"/>
                <a:gd name="connsiteY19-144" fmla="*/ 452438 h 847725"/>
                <a:gd name="connsiteX20-145" fmla="*/ 496726 w 1273014"/>
                <a:gd name="connsiteY20-146" fmla="*/ 495300 h 847725"/>
                <a:gd name="connsiteX21-147" fmla="*/ 534826 w 1273014"/>
                <a:gd name="connsiteY21-148" fmla="*/ 638175 h 847725"/>
                <a:gd name="connsiteX22-149" fmla="*/ 330039 w 1273014"/>
                <a:gd name="connsiteY22-150" fmla="*/ 519113 h 847725"/>
                <a:gd name="connsiteX23-151" fmla="*/ 296701 w 1273014"/>
                <a:gd name="connsiteY23-152" fmla="*/ 366713 h 847725"/>
                <a:gd name="connsiteX24-153" fmla="*/ 220501 w 1273014"/>
                <a:gd name="connsiteY24-154" fmla="*/ 376238 h 847725"/>
                <a:gd name="connsiteX25-155" fmla="*/ 172876 w 1273014"/>
                <a:gd name="connsiteY25-156" fmla="*/ 828675 h 847725"/>
                <a:gd name="connsiteX0-157" fmla="*/ 172876 w 1273014"/>
                <a:gd name="connsiteY0-158" fmla="*/ 828675 h 847725"/>
                <a:gd name="connsiteX1-159" fmla="*/ 125251 w 1273014"/>
                <a:gd name="connsiteY1-160" fmla="*/ 709613 h 847725"/>
                <a:gd name="connsiteX2-161" fmla="*/ 39526 w 1273014"/>
                <a:gd name="connsiteY2-162" fmla="*/ 709613 h 847725"/>
                <a:gd name="connsiteX3-163" fmla="*/ 10951 w 1273014"/>
                <a:gd name="connsiteY3-164" fmla="*/ 371475 h 847725"/>
                <a:gd name="connsiteX4-165" fmla="*/ 220501 w 1273014"/>
                <a:gd name="connsiteY4-166" fmla="*/ 66675 h 847725"/>
                <a:gd name="connsiteX5-167" fmla="*/ 634839 w 1273014"/>
                <a:gd name="connsiteY5-168" fmla="*/ 0 h 847725"/>
                <a:gd name="connsiteX6-169" fmla="*/ 1144426 w 1273014"/>
                <a:gd name="connsiteY6-170" fmla="*/ 114300 h 847725"/>
                <a:gd name="connsiteX7-171" fmla="*/ 1273014 w 1273014"/>
                <a:gd name="connsiteY7-172" fmla="*/ 466725 h 847725"/>
                <a:gd name="connsiteX8-173" fmla="*/ 1187289 w 1273014"/>
                <a:gd name="connsiteY8-174" fmla="*/ 723900 h 847725"/>
                <a:gd name="connsiteX9-175" fmla="*/ 1087276 w 1273014"/>
                <a:gd name="connsiteY9-176" fmla="*/ 781050 h 847725"/>
                <a:gd name="connsiteX10-177" fmla="*/ 1087276 w 1273014"/>
                <a:gd name="connsiteY10-178" fmla="*/ 847725 h 847725"/>
                <a:gd name="connsiteX11-179" fmla="*/ 930114 w 1273014"/>
                <a:gd name="connsiteY11-180" fmla="*/ 423863 h 847725"/>
                <a:gd name="connsiteX12-181" fmla="*/ 896776 w 1273014"/>
                <a:gd name="connsiteY12-182" fmla="*/ 509588 h 847725"/>
                <a:gd name="connsiteX13-183" fmla="*/ 996789 w 1273014"/>
                <a:gd name="connsiteY13-184" fmla="*/ 742950 h 847725"/>
                <a:gd name="connsiteX14-185" fmla="*/ 806289 w 1273014"/>
                <a:gd name="connsiteY14-186" fmla="*/ 633413 h 847725"/>
                <a:gd name="connsiteX15-187" fmla="*/ 763426 w 1273014"/>
                <a:gd name="connsiteY15-188" fmla="*/ 471488 h 847725"/>
                <a:gd name="connsiteX16-189" fmla="*/ 701514 w 1273014"/>
                <a:gd name="connsiteY16-190" fmla="*/ 585788 h 847725"/>
                <a:gd name="connsiteX17-191" fmla="*/ 792001 w 1273014"/>
                <a:gd name="connsiteY17-192" fmla="*/ 719138 h 847725"/>
                <a:gd name="connsiteX18-193" fmla="*/ 558639 w 1273014"/>
                <a:gd name="connsiteY18-194" fmla="*/ 600075 h 847725"/>
                <a:gd name="connsiteX19-195" fmla="*/ 558639 w 1273014"/>
                <a:gd name="connsiteY19-196" fmla="*/ 452438 h 847725"/>
                <a:gd name="connsiteX20-197" fmla="*/ 496726 w 1273014"/>
                <a:gd name="connsiteY20-198" fmla="*/ 495300 h 847725"/>
                <a:gd name="connsiteX21-199" fmla="*/ 534826 w 1273014"/>
                <a:gd name="connsiteY21-200" fmla="*/ 638175 h 847725"/>
                <a:gd name="connsiteX22-201" fmla="*/ 330039 w 1273014"/>
                <a:gd name="connsiteY22-202" fmla="*/ 519113 h 847725"/>
                <a:gd name="connsiteX23-203" fmla="*/ 296701 w 1273014"/>
                <a:gd name="connsiteY23-204" fmla="*/ 366713 h 847725"/>
                <a:gd name="connsiteX24-205" fmla="*/ 220501 w 1273014"/>
                <a:gd name="connsiteY24-206" fmla="*/ 376238 h 847725"/>
                <a:gd name="connsiteX25-207" fmla="*/ 172876 w 1273014"/>
                <a:gd name="connsiteY25-208" fmla="*/ 828675 h 847725"/>
                <a:gd name="connsiteX0-209" fmla="*/ 172876 w 1273014"/>
                <a:gd name="connsiteY0-210" fmla="*/ 828675 h 847725"/>
                <a:gd name="connsiteX1-211" fmla="*/ 125251 w 1273014"/>
                <a:gd name="connsiteY1-212" fmla="*/ 709613 h 847725"/>
                <a:gd name="connsiteX2-213" fmla="*/ 39526 w 1273014"/>
                <a:gd name="connsiteY2-214" fmla="*/ 709613 h 847725"/>
                <a:gd name="connsiteX3-215" fmla="*/ 10951 w 1273014"/>
                <a:gd name="connsiteY3-216" fmla="*/ 371475 h 847725"/>
                <a:gd name="connsiteX4-217" fmla="*/ 220501 w 1273014"/>
                <a:gd name="connsiteY4-218" fmla="*/ 66675 h 847725"/>
                <a:gd name="connsiteX5-219" fmla="*/ 634839 w 1273014"/>
                <a:gd name="connsiteY5-220" fmla="*/ 0 h 847725"/>
                <a:gd name="connsiteX6-221" fmla="*/ 1144426 w 1273014"/>
                <a:gd name="connsiteY6-222" fmla="*/ 114300 h 847725"/>
                <a:gd name="connsiteX7-223" fmla="*/ 1273014 w 1273014"/>
                <a:gd name="connsiteY7-224" fmla="*/ 466725 h 847725"/>
                <a:gd name="connsiteX8-225" fmla="*/ 1187289 w 1273014"/>
                <a:gd name="connsiteY8-226" fmla="*/ 723900 h 847725"/>
                <a:gd name="connsiteX9-227" fmla="*/ 1087276 w 1273014"/>
                <a:gd name="connsiteY9-228" fmla="*/ 781050 h 847725"/>
                <a:gd name="connsiteX10-229" fmla="*/ 1087276 w 1273014"/>
                <a:gd name="connsiteY10-230" fmla="*/ 847725 h 847725"/>
                <a:gd name="connsiteX11-231" fmla="*/ 930114 w 1273014"/>
                <a:gd name="connsiteY11-232" fmla="*/ 423863 h 847725"/>
                <a:gd name="connsiteX12-233" fmla="*/ 896776 w 1273014"/>
                <a:gd name="connsiteY12-234" fmla="*/ 509588 h 847725"/>
                <a:gd name="connsiteX13-235" fmla="*/ 996789 w 1273014"/>
                <a:gd name="connsiteY13-236" fmla="*/ 742950 h 847725"/>
                <a:gd name="connsiteX14-237" fmla="*/ 806289 w 1273014"/>
                <a:gd name="connsiteY14-238" fmla="*/ 633413 h 847725"/>
                <a:gd name="connsiteX15-239" fmla="*/ 763426 w 1273014"/>
                <a:gd name="connsiteY15-240" fmla="*/ 471488 h 847725"/>
                <a:gd name="connsiteX16-241" fmla="*/ 701514 w 1273014"/>
                <a:gd name="connsiteY16-242" fmla="*/ 585788 h 847725"/>
                <a:gd name="connsiteX17-243" fmla="*/ 792001 w 1273014"/>
                <a:gd name="connsiteY17-244" fmla="*/ 719138 h 847725"/>
                <a:gd name="connsiteX18-245" fmla="*/ 558639 w 1273014"/>
                <a:gd name="connsiteY18-246" fmla="*/ 600075 h 847725"/>
                <a:gd name="connsiteX19-247" fmla="*/ 558639 w 1273014"/>
                <a:gd name="connsiteY19-248" fmla="*/ 452438 h 847725"/>
                <a:gd name="connsiteX20-249" fmla="*/ 496726 w 1273014"/>
                <a:gd name="connsiteY20-250" fmla="*/ 495300 h 847725"/>
                <a:gd name="connsiteX21-251" fmla="*/ 534826 w 1273014"/>
                <a:gd name="connsiteY21-252" fmla="*/ 638175 h 847725"/>
                <a:gd name="connsiteX22-253" fmla="*/ 330039 w 1273014"/>
                <a:gd name="connsiteY22-254" fmla="*/ 519113 h 847725"/>
                <a:gd name="connsiteX23-255" fmla="*/ 296701 w 1273014"/>
                <a:gd name="connsiteY23-256" fmla="*/ 366713 h 847725"/>
                <a:gd name="connsiteX24-257" fmla="*/ 220501 w 1273014"/>
                <a:gd name="connsiteY24-258" fmla="*/ 376238 h 847725"/>
                <a:gd name="connsiteX25-259" fmla="*/ 172876 w 1273014"/>
                <a:gd name="connsiteY25-260" fmla="*/ 828675 h 847725"/>
                <a:gd name="connsiteX0-261" fmla="*/ 172876 w 1273014"/>
                <a:gd name="connsiteY0-262" fmla="*/ 828675 h 847725"/>
                <a:gd name="connsiteX1-263" fmla="*/ 125251 w 1273014"/>
                <a:gd name="connsiteY1-264" fmla="*/ 709613 h 847725"/>
                <a:gd name="connsiteX2-265" fmla="*/ 39526 w 1273014"/>
                <a:gd name="connsiteY2-266" fmla="*/ 709613 h 847725"/>
                <a:gd name="connsiteX3-267" fmla="*/ 10951 w 1273014"/>
                <a:gd name="connsiteY3-268" fmla="*/ 371475 h 847725"/>
                <a:gd name="connsiteX4-269" fmla="*/ 220501 w 1273014"/>
                <a:gd name="connsiteY4-270" fmla="*/ 66675 h 847725"/>
                <a:gd name="connsiteX5-271" fmla="*/ 634839 w 1273014"/>
                <a:gd name="connsiteY5-272" fmla="*/ 0 h 847725"/>
                <a:gd name="connsiteX6-273" fmla="*/ 1144426 w 1273014"/>
                <a:gd name="connsiteY6-274" fmla="*/ 114300 h 847725"/>
                <a:gd name="connsiteX7-275" fmla="*/ 1273014 w 1273014"/>
                <a:gd name="connsiteY7-276" fmla="*/ 466725 h 847725"/>
                <a:gd name="connsiteX8-277" fmla="*/ 1187289 w 1273014"/>
                <a:gd name="connsiteY8-278" fmla="*/ 723900 h 847725"/>
                <a:gd name="connsiteX9-279" fmla="*/ 1087276 w 1273014"/>
                <a:gd name="connsiteY9-280" fmla="*/ 781050 h 847725"/>
                <a:gd name="connsiteX10-281" fmla="*/ 1087276 w 1273014"/>
                <a:gd name="connsiteY10-282" fmla="*/ 847725 h 847725"/>
                <a:gd name="connsiteX11-283" fmla="*/ 930114 w 1273014"/>
                <a:gd name="connsiteY11-284" fmla="*/ 423863 h 847725"/>
                <a:gd name="connsiteX12-285" fmla="*/ 896776 w 1273014"/>
                <a:gd name="connsiteY12-286" fmla="*/ 509588 h 847725"/>
                <a:gd name="connsiteX13-287" fmla="*/ 996789 w 1273014"/>
                <a:gd name="connsiteY13-288" fmla="*/ 742950 h 847725"/>
                <a:gd name="connsiteX14-289" fmla="*/ 806289 w 1273014"/>
                <a:gd name="connsiteY14-290" fmla="*/ 633413 h 847725"/>
                <a:gd name="connsiteX15-291" fmla="*/ 763426 w 1273014"/>
                <a:gd name="connsiteY15-292" fmla="*/ 471488 h 847725"/>
                <a:gd name="connsiteX16-293" fmla="*/ 701514 w 1273014"/>
                <a:gd name="connsiteY16-294" fmla="*/ 585788 h 847725"/>
                <a:gd name="connsiteX17-295" fmla="*/ 792001 w 1273014"/>
                <a:gd name="connsiteY17-296" fmla="*/ 719138 h 847725"/>
                <a:gd name="connsiteX18-297" fmla="*/ 558639 w 1273014"/>
                <a:gd name="connsiteY18-298" fmla="*/ 600075 h 847725"/>
                <a:gd name="connsiteX19-299" fmla="*/ 558639 w 1273014"/>
                <a:gd name="connsiteY19-300" fmla="*/ 452438 h 847725"/>
                <a:gd name="connsiteX20-301" fmla="*/ 496726 w 1273014"/>
                <a:gd name="connsiteY20-302" fmla="*/ 495300 h 847725"/>
                <a:gd name="connsiteX21-303" fmla="*/ 534826 w 1273014"/>
                <a:gd name="connsiteY21-304" fmla="*/ 638175 h 847725"/>
                <a:gd name="connsiteX22-305" fmla="*/ 330039 w 1273014"/>
                <a:gd name="connsiteY22-306" fmla="*/ 519113 h 847725"/>
                <a:gd name="connsiteX23-307" fmla="*/ 296701 w 1273014"/>
                <a:gd name="connsiteY23-308" fmla="*/ 366713 h 847725"/>
                <a:gd name="connsiteX24-309" fmla="*/ 220501 w 1273014"/>
                <a:gd name="connsiteY24-310" fmla="*/ 376238 h 847725"/>
                <a:gd name="connsiteX25-311" fmla="*/ 172876 w 1273014"/>
                <a:gd name="connsiteY25-312" fmla="*/ 828675 h 847725"/>
                <a:gd name="connsiteX0-313" fmla="*/ 172876 w 1273014"/>
                <a:gd name="connsiteY0-314" fmla="*/ 828675 h 847725"/>
                <a:gd name="connsiteX1-315" fmla="*/ 125251 w 1273014"/>
                <a:gd name="connsiteY1-316" fmla="*/ 709613 h 847725"/>
                <a:gd name="connsiteX2-317" fmla="*/ 39526 w 1273014"/>
                <a:gd name="connsiteY2-318" fmla="*/ 709613 h 847725"/>
                <a:gd name="connsiteX3-319" fmla="*/ 10951 w 1273014"/>
                <a:gd name="connsiteY3-320" fmla="*/ 371475 h 847725"/>
                <a:gd name="connsiteX4-321" fmla="*/ 220501 w 1273014"/>
                <a:gd name="connsiteY4-322" fmla="*/ 66675 h 847725"/>
                <a:gd name="connsiteX5-323" fmla="*/ 634839 w 1273014"/>
                <a:gd name="connsiteY5-324" fmla="*/ 0 h 847725"/>
                <a:gd name="connsiteX6-325" fmla="*/ 1144426 w 1273014"/>
                <a:gd name="connsiteY6-326" fmla="*/ 114300 h 847725"/>
                <a:gd name="connsiteX7-327" fmla="*/ 1273014 w 1273014"/>
                <a:gd name="connsiteY7-328" fmla="*/ 466725 h 847725"/>
                <a:gd name="connsiteX8-329" fmla="*/ 1187289 w 1273014"/>
                <a:gd name="connsiteY8-330" fmla="*/ 723900 h 847725"/>
                <a:gd name="connsiteX9-331" fmla="*/ 1087276 w 1273014"/>
                <a:gd name="connsiteY9-332" fmla="*/ 781050 h 847725"/>
                <a:gd name="connsiteX10-333" fmla="*/ 1087276 w 1273014"/>
                <a:gd name="connsiteY10-334" fmla="*/ 847725 h 847725"/>
                <a:gd name="connsiteX11-335" fmla="*/ 930114 w 1273014"/>
                <a:gd name="connsiteY11-336" fmla="*/ 423863 h 847725"/>
                <a:gd name="connsiteX12-337" fmla="*/ 896776 w 1273014"/>
                <a:gd name="connsiteY12-338" fmla="*/ 509588 h 847725"/>
                <a:gd name="connsiteX13-339" fmla="*/ 996789 w 1273014"/>
                <a:gd name="connsiteY13-340" fmla="*/ 742950 h 847725"/>
                <a:gd name="connsiteX14-341" fmla="*/ 806289 w 1273014"/>
                <a:gd name="connsiteY14-342" fmla="*/ 633413 h 847725"/>
                <a:gd name="connsiteX15-343" fmla="*/ 763426 w 1273014"/>
                <a:gd name="connsiteY15-344" fmla="*/ 471488 h 847725"/>
                <a:gd name="connsiteX16-345" fmla="*/ 701514 w 1273014"/>
                <a:gd name="connsiteY16-346" fmla="*/ 585788 h 847725"/>
                <a:gd name="connsiteX17-347" fmla="*/ 792001 w 1273014"/>
                <a:gd name="connsiteY17-348" fmla="*/ 719138 h 847725"/>
                <a:gd name="connsiteX18-349" fmla="*/ 558639 w 1273014"/>
                <a:gd name="connsiteY18-350" fmla="*/ 600075 h 847725"/>
                <a:gd name="connsiteX19-351" fmla="*/ 558639 w 1273014"/>
                <a:gd name="connsiteY19-352" fmla="*/ 452438 h 847725"/>
                <a:gd name="connsiteX20-353" fmla="*/ 496726 w 1273014"/>
                <a:gd name="connsiteY20-354" fmla="*/ 495300 h 847725"/>
                <a:gd name="connsiteX21-355" fmla="*/ 534826 w 1273014"/>
                <a:gd name="connsiteY21-356" fmla="*/ 638175 h 847725"/>
                <a:gd name="connsiteX22-357" fmla="*/ 330039 w 1273014"/>
                <a:gd name="connsiteY22-358" fmla="*/ 519113 h 847725"/>
                <a:gd name="connsiteX23-359" fmla="*/ 296701 w 1273014"/>
                <a:gd name="connsiteY23-360" fmla="*/ 366713 h 847725"/>
                <a:gd name="connsiteX24-361" fmla="*/ 220501 w 1273014"/>
                <a:gd name="connsiteY24-362" fmla="*/ 376238 h 847725"/>
                <a:gd name="connsiteX25-363" fmla="*/ 172876 w 1273014"/>
                <a:gd name="connsiteY25-364" fmla="*/ 828675 h 847725"/>
                <a:gd name="connsiteX0-365" fmla="*/ 172876 w 1273014"/>
                <a:gd name="connsiteY0-366" fmla="*/ 828675 h 847725"/>
                <a:gd name="connsiteX1-367" fmla="*/ 125251 w 1273014"/>
                <a:gd name="connsiteY1-368" fmla="*/ 709613 h 847725"/>
                <a:gd name="connsiteX2-369" fmla="*/ 39526 w 1273014"/>
                <a:gd name="connsiteY2-370" fmla="*/ 709613 h 847725"/>
                <a:gd name="connsiteX3-371" fmla="*/ 10951 w 1273014"/>
                <a:gd name="connsiteY3-372" fmla="*/ 371475 h 847725"/>
                <a:gd name="connsiteX4-373" fmla="*/ 220501 w 1273014"/>
                <a:gd name="connsiteY4-374" fmla="*/ 66675 h 847725"/>
                <a:gd name="connsiteX5-375" fmla="*/ 634839 w 1273014"/>
                <a:gd name="connsiteY5-376" fmla="*/ 0 h 847725"/>
                <a:gd name="connsiteX6-377" fmla="*/ 1144426 w 1273014"/>
                <a:gd name="connsiteY6-378" fmla="*/ 114300 h 847725"/>
                <a:gd name="connsiteX7-379" fmla="*/ 1273014 w 1273014"/>
                <a:gd name="connsiteY7-380" fmla="*/ 466725 h 847725"/>
                <a:gd name="connsiteX8-381" fmla="*/ 1187289 w 1273014"/>
                <a:gd name="connsiteY8-382" fmla="*/ 723900 h 847725"/>
                <a:gd name="connsiteX9-383" fmla="*/ 1087276 w 1273014"/>
                <a:gd name="connsiteY9-384" fmla="*/ 781050 h 847725"/>
                <a:gd name="connsiteX10-385" fmla="*/ 1087276 w 1273014"/>
                <a:gd name="connsiteY10-386" fmla="*/ 847725 h 847725"/>
                <a:gd name="connsiteX11-387" fmla="*/ 930114 w 1273014"/>
                <a:gd name="connsiteY11-388" fmla="*/ 423863 h 847725"/>
                <a:gd name="connsiteX12-389" fmla="*/ 896776 w 1273014"/>
                <a:gd name="connsiteY12-390" fmla="*/ 509588 h 847725"/>
                <a:gd name="connsiteX13-391" fmla="*/ 996789 w 1273014"/>
                <a:gd name="connsiteY13-392" fmla="*/ 742950 h 847725"/>
                <a:gd name="connsiteX14-393" fmla="*/ 806289 w 1273014"/>
                <a:gd name="connsiteY14-394" fmla="*/ 633413 h 847725"/>
                <a:gd name="connsiteX15-395" fmla="*/ 763426 w 1273014"/>
                <a:gd name="connsiteY15-396" fmla="*/ 471488 h 847725"/>
                <a:gd name="connsiteX16-397" fmla="*/ 701514 w 1273014"/>
                <a:gd name="connsiteY16-398" fmla="*/ 585788 h 847725"/>
                <a:gd name="connsiteX17-399" fmla="*/ 792001 w 1273014"/>
                <a:gd name="connsiteY17-400" fmla="*/ 719138 h 847725"/>
                <a:gd name="connsiteX18-401" fmla="*/ 558639 w 1273014"/>
                <a:gd name="connsiteY18-402" fmla="*/ 600075 h 847725"/>
                <a:gd name="connsiteX19-403" fmla="*/ 558639 w 1273014"/>
                <a:gd name="connsiteY19-404" fmla="*/ 452438 h 847725"/>
                <a:gd name="connsiteX20-405" fmla="*/ 496726 w 1273014"/>
                <a:gd name="connsiteY20-406" fmla="*/ 495300 h 847725"/>
                <a:gd name="connsiteX21-407" fmla="*/ 534826 w 1273014"/>
                <a:gd name="connsiteY21-408" fmla="*/ 638175 h 847725"/>
                <a:gd name="connsiteX22-409" fmla="*/ 330039 w 1273014"/>
                <a:gd name="connsiteY22-410" fmla="*/ 519113 h 847725"/>
                <a:gd name="connsiteX23-411" fmla="*/ 296701 w 1273014"/>
                <a:gd name="connsiteY23-412" fmla="*/ 366713 h 847725"/>
                <a:gd name="connsiteX24-413" fmla="*/ 220501 w 1273014"/>
                <a:gd name="connsiteY24-414" fmla="*/ 376238 h 847725"/>
                <a:gd name="connsiteX25-415" fmla="*/ 172876 w 1273014"/>
                <a:gd name="connsiteY25-416" fmla="*/ 828675 h 847725"/>
                <a:gd name="connsiteX0-417" fmla="*/ 172876 w 1273014"/>
                <a:gd name="connsiteY0-418" fmla="*/ 828675 h 847725"/>
                <a:gd name="connsiteX1-419" fmla="*/ 125251 w 1273014"/>
                <a:gd name="connsiteY1-420" fmla="*/ 709613 h 847725"/>
                <a:gd name="connsiteX2-421" fmla="*/ 39526 w 1273014"/>
                <a:gd name="connsiteY2-422" fmla="*/ 709613 h 847725"/>
                <a:gd name="connsiteX3-423" fmla="*/ 10951 w 1273014"/>
                <a:gd name="connsiteY3-424" fmla="*/ 371475 h 847725"/>
                <a:gd name="connsiteX4-425" fmla="*/ 220501 w 1273014"/>
                <a:gd name="connsiteY4-426" fmla="*/ 66675 h 847725"/>
                <a:gd name="connsiteX5-427" fmla="*/ 634839 w 1273014"/>
                <a:gd name="connsiteY5-428" fmla="*/ 0 h 847725"/>
                <a:gd name="connsiteX6-429" fmla="*/ 1144426 w 1273014"/>
                <a:gd name="connsiteY6-430" fmla="*/ 114300 h 847725"/>
                <a:gd name="connsiteX7-431" fmla="*/ 1273014 w 1273014"/>
                <a:gd name="connsiteY7-432" fmla="*/ 466725 h 847725"/>
                <a:gd name="connsiteX8-433" fmla="*/ 1187289 w 1273014"/>
                <a:gd name="connsiteY8-434" fmla="*/ 723900 h 847725"/>
                <a:gd name="connsiteX9-435" fmla="*/ 1087276 w 1273014"/>
                <a:gd name="connsiteY9-436" fmla="*/ 781050 h 847725"/>
                <a:gd name="connsiteX10-437" fmla="*/ 1087276 w 1273014"/>
                <a:gd name="connsiteY10-438" fmla="*/ 847725 h 847725"/>
                <a:gd name="connsiteX11-439" fmla="*/ 930114 w 1273014"/>
                <a:gd name="connsiteY11-440" fmla="*/ 423863 h 847725"/>
                <a:gd name="connsiteX12-441" fmla="*/ 896776 w 1273014"/>
                <a:gd name="connsiteY12-442" fmla="*/ 509588 h 847725"/>
                <a:gd name="connsiteX13-443" fmla="*/ 996789 w 1273014"/>
                <a:gd name="connsiteY13-444" fmla="*/ 742950 h 847725"/>
                <a:gd name="connsiteX14-445" fmla="*/ 806289 w 1273014"/>
                <a:gd name="connsiteY14-446" fmla="*/ 633413 h 847725"/>
                <a:gd name="connsiteX15-447" fmla="*/ 763426 w 1273014"/>
                <a:gd name="connsiteY15-448" fmla="*/ 471488 h 847725"/>
                <a:gd name="connsiteX16-449" fmla="*/ 701514 w 1273014"/>
                <a:gd name="connsiteY16-450" fmla="*/ 585788 h 847725"/>
                <a:gd name="connsiteX17-451" fmla="*/ 792001 w 1273014"/>
                <a:gd name="connsiteY17-452" fmla="*/ 719138 h 847725"/>
                <a:gd name="connsiteX18-453" fmla="*/ 558639 w 1273014"/>
                <a:gd name="connsiteY18-454" fmla="*/ 600075 h 847725"/>
                <a:gd name="connsiteX19-455" fmla="*/ 558639 w 1273014"/>
                <a:gd name="connsiteY19-456" fmla="*/ 452438 h 847725"/>
                <a:gd name="connsiteX20-457" fmla="*/ 496726 w 1273014"/>
                <a:gd name="connsiteY20-458" fmla="*/ 495300 h 847725"/>
                <a:gd name="connsiteX21-459" fmla="*/ 534826 w 1273014"/>
                <a:gd name="connsiteY21-460" fmla="*/ 638175 h 847725"/>
                <a:gd name="connsiteX22-461" fmla="*/ 330039 w 1273014"/>
                <a:gd name="connsiteY22-462" fmla="*/ 519113 h 847725"/>
                <a:gd name="connsiteX23-463" fmla="*/ 296701 w 1273014"/>
                <a:gd name="connsiteY23-464" fmla="*/ 366713 h 847725"/>
                <a:gd name="connsiteX24-465" fmla="*/ 220501 w 1273014"/>
                <a:gd name="connsiteY24-466" fmla="*/ 376238 h 847725"/>
                <a:gd name="connsiteX25-467" fmla="*/ 172876 w 1273014"/>
                <a:gd name="connsiteY25-468" fmla="*/ 828675 h 847725"/>
                <a:gd name="connsiteX0-469" fmla="*/ 172876 w 1273014"/>
                <a:gd name="connsiteY0-470" fmla="*/ 828675 h 847725"/>
                <a:gd name="connsiteX1-471" fmla="*/ 125251 w 1273014"/>
                <a:gd name="connsiteY1-472" fmla="*/ 709613 h 847725"/>
                <a:gd name="connsiteX2-473" fmla="*/ 39526 w 1273014"/>
                <a:gd name="connsiteY2-474" fmla="*/ 709613 h 847725"/>
                <a:gd name="connsiteX3-475" fmla="*/ 10951 w 1273014"/>
                <a:gd name="connsiteY3-476" fmla="*/ 371475 h 847725"/>
                <a:gd name="connsiteX4-477" fmla="*/ 220501 w 1273014"/>
                <a:gd name="connsiteY4-478" fmla="*/ 66675 h 847725"/>
                <a:gd name="connsiteX5-479" fmla="*/ 634839 w 1273014"/>
                <a:gd name="connsiteY5-480" fmla="*/ 0 h 847725"/>
                <a:gd name="connsiteX6-481" fmla="*/ 1144426 w 1273014"/>
                <a:gd name="connsiteY6-482" fmla="*/ 114300 h 847725"/>
                <a:gd name="connsiteX7-483" fmla="*/ 1273014 w 1273014"/>
                <a:gd name="connsiteY7-484" fmla="*/ 466725 h 847725"/>
                <a:gd name="connsiteX8-485" fmla="*/ 1187289 w 1273014"/>
                <a:gd name="connsiteY8-486" fmla="*/ 723900 h 847725"/>
                <a:gd name="connsiteX9-487" fmla="*/ 1087276 w 1273014"/>
                <a:gd name="connsiteY9-488" fmla="*/ 781050 h 847725"/>
                <a:gd name="connsiteX10-489" fmla="*/ 1087276 w 1273014"/>
                <a:gd name="connsiteY10-490" fmla="*/ 847725 h 847725"/>
                <a:gd name="connsiteX11-491" fmla="*/ 930114 w 1273014"/>
                <a:gd name="connsiteY11-492" fmla="*/ 423863 h 847725"/>
                <a:gd name="connsiteX12-493" fmla="*/ 896776 w 1273014"/>
                <a:gd name="connsiteY12-494" fmla="*/ 509588 h 847725"/>
                <a:gd name="connsiteX13-495" fmla="*/ 996789 w 1273014"/>
                <a:gd name="connsiteY13-496" fmla="*/ 742950 h 847725"/>
                <a:gd name="connsiteX14-497" fmla="*/ 806289 w 1273014"/>
                <a:gd name="connsiteY14-498" fmla="*/ 633413 h 847725"/>
                <a:gd name="connsiteX15-499" fmla="*/ 763426 w 1273014"/>
                <a:gd name="connsiteY15-500" fmla="*/ 471488 h 847725"/>
                <a:gd name="connsiteX16-501" fmla="*/ 701514 w 1273014"/>
                <a:gd name="connsiteY16-502" fmla="*/ 585788 h 847725"/>
                <a:gd name="connsiteX17-503" fmla="*/ 792001 w 1273014"/>
                <a:gd name="connsiteY17-504" fmla="*/ 719138 h 847725"/>
                <a:gd name="connsiteX18-505" fmla="*/ 558639 w 1273014"/>
                <a:gd name="connsiteY18-506" fmla="*/ 600075 h 847725"/>
                <a:gd name="connsiteX19-507" fmla="*/ 558639 w 1273014"/>
                <a:gd name="connsiteY19-508" fmla="*/ 452438 h 847725"/>
                <a:gd name="connsiteX20-509" fmla="*/ 496726 w 1273014"/>
                <a:gd name="connsiteY20-510" fmla="*/ 495300 h 847725"/>
                <a:gd name="connsiteX21-511" fmla="*/ 534826 w 1273014"/>
                <a:gd name="connsiteY21-512" fmla="*/ 638175 h 847725"/>
                <a:gd name="connsiteX22-513" fmla="*/ 330039 w 1273014"/>
                <a:gd name="connsiteY22-514" fmla="*/ 519113 h 847725"/>
                <a:gd name="connsiteX23-515" fmla="*/ 296701 w 1273014"/>
                <a:gd name="connsiteY23-516" fmla="*/ 366713 h 847725"/>
                <a:gd name="connsiteX24-517" fmla="*/ 220501 w 1273014"/>
                <a:gd name="connsiteY24-518" fmla="*/ 376238 h 847725"/>
                <a:gd name="connsiteX25-519" fmla="*/ 172876 w 1273014"/>
                <a:gd name="connsiteY25-520" fmla="*/ 828675 h 847725"/>
                <a:gd name="connsiteX0-521" fmla="*/ 172876 w 1273014"/>
                <a:gd name="connsiteY0-522" fmla="*/ 828675 h 847725"/>
                <a:gd name="connsiteX1-523" fmla="*/ 125251 w 1273014"/>
                <a:gd name="connsiteY1-524" fmla="*/ 709613 h 847725"/>
                <a:gd name="connsiteX2-525" fmla="*/ 39526 w 1273014"/>
                <a:gd name="connsiteY2-526" fmla="*/ 709613 h 847725"/>
                <a:gd name="connsiteX3-527" fmla="*/ 10951 w 1273014"/>
                <a:gd name="connsiteY3-528" fmla="*/ 371475 h 847725"/>
                <a:gd name="connsiteX4-529" fmla="*/ 220501 w 1273014"/>
                <a:gd name="connsiteY4-530" fmla="*/ 66675 h 847725"/>
                <a:gd name="connsiteX5-531" fmla="*/ 634839 w 1273014"/>
                <a:gd name="connsiteY5-532" fmla="*/ 0 h 847725"/>
                <a:gd name="connsiteX6-533" fmla="*/ 1144426 w 1273014"/>
                <a:gd name="connsiteY6-534" fmla="*/ 114300 h 847725"/>
                <a:gd name="connsiteX7-535" fmla="*/ 1273014 w 1273014"/>
                <a:gd name="connsiteY7-536" fmla="*/ 466725 h 847725"/>
                <a:gd name="connsiteX8-537" fmla="*/ 1187289 w 1273014"/>
                <a:gd name="connsiteY8-538" fmla="*/ 723900 h 847725"/>
                <a:gd name="connsiteX9-539" fmla="*/ 1087276 w 1273014"/>
                <a:gd name="connsiteY9-540" fmla="*/ 781050 h 847725"/>
                <a:gd name="connsiteX10-541" fmla="*/ 1087276 w 1273014"/>
                <a:gd name="connsiteY10-542" fmla="*/ 847725 h 847725"/>
                <a:gd name="connsiteX11-543" fmla="*/ 930114 w 1273014"/>
                <a:gd name="connsiteY11-544" fmla="*/ 423863 h 847725"/>
                <a:gd name="connsiteX12-545" fmla="*/ 896776 w 1273014"/>
                <a:gd name="connsiteY12-546" fmla="*/ 509588 h 847725"/>
                <a:gd name="connsiteX13-547" fmla="*/ 996789 w 1273014"/>
                <a:gd name="connsiteY13-548" fmla="*/ 742950 h 847725"/>
                <a:gd name="connsiteX14-549" fmla="*/ 806289 w 1273014"/>
                <a:gd name="connsiteY14-550" fmla="*/ 633413 h 847725"/>
                <a:gd name="connsiteX15-551" fmla="*/ 763426 w 1273014"/>
                <a:gd name="connsiteY15-552" fmla="*/ 471488 h 847725"/>
                <a:gd name="connsiteX16-553" fmla="*/ 701514 w 1273014"/>
                <a:gd name="connsiteY16-554" fmla="*/ 585788 h 847725"/>
                <a:gd name="connsiteX17-555" fmla="*/ 792001 w 1273014"/>
                <a:gd name="connsiteY17-556" fmla="*/ 719138 h 847725"/>
                <a:gd name="connsiteX18-557" fmla="*/ 558639 w 1273014"/>
                <a:gd name="connsiteY18-558" fmla="*/ 600075 h 847725"/>
                <a:gd name="connsiteX19-559" fmla="*/ 558639 w 1273014"/>
                <a:gd name="connsiteY19-560" fmla="*/ 452438 h 847725"/>
                <a:gd name="connsiteX20-561" fmla="*/ 496726 w 1273014"/>
                <a:gd name="connsiteY20-562" fmla="*/ 495300 h 847725"/>
                <a:gd name="connsiteX21-563" fmla="*/ 534826 w 1273014"/>
                <a:gd name="connsiteY21-564" fmla="*/ 638175 h 847725"/>
                <a:gd name="connsiteX22-565" fmla="*/ 330039 w 1273014"/>
                <a:gd name="connsiteY22-566" fmla="*/ 519113 h 847725"/>
                <a:gd name="connsiteX23-567" fmla="*/ 296701 w 1273014"/>
                <a:gd name="connsiteY23-568" fmla="*/ 366713 h 847725"/>
                <a:gd name="connsiteX24-569" fmla="*/ 220501 w 1273014"/>
                <a:gd name="connsiteY24-570" fmla="*/ 376238 h 847725"/>
                <a:gd name="connsiteX25-571" fmla="*/ 172876 w 1273014"/>
                <a:gd name="connsiteY25-572" fmla="*/ 828675 h 847725"/>
                <a:gd name="connsiteX0-573" fmla="*/ 172876 w 1273014"/>
                <a:gd name="connsiteY0-574" fmla="*/ 828675 h 847725"/>
                <a:gd name="connsiteX1-575" fmla="*/ 125251 w 1273014"/>
                <a:gd name="connsiteY1-576" fmla="*/ 709613 h 847725"/>
                <a:gd name="connsiteX2-577" fmla="*/ 39526 w 1273014"/>
                <a:gd name="connsiteY2-578" fmla="*/ 709613 h 847725"/>
                <a:gd name="connsiteX3-579" fmla="*/ 10951 w 1273014"/>
                <a:gd name="connsiteY3-580" fmla="*/ 371475 h 847725"/>
                <a:gd name="connsiteX4-581" fmla="*/ 220501 w 1273014"/>
                <a:gd name="connsiteY4-582" fmla="*/ 66675 h 847725"/>
                <a:gd name="connsiteX5-583" fmla="*/ 634839 w 1273014"/>
                <a:gd name="connsiteY5-584" fmla="*/ 0 h 847725"/>
                <a:gd name="connsiteX6-585" fmla="*/ 1144426 w 1273014"/>
                <a:gd name="connsiteY6-586" fmla="*/ 114300 h 847725"/>
                <a:gd name="connsiteX7-587" fmla="*/ 1273014 w 1273014"/>
                <a:gd name="connsiteY7-588" fmla="*/ 466725 h 847725"/>
                <a:gd name="connsiteX8-589" fmla="*/ 1187289 w 1273014"/>
                <a:gd name="connsiteY8-590" fmla="*/ 723900 h 847725"/>
                <a:gd name="connsiteX9-591" fmla="*/ 1087276 w 1273014"/>
                <a:gd name="connsiteY9-592" fmla="*/ 781050 h 847725"/>
                <a:gd name="connsiteX10-593" fmla="*/ 1087276 w 1273014"/>
                <a:gd name="connsiteY10-594" fmla="*/ 847725 h 847725"/>
                <a:gd name="connsiteX11-595" fmla="*/ 930114 w 1273014"/>
                <a:gd name="connsiteY11-596" fmla="*/ 423863 h 847725"/>
                <a:gd name="connsiteX12-597" fmla="*/ 896776 w 1273014"/>
                <a:gd name="connsiteY12-598" fmla="*/ 509588 h 847725"/>
                <a:gd name="connsiteX13-599" fmla="*/ 996789 w 1273014"/>
                <a:gd name="connsiteY13-600" fmla="*/ 742950 h 847725"/>
                <a:gd name="connsiteX14-601" fmla="*/ 806289 w 1273014"/>
                <a:gd name="connsiteY14-602" fmla="*/ 633413 h 847725"/>
                <a:gd name="connsiteX15-603" fmla="*/ 763426 w 1273014"/>
                <a:gd name="connsiteY15-604" fmla="*/ 471488 h 847725"/>
                <a:gd name="connsiteX16-605" fmla="*/ 701514 w 1273014"/>
                <a:gd name="connsiteY16-606" fmla="*/ 585788 h 847725"/>
                <a:gd name="connsiteX17-607" fmla="*/ 792001 w 1273014"/>
                <a:gd name="connsiteY17-608" fmla="*/ 719138 h 847725"/>
                <a:gd name="connsiteX18-609" fmla="*/ 558639 w 1273014"/>
                <a:gd name="connsiteY18-610" fmla="*/ 600075 h 847725"/>
                <a:gd name="connsiteX19-611" fmla="*/ 558639 w 1273014"/>
                <a:gd name="connsiteY19-612" fmla="*/ 452438 h 847725"/>
                <a:gd name="connsiteX20-613" fmla="*/ 496726 w 1273014"/>
                <a:gd name="connsiteY20-614" fmla="*/ 495300 h 847725"/>
                <a:gd name="connsiteX21-615" fmla="*/ 534826 w 1273014"/>
                <a:gd name="connsiteY21-616" fmla="*/ 638175 h 847725"/>
                <a:gd name="connsiteX22-617" fmla="*/ 330039 w 1273014"/>
                <a:gd name="connsiteY22-618" fmla="*/ 519113 h 847725"/>
                <a:gd name="connsiteX23-619" fmla="*/ 296701 w 1273014"/>
                <a:gd name="connsiteY23-620" fmla="*/ 366713 h 847725"/>
                <a:gd name="connsiteX24-621" fmla="*/ 220501 w 1273014"/>
                <a:gd name="connsiteY24-622" fmla="*/ 376238 h 847725"/>
                <a:gd name="connsiteX25-623" fmla="*/ 172876 w 1273014"/>
                <a:gd name="connsiteY25-624" fmla="*/ 828675 h 847725"/>
                <a:gd name="connsiteX0-625" fmla="*/ 172876 w 1273014"/>
                <a:gd name="connsiteY0-626" fmla="*/ 828675 h 847725"/>
                <a:gd name="connsiteX1-627" fmla="*/ 125251 w 1273014"/>
                <a:gd name="connsiteY1-628" fmla="*/ 709613 h 847725"/>
                <a:gd name="connsiteX2-629" fmla="*/ 39526 w 1273014"/>
                <a:gd name="connsiteY2-630" fmla="*/ 709613 h 847725"/>
                <a:gd name="connsiteX3-631" fmla="*/ 10951 w 1273014"/>
                <a:gd name="connsiteY3-632" fmla="*/ 371475 h 847725"/>
                <a:gd name="connsiteX4-633" fmla="*/ 220501 w 1273014"/>
                <a:gd name="connsiteY4-634" fmla="*/ 66675 h 847725"/>
                <a:gd name="connsiteX5-635" fmla="*/ 634839 w 1273014"/>
                <a:gd name="connsiteY5-636" fmla="*/ 0 h 847725"/>
                <a:gd name="connsiteX6-637" fmla="*/ 1144426 w 1273014"/>
                <a:gd name="connsiteY6-638" fmla="*/ 114300 h 847725"/>
                <a:gd name="connsiteX7-639" fmla="*/ 1273014 w 1273014"/>
                <a:gd name="connsiteY7-640" fmla="*/ 466725 h 847725"/>
                <a:gd name="connsiteX8-641" fmla="*/ 1187289 w 1273014"/>
                <a:gd name="connsiteY8-642" fmla="*/ 723900 h 847725"/>
                <a:gd name="connsiteX9-643" fmla="*/ 1087276 w 1273014"/>
                <a:gd name="connsiteY9-644" fmla="*/ 781050 h 847725"/>
                <a:gd name="connsiteX10-645" fmla="*/ 1087276 w 1273014"/>
                <a:gd name="connsiteY10-646" fmla="*/ 847725 h 847725"/>
                <a:gd name="connsiteX11-647" fmla="*/ 930114 w 1273014"/>
                <a:gd name="connsiteY11-648" fmla="*/ 423863 h 847725"/>
                <a:gd name="connsiteX12-649" fmla="*/ 896776 w 1273014"/>
                <a:gd name="connsiteY12-650" fmla="*/ 509588 h 847725"/>
                <a:gd name="connsiteX13-651" fmla="*/ 996789 w 1273014"/>
                <a:gd name="connsiteY13-652" fmla="*/ 742950 h 847725"/>
                <a:gd name="connsiteX14-653" fmla="*/ 806289 w 1273014"/>
                <a:gd name="connsiteY14-654" fmla="*/ 633413 h 847725"/>
                <a:gd name="connsiteX15-655" fmla="*/ 763426 w 1273014"/>
                <a:gd name="connsiteY15-656" fmla="*/ 471488 h 847725"/>
                <a:gd name="connsiteX16-657" fmla="*/ 701514 w 1273014"/>
                <a:gd name="connsiteY16-658" fmla="*/ 585788 h 847725"/>
                <a:gd name="connsiteX17-659" fmla="*/ 792001 w 1273014"/>
                <a:gd name="connsiteY17-660" fmla="*/ 719138 h 847725"/>
                <a:gd name="connsiteX18-661" fmla="*/ 558639 w 1273014"/>
                <a:gd name="connsiteY18-662" fmla="*/ 600075 h 847725"/>
                <a:gd name="connsiteX19-663" fmla="*/ 558639 w 1273014"/>
                <a:gd name="connsiteY19-664" fmla="*/ 452438 h 847725"/>
                <a:gd name="connsiteX20-665" fmla="*/ 496726 w 1273014"/>
                <a:gd name="connsiteY20-666" fmla="*/ 495300 h 847725"/>
                <a:gd name="connsiteX21-667" fmla="*/ 534826 w 1273014"/>
                <a:gd name="connsiteY21-668" fmla="*/ 638175 h 847725"/>
                <a:gd name="connsiteX22-669" fmla="*/ 330039 w 1273014"/>
                <a:gd name="connsiteY22-670" fmla="*/ 519113 h 847725"/>
                <a:gd name="connsiteX23-671" fmla="*/ 296701 w 1273014"/>
                <a:gd name="connsiteY23-672" fmla="*/ 366713 h 847725"/>
                <a:gd name="connsiteX24-673" fmla="*/ 220501 w 1273014"/>
                <a:gd name="connsiteY24-674" fmla="*/ 376238 h 847725"/>
                <a:gd name="connsiteX25-675" fmla="*/ 172876 w 1273014"/>
                <a:gd name="connsiteY25-676" fmla="*/ 828675 h 847725"/>
                <a:gd name="connsiteX0-677" fmla="*/ 172876 w 1273014"/>
                <a:gd name="connsiteY0-678" fmla="*/ 828675 h 847725"/>
                <a:gd name="connsiteX1-679" fmla="*/ 125251 w 1273014"/>
                <a:gd name="connsiteY1-680" fmla="*/ 709613 h 847725"/>
                <a:gd name="connsiteX2-681" fmla="*/ 39526 w 1273014"/>
                <a:gd name="connsiteY2-682" fmla="*/ 709613 h 847725"/>
                <a:gd name="connsiteX3-683" fmla="*/ 10951 w 1273014"/>
                <a:gd name="connsiteY3-684" fmla="*/ 371475 h 847725"/>
                <a:gd name="connsiteX4-685" fmla="*/ 220501 w 1273014"/>
                <a:gd name="connsiteY4-686" fmla="*/ 66675 h 847725"/>
                <a:gd name="connsiteX5-687" fmla="*/ 634839 w 1273014"/>
                <a:gd name="connsiteY5-688" fmla="*/ 0 h 847725"/>
                <a:gd name="connsiteX6-689" fmla="*/ 1144426 w 1273014"/>
                <a:gd name="connsiteY6-690" fmla="*/ 114300 h 847725"/>
                <a:gd name="connsiteX7-691" fmla="*/ 1273014 w 1273014"/>
                <a:gd name="connsiteY7-692" fmla="*/ 466725 h 847725"/>
                <a:gd name="connsiteX8-693" fmla="*/ 1187289 w 1273014"/>
                <a:gd name="connsiteY8-694" fmla="*/ 723900 h 847725"/>
                <a:gd name="connsiteX9-695" fmla="*/ 1087276 w 1273014"/>
                <a:gd name="connsiteY9-696" fmla="*/ 781050 h 847725"/>
                <a:gd name="connsiteX10-697" fmla="*/ 1087276 w 1273014"/>
                <a:gd name="connsiteY10-698" fmla="*/ 847725 h 847725"/>
                <a:gd name="connsiteX11-699" fmla="*/ 930114 w 1273014"/>
                <a:gd name="connsiteY11-700" fmla="*/ 423863 h 847725"/>
                <a:gd name="connsiteX12-701" fmla="*/ 896776 w 1273014"/>
                <a:gd name="connsiteY12-702" fmla="*/ 509588 h 847725"/>
                <a:gd name="connsiteX13-703" fmla="*/ 996789 w 1273014"/>
                <a:gd name="connsiteY13-704" fmla="*/ 742950 h 847725"/>
                <a:gd name="connsiteX14-705" fmla="*/ 806289 w 1273014"/>
                <a:gd name="connsiteY14-706" fmla="*/ 633413 h 847725"/>
                <a:gd name="connsiteX15-707" fmla="*/ 763426 w 1273014"/>
                <a:gd name="connsiteY15-708" fmla="*/ 471488 h 847725"/>
                <a:gd name="connsiteX16-709" fmla="*/ 701514 w 1273014"/>
                <a:gd name="connsiteY16-710" fmla="*/ 585788 h 847725"/>
                <a:gd name="connsiteX17-711" fmla="*/ 792001 w 1273014"/>
                <a:gd name="connsiteY17-712" fmla="*/ 719138 h 847725"/>
                <a:gd name="connsiteX18-713" fmla="*/ 558639 w 1273014"/>
                <a:gd name="connsiteY18-714" fmla="*/ 600075 h 847725"/>
                <a:gd name="connsiteX19-715" fmla="*/ 558639 w 1273014"/>
                <a:gd name="connsiteY19-716" fmla="*/ 452438 h 847725"/>
                <a:gd name="connsiteX20-717" fmla="*/ 496726 w 1273014"/>
                <a:gd name="connsiteY20-718" fmla="*/ 495300 h 847725"/>
                <a:gd name="connsiteX21-719" fmla="*/ 534826 w 1273014"/>
                <a:gd name="connsiteY21-720" fmla="*/ 638175 h 847725"/>
                <a:gd name="connsiteX22-721" fmla="*/ 330039 w 1273014"/>
                <a:gd name="connsiteY22-722" fmla="*/ 519113 h 847725"/>
                <a:gd name="connsiteX23-723" fmla="*/ 296701 w 1273014"/>
                <a:gd name="connsiteY23-724" fmla="*/ 366713 h 847725"/>
                <a:gd name="connsiteX24-725" fmla="*/ 220501 w 1273014"/>
                <a:gd name="connsiteY24-726" fmla="*/ 376238 h 847725"/>
                <a:gd name="connsiteX25-727" fmla="*/ 172876 w 1273014"/>
                <a:gd name="connsiteY25-728" fmla="*/ 828675 h 847725"/>
                <a:gd name="connsiteX0-729" fmla="*/ 172876 w 1273014"/>
                <a:gd name="connsiteY0-730" fmla="*/ 828675 h 865712"/>
                <a:gd name="connsiteX1-731" fmla="*/ 125251 w 1273014"/>
                <a:gd name="connsiteY1-732" fmla="*/ 709613 h 865712"/>
                <a:gd name="connsiteX2-733" fmla="*/ 39526 w 1273014"/>
                <a:gd name="connsiteY2-734" fmla="*/ 709613 h 865712"/>
                <a:gd name="connsiteX3-735" fmla="*/ 10951 w 1273014"/>
                <a:gd name="connsiteY3-736" fmla="*/ 371475 h 865712"/>
                <a:gd name="connsiteX4-737" fmla="*/ 220501 w 1273014"/>
                <a:gd name="connsiteY4-738" fmla="*/ 66675 h 865712"/>
                <a:gd name="connsiteX5-739" fmla="*/ 634839 w 1273014"/>
                <a:gd name="connsiteY5-740" fmla="*/ 0 h 865712"/>
                <a:gd name="connsiteX6-741" fmla="*/ 1144426 w 1273014"/>
                <a:gd name="connsiteY6-742" fmla="*/ 114300 h 865712"/>
                <a:gd name="connsiteX7-743" fmla="*/ 1273014 w 1273014"/>
                <a:gd name="connsiteY7-744" fmla="*/ 466725 h 865712"/>
                <a:gd name="connsiteX8-745" fmla="*/ 1187289 w 1273014"/>
                <a:gd name="connsiteY8-746" fmla="*/ 723900 h 865712"/>
                <a:gd name="connsiteX9-747" fmla="*/ 1087276 w 1273014"/>
                <a:gd name="connsiteY9-748" fmla="*/ 781050 h 865712"/>
                <a:gd name="connsiteX10-749" fmla="*/ 1087276 w 1273014"/>
                <a:gd name="connsiteY10-750" fmla="*/ 847725 h 865712"/>
                <a:gd name="connsiteX11-751" fmla="*/ 930114 w 1273014"/>
                <a:gd name="connsiteY11-752" fmla="*/ 423863 h 865712"/>
                <a:gd name="connsiteX12-753" fmla="*/ 896776 w 1273014"/>
                <a:gd name="connsiteY12-754" fmla="*/ 509588 h 865712"/>
                <a:gd name="connsiteX13-755" fmla="*/ 996789 w 1273014"/>
                <a:gd name="connsiteY13-756" fmla="*/ 742950 h 865712"/>
                <a:gd name="connsiteX14-757" fmla="*/ 806289 w 1273014"/>
                <a:gd name="connsiteY14-758" fmla="*/ 633413 h 865712"/>
                <a:gd name="connsiteX15-759" fmla="*/ 763426 w 1273014"/>
                <a:gd name="connsiteY15-760" fmla="*/ 471488 h 865712"/>
                <a:gd name="connsiteX16-761" fmla="*/ 701514 w 1273014"/>
                <a:gd name="connsiteY16-762" fmla="*/ 585788 h 865712"/>
                <a:gd name="connsiteX17-763" fmla="*/ 792001 w 1273014"/>
                <a:gd name="connsiteY17-764" fmla="*/ 719138 h 865712"/>
                <a:gd name="connsiteX18-765" fmla="*/ 558639 w 1273014"/>
                <a:gd name="connsiteY18-766" fmla="*/ 600075 h 865712"/>
                <a:gd name="connsiteX19-767" fmla="*/ 558639 w 1273014"/>
                <a:gd name="connsiteY19-768" fmla="*/ 452438 h 865712"/>
                <a:gd name="connsiteX20-769" fmla="*/ 496726 w 1273014"/>
                <a:gd name="connsiteY20-770" fmla="*/ 495300 h 865712"/>
                <a:gd name="connsiteX21-771" fmla="*/ 534826 w 1273014"/>
                <a:gd name="connsiteY21-772" fmla="*/ 638175 h 865712"/>
                <a:gd name="connsiteX22-773" fmla="*/ 330039 w 1273014"/>
                <a:gd name="connsiteY22-774" fmla="*/ 519113 h 865712"/>
                <a:gd name="connsiteX23-775" fmla="*/ 296701 w 1273014"/>
                <a:gd name="connsiteY23-776" fmla="*/ 366713 h 865712"/>
                <a:gd name="connsiteX24-777" fmla="*/ 220501 w 1273014"/>
                <a:gd name="connsiteY24-778" fmla="*/ 376238 h 865712"/>
                <a:gd name="connsiteX25-779" fmla="*/ 172876 w 1273014"/>
                <a:gd name="connsiteY25-780" fmla="*/ 828675 h 865712"/>
                <a:gd name="connsiteX0-781" fmla="*/ 172876 w 1273582"/>
                <a:gd name="connsiteY0-782" fmla="*/ 828675 h 865712"/>
                <a:gd name="connsiteX1-783" fmla="*/ 125251 w 1273582"/>
                <a:gd name="connsiteY1-784" fmla="*/ 709613 h 865712"/>
                <a:gd name="connsiteX2-785" fmla="*/ 39526 w 1273582"/>
                <a:gd name="connsiteY2-786" fmla="*/ 709613 h 865712"/>
                <a:gd name="connsiteX3-787" fmla="*/ 10951 w 1273582"/>
                <a:gd name="connsiteY3-788" fmla="*/ 371475 h 865712"/>
                <a:gd name="connsiteX4-789" fmla="*/ 220501 w 1273582"/>
                <a:gd name="connsiteY4-790" fmla="*/ 66675 h 865712"/>
                <a:gd name="connsiteX5-791" fmla="*/ 634839 w 1273582"/>
                <a:gd name="connsiteY5-792" fmla="*/ 0 h 865712"/>
                <a:gd name="connsiteX6-793" fmla="*/ 1144426 w 1273582"/>
                <a:gd name="connsiteY6-794" fmla="*/ 114300 h 865712"/>
                <a:gd name="connsiteX7-795" fmla="*/ 1273014 w 1273582"/>
                <a:gd name="connsiteY7-796" fmla="*/ 466725 h 865712"/>
                <a:gd name="connsiteX8-797" fmla="*/ 1187289 w 1273582"/>
                <a:gd name="connsiteY8-798" fmla="*/ 723900 h 865712"/>
                <a:gd name="connsiteX9-799" fmla="*/ 1087276 w 1273582"/>
                <a:gd name="connsiteY9-800" fmla="*/ 781050 h 865712"/>
                <a:gd name="connsiteX10-801" fmla="*/ 1087276 w 1273582"/>
                <a:gd name="connsiteY10-802" fmla="*/ 847725 h 865712"/>
                <a:gd name="connsiteX11-803" fmla="*/ 930114 w 1273582"/>
                <a:gd name="connsiteY11-804" fmla="*/ 423863 h 865712"/>
                <a:gd name="connsiteX12-805" fmla="*/ 896776 w 1273582"/>
                <a:gd name="connsiteY12-806" fmla="*/ 509588 h 865712"/>
                <a:gd name="connsiteX13-807" fmla="*/ 996789 w 1273582"/>
                <a:gd name="connsiteY13-808" fmla="*/ 742950 h 865712"/>
                <a:gd name="connsiteX14-809" fmla="*/ 806289 w 1273582"/>
                <a:gd name="connsiteY14-810" fmla="*/ 633413 h 865712"/>
                <a:gd name="connsiteX15-811" fmla="*/ 763426 w 1273582"/>
                <a:gd name="connsiteY15-812" fmla="*/ 471488 h 865712"/>
                <a:gd name="connsiteX16-813" fmla="*/ 701514 w 1273582"/>
                <a:gd name="connsiteY16-814" fmla="*/ 585788 h 865712"/>
                <a:gd name="connsiteX17-815" fmla="*/ 792001 w 1273582"/>
                <a:gd name="connsiteY17-816" fmla="*/ 719138 h 865712"/>
                <a:gd name="connsiteX18-817" fmla="*/ 558639 w 1273582"/>
                <a:gd name="connsiteY18-818" fmla="*/ 600075 h 865712"/>
                <a:gd name="connsiteX19-819" fmla="*/ 558639 w 1273582"/>
                <a:gd name="connsiteY19-820" fmla="*/ 452438 h 865712"/>
                <a:gd name="connsiteX20-821" fmla="*/ 496726 w 1273582"/>
                <a:gd name="connsiteY20-822" fmla="*/ 495300 h 865712"/>
                <a:gd name="connsiteX21-823" fmla="*/ 534826 w 1273582"/>
                <a:gd name="connsiteY21-824" fmla="*/ 638175 h 865712"/>
                <a:gd name="connsiteX22-825" fmla="*/ 330039 w 1273582"/>
                <a:gd name="connsiteY22-826" fmla="*/ 519113 h 865712"/>
                <a:gd name="connsiteX23-827" fmla="*/ 296701 w 1273582"/>
                <a:gd name="connsiteY23-828" fmla="*/ 366713 h 865712"/>
                <a:gd name="connsiteX24-829" fmla="*/ 220501 w 1273582"/>
                <a:gd name="connsiteY24-830" fmla="*/ 376238 h 865712"/>
                <a:gd name="connsiteX25-831" fmla="*/ 172876 w 1273582"/>
                <a:gd name="connsiteY25-832" fmla="*/ 828675 h 865712"/>
                <a:gd name="connsiteX0-833" fmla="*/ 172876 w 1273582"/>
                <a:gd name="connsiteY0-834" fmla="*/ 828675 h 865712"/>
                <a:gd name="connsiteX1-835" fmla="*/ 125251 w 1273582"/>
                <a:gd name="connsiteY1-836" fmla="*/ 709613 h 865712"/>
                <a:gd name="connsiteX2-837" fmla="*/ 39526 w 1273582"/>
                <a:gd name="connsiteY2-838" fmla="*/ 709613 h 865712"/>
                <a:gd name="connsiteX3-839" fmla="*/ 10951 w 1273582"/>
                <a:gd name="connsiteY3-840" fmla="*/ 371475 h 865712"/>
                <a:gd name="connsiteX4-841" fmla="*/ 220501 w 1273582"/>
                <a:gd name="connsiteY4-842" fmla="*/ 66675 h 865712"/>
                <a:gd name="connsiteX5-843" fmla="*/ 634839 w 1273582"/>
                <a:gd name="connsiteY5-844" fmla="*/ 0 h 865712"/>
                <a:gd name="connsiteX6-845" fmla="*/ 1144426 w 1273582"/>
                <a:gd name="connsiteY6-846" fmla="*/ 114300 h 865712"/>
                <a:gd name="connsiteX7-847" fmla="*/ 1273014 w 1273582"/>
                <a:gd name="connsiteY7-848" fmla="*/ 466725 h 865712"/>
                <a:gd name="connsiteX8-849" fmla="*/ 1187289 w 1273582"/>
                <a:gd name="connsiteY8-850" fmla="*/ 723900 h 865712"/>
                <a:gd name="connsiteX9-851" fmla="*/ 1087276 w 1273582"/>
                <a:gd name="connsiteY9-852" fmla="*/ 781050 h 865712"/>
                <a:gd name="connsiteX10-853" fmla="*/ 1087276 w 1273582"/>
                <a:gd name="connsiteY10-854" fmla="*/ 847725 h 865712"/>
                <a:gd name="connsiteX11-855" fmla="*/ 930114 w 1273582"/>
                <a:gd name="connsiteY11-856" fmla="*/ 423863 h 865712"/>
                <a:gd name="connsiteX12-857" fmla="*/ 896776 w 1273582"/>
                <a:gd name="connsiteY12-858" fmla="*/ 509588 h 865712"/>
                <a:gd name="connsiteX13-859" fmla="*/ 996789 w 1273582"/>
                <a:gd name="connsiteY13-860" fmla="*/ 742950 h 865712"/>
                <a:gd name="connsiteX14-861" fmla="*/ 806289 w 1273582"/>
                <a:gd name="connsiteY14-862" fmla="*/ 633413 h 865712"/>
                <a:gd name="connsiteX15-863" fmla="*/ 763426 w 1273582"/>
                <a:gd name="connsiteY15-864" fmla="*/ 471488 h 865712"/>
                <a:gd name="connsiteX16-865" fmla="*/ 701514 w 1273582"/>
                <a:gd name="connsiteY16-866" fmla="*/ 585788 h 865712"/>
                <a:gd name="connsiteX17-867" fmla="*/ 792001 w 1273582"/>
                <a:gd name="connsiteY17-868" fmla="*/ 719138 h 865712"/>
                <a:gd name="connsiteX18-869" fmla="*/ 558639 w 1273582"/>
                <a:gd name="connsiteY18-870" fmla="*/ 600075 h 865712"/>
                <a:gd name="connsiteX19-871" fmla="*/ 558639 w 1273582"/>
                <a:gd name="connsiteY19-872" fmla="*/ 452438 h 865712"/>
                <a:gd name="connsiteX20-873" fmla="*/ 496726 w 1273582"/>
                <a:gd name="connsiteY20-874" fmla="*/ 495300 h 865712"/>
                <a:gd name="connsiteX21-875" fmla="*/ 534826 w 1273582"/>
                <a:gd name="connsiteY21-876" fmla="*/ 638175 h 865712"/>
                <a:gd name="connsiteX22-877" fmla="*/ 330039 w 1273582"/>
                <a:gd name="connsiteY22-878" fmla="*/ 519113 h 865712"/>
                <a:gd name="connsiteX23-879" fmla="*/ 296701 w 1273582"/>
                <a:gd name="connsiteY23-880" fmla="*/ 366713 h 865712"/>
                <a:gd name="connsiteX24-881" fmla="*/ 220501 w 1273582"/>
                <a:gd name="connsiteY24-882" fmla="*/ 376238 h 865712"/>
                <a:gd name="connsiteX25-883" fmla="*/ 172876 w 1273582"/>
                <a:gd name="connsiteY25-884" fmla="*/ 828675 h 865712"/>
                <a:gd name="connsiteX0-885" fmla="*/ 172876 w 1273582"/>
                <a:gd name="connsiteY0-886" fmla="*/ 828675 h 865712"/>
                <a:gd name="connsiteX1-887" fmla="*/ 125251 w 1273582"/>
                <a:gd name="connsiteY1-888" fmla="*/ 709613 h 865712"/>
                <a:gd name="connsiteX2-889" fmla="*/ 39526 w 1273582"/>
                <a:gd name="connsiteY2-890" fmla="*/ 709613 h 865712"/>
                <a:gd name="connsiteX3-891" fmla="*/ 10951 w 1273582"/>
                <a:gd name="connsiteY3-892" fmla="*/ 371475 h 865712"/>
                <a:gd name="connsiteX4-893" fmla="*/ 220501 w 1273582"/>
                <a:gd name="connsiteY4-894" fmla="*/ 66675 h 865712"/>
                <a:gd name="connsiteX5-895" fmla="*/ 634839 w 1273582"/>
                <a:gd name="connsiteY5-896" fmla="*/ 0 h 865712"/>
                <a:gd name="connsiteX6-897" fmla="*/ 1144426 w 1273582"/>
                <a:gd name="connsiteY6-898" fmla="*/ 114300 h 865712"/>
                <a:gd name="connsiteX7-899" fmla="*/ 1273014 w 1273582"/>
                <a:gd name="connsiteY7-900" fmla="*/ 466725 h 865712"/>
                <a:gd name="connsiteX8-901" fmla="*/ 1187289 w 1273582"/>
                <a:gd name="connsiteY8-902" fmla="*/ 723900 h 865712"/>
                <a:gd name="connsiteX9-903" fmla="*/ 1087276 w 1273582"/>
                <a:gd name="connsiteY9-904" fmla="*/ 781050 h 865712"/>
                <a:gd name="connsiteX10-905" fmla="*/ 1087276 w 1273582"/>
                <a:gd name="connsiteY10-906" fmla="*/ 847725 h 865712"/>
                <a:gd name="connsiteX11-907" fmla="*/ 930114 w 1273582"/>
                <a:gd name="connsiteY11-908" fmla="*/ 423863 h 865712"/>
                <a:gd name="connsiteX12-909" fmla="*/ 896776 w 1273582"/>
                <a:gd name="connsiteY12-910" fmla="*/ 509588 h 865712"/>
                <a:gd name="connsiteX13-911" fmla="*/ 996789 w 1273582"/>
                <a:gd name="connsiteY13-912" fmla="*/ 742950 h 865712"/>
                <a:gd name="connsiteX14-913" fmla="*/ 806289 w 1273582"/>
                <a:gd name="connsiteY14-914" fmla="*/ 633413 h 865712"/>
                <a:gd name="connsiteX15-915" fmla="*/ 763426 w 1273582"/>
                <a:gd name="connsiteY15-916" fmla="*/ 471488 h 865712"/>
                <a:gd name="connsiteX16-917" fmla="*/ 701514 w 1273582"/>
                <a:gd name="connsiteY16-918" fmla="*/ 585788 h 865712"/>
                <a:gd name="connsiteX17-919" fmla="*/ 792001 w 1273582"/>
                <a:gd name="connsiteY17-920" fmla="*/ 719138 h 865712"/>
                <a:gd name="connsiteX18-921" fmla="*/ 558639 w 1273582"/>
                <a:gd name="connsiteY18-922" fmla="*/ 600075 h 865712"/>
                <a:gd name="connsiteX19-923" fmla="*/ 558639 w 1273582"/>
                <a:gd name="connsiteY19-924" fmla="*/ 452438 h 865712"/>
                <a:gd name="connsiteX20-925" fmla="*/ 496726 w 1273582"/>
                <a:gd name="connsiteY20-926" fmla="*/ 495300 h 865712"/>
                <a:gd name="connsiteX21-927" fmla="*/ 534826 w 1273582"/>
                <a:gd name="connsiteY21-928" fmla="*/ 638175 h 865712"/>
                <a:gd name="connsiteX22-929" fmla="*/ 330039 w 1273582"/>
                <a:gd name="connsiteY22-930" fmla="*/ 519113 h 865712"/>
                <a:gd name="connsiteX23-931" fmla="*/ 296701 w 1273582"/>
                <a:gd name="connsiteY23-932" fmla="*/ 366713 h 865712"/>
                <a:gd name="connsiteX24-933" fmla="*/ 220501 w 1273582"/>
                <a:gd name="connsiteY24-934" fmla="*/ 376238 h 865712"/>
                <a:gd name="connsiteX25-935" fmla="*/ 172876 w 1273582"/>
                <a:gd name="connsiteY25-936" fmla="*/ 828675 h 865712"/>
                <a:gd name="connsiteX0-937" fmla="*/ 172876 w 1273582"/>
                <a:gd name="connsiteY0-938" fmla="*/ 830793 h 867830"/>
                <a:gd name="connsiteX1-939" fmla="*/ 125251 w 1273582"/>
                <a:gd name="connsiteY1-940" fmla="*/ 711731 h 867830"/>
                <a:gd name="connsiteX2-941" fmla="*/ 39526 w 1273582"/>
                <a:gd name="connsiteY2-942" fmla="*/ 711731 h 867830"/>
                <a:gd name="connsiteX3-943" fmla="*/ 10951 w 1273582"/>
                <a:gd name="connsiteY3-944" fmla="*/ 373593 h 867830"/>
                <a:gd name="connsiteX4-945" fmla="*/ 220501 w 1273582"/>
                <a:gd name="connsiteY4-946" fmla="*/ 68793 h 867830"/>
                <a:gd name="connsiteX5-947" fmla="*/ 634839 w 1273582"/>
                <a:gd name="connsiteY5-948" fmla="*/ 2118 h 867830"/>
                <a:gd name="connsiteX6-949" fmla="*/ 1144426 w 1273582"/>
                <a:gd name="connsiteY6-950" fmla="*/ 116418 h 867830"/>
                <a:gd name="connsiteX7-951" fmla="*/ 1273014 w 1273582"/>
                <a:gd name="connsiteY7-952" fmla="*/ 468843 h 867830"/>
                <a:gd name="connsiteX8-953" fmla="*/ 1187289 w 1273582"/>
                <a:gd name="connsiteY8-954" fmla="*/ 726018 h 867830"/>
                <a:gd name="connsiteX9-955" fmla="*/ 1087276 w 1273582"/>
                <a:gd name="connsiteY9-956" fmla="*/ 783168 h 867830"/>
                <a:gd name="connsiteX10-957" fmla="*/ 1087276 w 1273582"/>
                <a:gd name="connsiteY10-958" fmla="*/ 849843 h 867830"/>
                <a:gd name="connsiteX11-959" fmla="*/ 930114 w 1273582"/>
                <a:gd name="connsiteY11-960" fmla="*/ 425981 h 867830"/>
                <a:gd name="connsiteX12-961" fmla="*/ 896776 w 1273582"/>
                <a:gd name="connsiteY12-962" fmla="*/ 511706 h 867830"/>
                <a:gd name="connsiteX13-963" fmla="*/ 996789 w 1273582"/>
                <a:gd name="connsiteY13-964" fmla="*/ 745068 h 867830"/>
                <a:gd name="connsiteX14-965" fmla="*/ 806289 w 1273582"/>
                <a:gd name="connsiteY14-966" fmla="*/ 635531 h 867830"/>
                <a:gd name="connsiteX15-967" fmla="*/ 763426 w 1273582"/>
                <a:gd name="connsiteY15-968" fmla="*/ 473606 h 867830"/>
                <a:gd name="connsiteX16-969" fmla="*/ 701514 w 1273582"/>
                <a:gd name="connsiteY16-970" fmla="*/ 587906 h 867830"/>
                <a:gd name="connsiteX17-971" fmla="*/ 792001 w 1273582"/>
                <a:gd name="connsiteY17-972" fmla="*/ 721256 h 867830"/>
                <a:gd name="connsiteX18-973" fmla="*/ 558639 w 1273582"/>
                <a:gd name="connsiteY18-974" fmla="*/ 602193 h 867830"/>
                <a:gd name="connsiteX19-975" fmla="*/ 558639 w 1273582"/>
                <a:gd name="connsiteY19-976" fmla="*/ 454556 h 867830"/>
                <a:gd name="connsiteX20-977" fmla="*/ 496726 w 1273582"/>
                <a:gd name="connsiteY20-978" fmla="*/ 497418 h 867830"/>
                <a:gd name="connsiteX21-979" fmla="*/ 534826 w 1273582"/>
                <a:gd name="connsiteY21-980" fmla="*/ 640293 h 867830"/>
                <a:gd name="connsiteX22-981" fmla="*/ 330039 w 1273582"/>
                <a:gd name="connsiteY22-982" fmla="*/ 521231 h 867830"/>
                <a:gd name="connsiteX23-983" fmla="*/ 296701 w 1273582"/>
                <a:gd name="connsiteY23-984" fmla="*/ 368831 h 867830"/>
                <a:gd name="connsiteX24-985" fmla="*/ 220501 w 1273582"/>
                <a:gd name="connsiteY24-986" fmla="*/ 378356 h 867830"/>
                <a:gd name="connsiteX25-987" fmla="*/ 172876 w 1273582"/>
                <a:gd name="connsiteY25-988" fmla="*/ 830793 h 867830"/>
                <a:gd name="connsiteX0-989" fmla="*/ 172876 w 1273582"/>
                <a:gd name="connsiteY0-990" fmla="*/ 837899 h 874936"/>
                <a:gd name="connsiteX1-991" fmla="*/ 125251 w 1273582"/>
                <a:gd name="connsiteY1-992" fmla="*/ 718837 h 874936"/>
                <a:gd name="connsiteX2-993" fmla="*/ 39526 w 1273582"/>
                <a:gd name="connsiteY2-994" fmla="*/ 718837 h 874936"/>
                <a:gd name="connsiteX3-995" fmla="*/ 10951 w 1273582"/>
                <a:gd name="connsiteY3-996" fmla="*/ 380699 h 874936"/>
                <a:gd name="connsiteX4-997" fmla="*/ 220501 w 1273582"/>
                <a:gd name="connsiteY4-998" fmla="*/ 75899 h 874936"/>
                <a:gd name="connsiteX5-999" fmla="*/ 634839 w 1273582"/>
                <a:gd name="connsiteY5-1000" fmla="*/ 9224 h 874936"/>
                <a:gd name="connsiteX6-1001" fmla="*/ 1144426 w 1273582"/>
                <a:gd name="connsiteY6-1002" fmla="*/ 123524 h 874936"/>
                <a:gd name="connsiteX7-1003" fmla="*/ 1273014 w 1273582"/>
                <a:gd name="connsiteY7-1004" fmla="*/ 475949 h 874936"/>
                <a:gd name="connsiteX8-1005" fmla="*/ 1187289 w 1273582"/>
                <a:gd name="connsiteY8-1006" fmla="*/ 733124 h 874936"/>
                <a:gd name="connsiteX9-1007" fmla="*/ 1087276 w 1273582"/>
                <a:gd name="connsiteY9-1008" fmla="*/ 790274 h 874936"/>
                <a:gd name="connsiteX10-1009" fmla="*/ 1087276 w 1273582"/>
                <a:gd name="connsiteY10-1010" fmla="*/ 856949 h 874936"/>
                <a:gd name="connsiteX11-1011" fmla="*/ 930114 w 1273582"/>
                <a:gd name="connsiteY11-1012" fmla="*/ 433087 h 874936"/>
                <a:gd name="connsiteX12-1013" fmla="*/ 896776 w 1273582"/>
                <a:gd name="connsiteY12-1014" fmla="*/ 518812 h 874936"/>
                <a:gd name="connsiteX13-1015" fmla="*/ 996789 w 1273582"/>
                <a:gd name="connsiteY13-1016" fmla="*/ 752174 h 874936"/>
                <a:gd name="connsiteX14-1017" fmla="*/ 806289 w 1273582"/>
                <a:gd name="connsiteY14-1018" fmla="*/ 642637 h 874936"/>
                <a:gd name="connsiteX15-1019" fmla="*/ 763426 w 1273582"/>
                <a:gd name="connsiteY15-1020" fmla="*/ 480712 h 874936"/>
                <a:gd name="connsiteX16-1021" fmla="*/ 701514 w 1273582"/>
                <a:gd name="connsiteY16-1022" fmla="*/ 595012 h 874936"/>
                <a:gd name="connsiteX17-1023" fmla="*/ 792001 w 1273582"/>
                <a:gd name="connsiteY17-1024" fmla="*/ 728362 h 874936"/>
                <a:gd name="connsiteX18-1025" fmla="*/ 558639 w 1273582"/>
                <a:gd name="connsiteY18-1026" fmla="*/ 609299 h 874936"/>
                <a:gd name="connsiteX19-1027" fmla="*/ 558639 w 1273582"/>
                <a:gd name="connsiteY19-1028" fmla="*/ 461662 h 874936"/>
                <a:gd name="connsiteX20-1029" fmla="*/ 496726 w 1273582"/>
                <a:gd name="connsiteY20-1030" fmla="*/ 504524 h 874936"/>
                <a:gd name="connsiteX21-1031" fmla="*/ 534826 w 1273582"/>
                <a:gd name="connsiteY21-1032" fmla="*/ 647399 h 874936"/>
                <a:gd name="connsiteX22-1033" fmla="*/ 330039 w 1273582"/>
                <a:gd name="connsiteY22-1034" fmla="*/ 528337 h 874936"/>
                <a:gd name="connsiteX23-1035" fmla="*/ 296701 w 1273582"/>
                <a:gd name="connsiteY23-1036" fmla="*/ 375937 h 874936"/>
                <a:gd name="connsiteX24-1037" fmla="*/ 220501 w 1273582"/>
                <a:gd name="connsiteY24-1038" fmla="*/ 385462 h 874936"/>
                <a:gd name="connsiteX25-1039" fmla="*/ 172876 w 1273582"/>
                <a:gd name="connsiteY25-1040" fmla="*/ 837899 h 874936"/>
                <a:gd name="connsiteX0-1041" fmla="*/ 190162 w 1290868"/>
                <a:gd name="connsiteY0-1042" fmla="*/ 837899 h 874936"/>
                <a:gd name="connsiteX1-1043" fmla="*/ 142537 w 1290868"/>
                <a:gd name="connsiteY1-1044" fmla="*/ 718837 h 874936"/>
                <a:gd name="connsiteX2-1045" fmla="*/ 56812 w 1290868"/>
                <a:gd name="connsiteY2-1046" fmla="*/ 718837 h 874936"/>
                <a:gd name="connsiteX3-1047" fmla="*/ 28237 w 1290868"/>
                <a:gd name="connsiteY3-1048" fmla="*/ 380699 h 874936"/>
                <a:gd name="connsiteX4-1049" fmla="*/ 237787 w 1290868"/>
                <a:gd name="connsiteY4-1050" fmla="*/ 75899 h 874936"/>
                <a:gd name="connsiteX5-1051" fmla="*/ 652125 w 1290868"/>
                <a:gd name="connsiteY5-1052" fmla="*/ 9224 h 874936"/>
                <a:gd name="connsiteX6-1053" fmla="*/ 1161712 w 1290868"/>
                <a:gd name="connsiteY6-1054" fmla="*/ 123524 h 874936"/>
                <a:gd name="connsiteX7-1055" fmla="*/ 1290300 w 1290868"/>
                <a:gd name="connsiteY7-1056" fmla="*/ 475949 h 874936"/>
                <a:gd name="connsiteX8-1057" fmla="*/ 1204575 w 1290868"/>
                <a:gd name="connsiteY8-1058" fmla="*/ 733124 h 874936"/>
                <a:gd name="connsiteX9-1059" fmla="*/ 1104562 w 1290868"/>
                <a:gd name="connsiteY9-1060" fmla="*/ 790274 h 874936"/>
                <a:gd name="connsiteX10-1061" fmla="*/ 1104562 w 1290868"/>
                <a:gd name="connsiteY10-1062" fmla="*/ 856949 h 874936"/>
                <a:gd name="connsiteX11-1063" fmla="*/ 947400 w 1290868"/>
                <a:gd name="connsiteY11-1064" fmla="*/ 433087 h 874936"/>
                <a:gd name="connsiteX12-1065" fmla="*/ 914062 w 1290868"/>
                <a:gd name="connsiteY12-1066" fmla="*/ 518812 h 874936"/>
                <a:gd name="connsiteX13-1067" fmla="*/ 1014075 w 1290868"/>
                <a:gd name="connsiteY13-1068" fmla="*/ 752174 h 874936"/>
                <a:gd name="connsiteX14-1069" fmla="*/ 823575 w 1290868"/>
                <a:gd name="connsiteY14-1070" fmla="*/ 642637 h 874936"/>
                <a:gd name="connsiteX15-1071" fmla="*/ 780712 w 1290868"/>
                <a:gd name="connsiteY15-1072" fmla="*/ 480712 h 874936"/>
                <a:gd name="connsiteX16-1073" fmla="*/ 718800 w 1290868"/>
                <a:gd name="connsiteY16-1074" fmla="*/ 595012 h 874936"/>
                <a:gd name="connsiteX17-1075" fmla="*/ 809287 w 1290868"/>
                <a:gd name="connsiteY17-1076" fmla="*/ 728362 h 874936"/>
                <a:gd name="connsiteX18-1077" fmla="*/ 575925 w 1290868"/>
                <a:gd name="connsiteY18-1078" fmla="*/ 609299 h 874936"/>
                <a:gd name="connsiteX19-1079" fmla="*/ 575925 w 1290868"/>
                <a:gd name="connsiteY19-1080" fmla="*/ 461662 h 874936"/>
                <a:gd name="connsiteX20-1081" fmla="*/ 514012 w 1290868"/>
                <a:gd name="connsiteY20-1082" fmla="*/ 504524 h 874936"/>
                <a:gd name="connsiteX21-1083" fmla="*/ 552112 w 1290868"/>
                <a:gd name="connsiteY21-1084" fmla="*/ 647399 h 874936"/>
                <a:gd name="connsiteX22-1085" fmla="*/ 347325 w 1290868"/>
                <a:gd name="connsiteY22-1086" fmla="*/ 528337 h 874936"/>
                <a:gd name="connsiteX23-1087" fmla="*/ 313987 w 1290868"/>
                <a:gd name="connsiteY23-1088" fmla="*/ 375937 h 874936"/>
                <a:gd name="connsiteX24-1089" fmla="*/ 237787 w 1290868"/>
                <a:gd name="connsiteY24-1090" fmla="*/ 385462 h 874936"/>
                <a:gd name="connsiteX25-1091" fmla="*/ 190162 w 1290868"/>
                <a:gd name="connsiteY25-1092" fmla="*/ 837899 h 874936"/>
                <a:gd name="connsiteX0-1093" fmla="*/ 163092 w 1263798"/>
                <a:gd name="connsiteY0-1094" fmla="*/ 837899 h 874936"/>
                <a:gd name="connsiteX1-1095" fmla="*/ 115467 w 1263798"/>
                <a:gd name="connsiteY1-1096" fmla="*/ 718837 h 874936"/>
                <a:gd name="connsiteX2-1097" fmla="*/ 29742 w 1263798"/>
                <a:gd name="connsiteY2-1098" fmla="*/ 718837 h 874936"/>
                <a:gd name="connsiteX3-1099" fmla="*/ 1167 w 1263798"/>
                <a:gd name="connsiteY3-1100" fmla="*/ 380699 h 874936"/>
                <a:gd name="connsiteX4-1101" fmla="*/ 210717 w 1263798"/>
                <a:gd name="connsiteY4-1102" fmla="*/ 75899 h 874936"/>
                <a:gd name="connsiteX5-1103" fmla="*/ 625055 w 1263798"/>
                <a:gd name="connsiteY5-1104" fmla="*/ 9224 h 874936"/>
                <a:gd name="connsiteX6-1105" fmla="*/ 1134642 w 1263798"/>
                <a:gd name="connsiteY6-1106" fmla="*/ 123524 h 874936"/>
                <a:gd name="connsiteX7-1107" fmla="*/ 1263230 w 1263798"/>
                <a:gd name="connsiteY7-1108" fmla="*/ 475949 h 874936"/>
                <a:gd name="connsiteX8-1109" fmla="*/ 1177505 w 1263798"/>
                <a:gd name="connsiteY8-1110" fmla="*/ 733124 h 874936"/>
                <a:gd name="connsiteX9-1111" fmla="*/ 1077492 w 1263798"/>
                <a:gd name="connsiteY9-1112" fmla="*/ 790274 h 874936"/>
                <a:gd name="connsiteX10-1113" fmla="*/ 1077492 w 1263798"/>
                <a:gd name="connsiteY10-1114" fmla="*/ 856949 h 874936"/>
                <a:gd name="connsiteX11-1115" fmla="*/ 920330 w 1263798"/>
                <a:gd name="connsiteY11-1116" fmla="*/ 433087 h 874936"/>
                <a:gd name="connsiteX12-1117" fmla="*/ 886992 w 1263798"/>
                <a:gd name="connsiteY12-1118" fmla="*/ 518812 h 874936"/>
                <a:gd name="connsiteX13-1119" fmla="*/ 987005 w 1263798"/>
                <a:gd name="connsiteY13-1120" fmla="*/ 752174 h 874936"/>
                <a:gd name="connsiteX14-1121" fmla="*/ 796505 w 1263798"/>
                <a:gd name="connsiteY14-1122" fmla="*/ 642637 h 874936"/>
                <a:gd name="connsiteX15-1123" fmla="*/ 753642 w 1263798"/>
                <a:gd name="connsiteY15-1124" fmla="*/ 480712 h 874936"/>
                <a:gd name="connsiteX16-1125" fmla="*/ 691730 w 1263798"/>
                <a:gd name="connsiteY16-1126" fmla="*/ 595012 h 874936"/>
                <a:gd name="connsiteX17-1127" fmla="*/ 782217 w 1263798"/>
                <a:gd name="connsiteY17-1128" fmla="*/ 728362 h 874936"/>
                <a:gd name="connsiteX18-1129" fmla="*/ 548855 w 1263798"/>
                <a:gd name="connsiteY18-1130" fmla="*/ 609299 h 874936"/>
                <a:gd name="connsiteX19-1131" fmla="*/ 548855 w 1263798"/>
                <a:gd name="connsiteY19-1132" fmla="*/ 461662 h 874936"/>
                <a:gd name="connsiteX20-1133" fmla="*/ 486942 w 1263798"/>
                <a:gd name="connsiteY20-1134" fmla="*/ 504524 h 874936"/>
                <a:gd name="connsiteX21-1135" fmla="*/ 525042 w 1263798"/>
                <a:gd name="connsiteY21-1136" fmla="*/ 647399 h 874936"/>
                <a:gd name="connsiteX22-1137" fmla="*/ 320255 w 1263798"/>
                <a:gd name="connsiteY22-1138" fmla="*/ 528337 h 874936"/>
                <a:gd name="connsiteX23-1139" fmla="*/ 286917 w 1263798"/>
                <a:gd name="connsiteY23-1140" fmla="*/ 375937 h 874936"/>
                <a:gd name="connsiteX24-1141" fmla="*/ 210717 w 1263798"/>
                <a:gd name="connsiteY24-1142" fmla="*/ 385462 h 874936"/>
                <a:gd name="connsiteX25-1143" fmla="*/ 163092 w 1263798"/>
                <a:gd name="connsiteY25-1144" fmla="*/ 837899 h 874936"/>
                <a:gd name="connsiteX0-1145" fmla="*/ 163092 w 1263798"/>
                <a:gd name="connsiteY0-1146" fmla="*/ 831118 h 868155"/>
                <a:gd name="connsiteX1-1147" fmla="*/ 115467 w 1263798"/>
                <a:gd name="connsiteY1-1148" fmla="*/ 712056 h 868155"/>
                <a:gd name="connsiteX2-1149" fmla="*/ 29742 w 1263798"/>
                <a:gd name="connsiteY2-1150" fmla="*/ 712056 h 868155"/>
                <a:gd name="connsiteX3-1151" fmla="*/ 1167 w 1263798"/>
                <a:gd name="connsiteY3-1152" fmla="*/ 373918 h 868155"/>
                <a:gd name="connsiteX4-1153" fmla="*/ 210717 w 1263798"/>
                <a:gd name="connsiteY4-1154" fmla="*/ 69118 h 868155"/>
                <a:gd name="connsiteX5-1155" fmla="*/ 625055 w 1263798"/>
                <a:gd name="connsiteY5-1156" fmla="*/ 2443 h 868155"/>
                <a:gd name="connsiteX6-1157" fmla="*/ 1134642 w 1263798"/>
                <a:gd name="connsiteY6-1158" fmla="*/ 116743 h 868155"/>
                <a:gd name="connsiteX7-1159" fmla="*/ 1263230 w 1263798"/>
                <a:gd name="connsiteY7-1160" fmla="*/ 469168 h 868155"/>
                <a:gd name="connsiteX8-1161" fmla="*/ 1177505 w 1263798"/>
                <a:gd name="connsiteY8-1162" fmla="*/ 726343 h 868155"/>
                <a:gd name="connsiteX9-1163" fmla="*/ 1077492 w 1263798"/>
                <a:gd name="connsiteY9-1164" fmla="*/ 783493 h 868155"/>
                <a:gd name="connsiteX10-1165" fmla="*/ 1077492 w 1263798"/>
                <a:gd name="connsiteY10-1166" fmla="*/ 850168 h 868155"/>
                <a:gd name="connsiteX11-1167" fmla="*/ 920330 w 1263798"/>
                <a:gd name="connsiteY11-1168" fmla="*/ 426306 h 868155"/>
                <a:gd name="connsiteX12-1169" fmla="*/ 886992 w 1263798"/>
                <a:gd name="connsiteY12-1170" fmla="*/ 512031 h 868155"/>
                <a:gd name="connsiteX13-1171" fmla="*/ 987005 w 1263798"/>
                <a:gd name="connsiteY13-1172" fmla="*/ 745393 h 868155"/>
                <a:gd name="connsiteX14-1173" fmla="*/ 796505 w 1263798"/>
                <a:gd name="connsiteY14-1174" fmla="*/ 635856 h 868155"/>
                <a:gd name="connsiteX15-1175" fmla="*/ 753642 w 1263798"/>
                <a:gd name="connsiteY15-1176" fmla="*/ 473931 h 868155"/>
                <a:gd name="connsiteX16-1177" fmla="*/ 691730 w 1263798"/>
                <a:gd name="connsiteY16-1178" fmla="*/ 588231 h 868155"/>
                <a:gd name="connsiteX17-1179" fmla="*/ 782217 w 1263798"/>
                <a:gd name="connsiteY17-1180" fmla="*/ 721581 h 868155"/>
                <a:gd name="connsiteX18-1181" fmla="*/ 548855 w 1263798"/>
                <a:gd name="connsiteY18-1182" fmla="*/ 602518 h 868155"/>
                <a:gd name="connsiteX19-1183" fmla="*/ 548855 w 1263798"/>
                <a:gd name="connsiteY19-1184" fmla="*/ 454881 h 868155"/>
                <a:gd name="connsiteX20-1185" fmla="*/ 486942 w 1263798"/>
                <a:gd name="connsiteY20-1186" fmla="*/ 497743 h 868155"/>
                <a:gd name="connsiteX21-1187" fmla="*/ 525042 w 1263798"/>
                <a:gd name="connsiteY21-1188" fmla="*/ 640618 h 868155"/>
                <a:gd name="connsiteX22-1189" fmla="*/ 320255 w 1263798"/>
                <a:gd name="connsiteY22-1190" fmla="*/ 521556 h 868155"/>
                <a:gd name="connsiteX23-1191" fmla="*/ 286917 w 1263798"/>
                <a:gd name="connsiteY23-1192" fmla="*/ 369156 h 868155"/>
                <a:gd name="connsiteX24-1193" fmla="*/ 210717 w 1263798"/>
                <a:gd name="connsiteY24-1194" fmla="*/ 378681 h 868155"/>
                <a:gd name="connsiteX25-1195" fmla="*/ 163092 w 1263798"/>
                <a:gd name="connsiteY25-1196" fmla="*/ 831118 h 868155"/>
                <a:gd name="connsiteX0-1197" fmla="*/ 163092 w 1263798"/>
                <a:gd name="connsiteY0-1198" fmla="*/ 817930 h 854967"/>
                <a:gd name="connsiteX1-1199" fmla="*/ 115467 w 1263798"/>
                <a:gd name="connsiteY1-1200" fmla="*/ 698868 h 854967"/>
                <a:gd name="connsiteX2-1201" fmla="*/ 29742 w 1263798"/>
                <a:gd name="connsiteY2-1202" fmla="*/ 698868 h 854967"/>
                <a:gd name="connsiteX3-1203" fmla="*/ 1167 w 1263798"/>
                <a:gd name="connsiteY3-1204" fmla="*/ 360730 h 854967"/>
                <a:gd name="connsiteX4-1205" fmla="*/ 210717 w 1263798"/>
                <a:gd name="connsiteY4-1206" fmla="*/ 55930 h 854967"/>
                <a:gd name="connsiteX5-1207" fmla="*/ 646486 w 1263798"/>
                <a:gd name="connsiteY5-1208" fmla="*/ 3542 h 854967"/>
                <a:gd name="connsiteX6-1209" fmla="*/ 1134642 w 1263798"/>
                <a:gd name="connsiteY6-1210" fmla="*/ 103555 h 854967"/>
                <a:gd name="connsiteX7-1211" fmla="*/ 1263230 w 1263798"/>
                <a:gd name="connsiteY7-1212" fmla="*/ 455980 h 854967"/>
                <a:gd name="connsiteX8-1213" fmla="*/ 1177505 w 1263798"/>
                <a:gd name="connsiteY8-1214" fmla="*/ 713155 h 854967"/>
                <a:gd name="connsiteX9-1215" fmla="*/ 1077492 w 1263798"/>
                <a:gd name="connsiteY9-1216" fmla="*/ 770305 h 854967"/>
                <a:gd name="connsiteX10-1217" fmla="*/ 1077492 w 1263798"/>
                <a:gd name="connsiteY10-1218" fmla="*/ 836980 h 854967"/>
                <a:gd name="connsiteX11-1219" fmla="*/ 920330 w 1263798"/>
                <a:gd name="connsiteY11-1220" fmla="*/ 413118 h 854967"/>
                <a:gd name="connsiteX12-1221" fmla="*/ 886992 w 1263798"/>
                <a:gd name="connsiteY12-1222" fmla="*/ 498843 h 854967"/>
                <a:gd name="connsiteX13-1223" fmla="*/ 987005 w 1263798"/>
                <a:gd name="connsiteY13-1224" fmla="*/ 732205 h 854967"/>
                <a:gd name="connsiteX14-1225" fmla="*/ 796505 w 1263798"/>
                <a:gd name="connsiteY14-1226" fmla="*/ 622668 h 854967"/>
                <a:gd name="connsiteX15-1227" fmla="*/ 753642 w 1263798"/>
                <a:gd name="connsiteY15-1228" fmla="*/ 460743 h 854967"/>
                <a:gd name="connsiteX16-1229" fmla="*/ 691730 w 1263798"/>
                <a:gd name="connsiteY16-1230" fmla="*/ 575043 h 854967"/>
                <a:gd name="connsiteX17-1231" fmla="*/ 782217 w 1263798"/>
                <a:gd name="connsiteY17-1232" fmla="*/ 708393 h 854967"/>
                <a:gd name="connsiteX18-1233" fmla="*/ 548855 w 1263798"/>
                <a:gd name="connsiteY18-1234" fmla="*/ 589330 h 854967"/>
                <a:gd name="connsiteX19-1235" fmla="*/ 548855 w 1263798"/>
                <a:gd name="connsiteY19-1236" fmla="*/ 441693 h 854967"/>
                <a:gd name="connsiteX20-1237" fmla="*/ 486942 w 1263798"/>
                <a:gd name="connsiteY20-1238" fmla="*/ 484555 h 854967"/>
                <a:gd name="connsiteX21-1239" fmla="*/ 525042 w 1263798"/>
                <a:gd name="connsiteY21-1240" fmla="*/ 627430 h 854967"/>
                <a:gd name="connsiteX22-1241" fmla="*/ 320255 w 1263798"/>
                <a:gd name="connsiteY22-1242" fmla="*/ 508368 h 854967"/>
                <a:gd name="connsiteX23-1243" fmla="*/ 286917 w 1263798"/>
                <a:gd name="connsiteY23-1244" fmla="*/ 355968 h 854967"/>
                <a:gd name="connsiteX24-1245" fmla="*/ 210717 w 1263798"/>
                <a:gd name="connsiteY24-1246" fmla="*/ 365493 h 854967"/>
                <a:gd name="connsiteX25-1247" fmla="*/ 163092 w 1263798"/>
                <a:gd name="connsiteY25-1248" fmla="*/ 817930 h 854967"/>
                <a:gd name="connsiteX0-1249" fmla="*/ 173725 w 1274431"/>
                <a:gd name="connsiteY0-1250" fmla="*/ 816145 h 853182"/>
                <a:gd name="connsiteX1-1251" fmla="*/ 126100 w 1274431"/>
                <a:gd name="connsiteY1-1252" fmla="*/ 697083 h 853182"/>
                <a:gd name="connsiteX2-1253" fmla="*/ 40375 w 1274431"/>
                <a:gd name="connsiteY2-1254" fmla="*/ 697083 h 853182"/>
                <a:gd name="connsiteX3-1255" fmla="*/ 11800 w 1274431"/>
                <a:gd name="connsiteY3-1256" fmla="*/ 358945 h 853182"/>
                <a:gd name="connsiteX4-1257" fmla="*/ 233256 w 1274431"/>
                <a:gd name="connsiteY4-1258" fmla="*/ 63670 h 853182"/>
                <a:gd name="connsiteX5-1259" fmla="*/ 657119 w 1274431"/>
                <a:gd name="connsiteY5-1260" fmla="*/ 1757 h 853182"/>
                <a:gd name="connsiteX6-1261" fmla="*/ 1145275 w 1274431"/>
                <a:gd name="connsiteY6-1262" fmla="*/ 101770 h 853182"/>
                <a:gd name="connsiteX7-1263" fmla="*/ 1273863 w 1274431"/>
                <a:gd name="connsiteY7-1264" fmla="*/ 454195 h 853182"/>
                <a:gd name="connsiteX8-1265" fmla="*/ 1188138 w 1274431"/>
                <a:gd name="connsiteY8-1266" fmla="*/ 711370 h 853182"/>
                <a:gd name="connsiteX9-1267" fmla="*/ 1088125 w 1274431"/>
                <a:gd name="connsiteY9-1268" fmla="*/ 768520 h 853182"/>
                <a:gd name="connsiteX10-1269" fmla="*/ 1088125 w 1274431"/>
                <a:gd name="connsiteY10-1270" fmla="*/ 835195 h 853182"/>
                <a:gd name="connsiteX11-1271" fmla="*/ 930963 w 1274431"/>
                <a:gd name="connsiteY11-1272" fmla="*/ 411333 h 853182"/>
                <a:gd name="connsiteX12-1273" fmla="*/ 897625 w 1274431"/>
                <a:gd name="connsiteY12-1274" fmla="*/ 497058 h 853182"/>
                <a:gd name="connsiteX13-1275" fmla="*/ 997638 w 1274431"/>
                <a:gd name="connsiteY13-1276" fmla="*/ 730420 h 853182"/>
                <a:gd name="connsiteX14-1277" fmla="*/ 807138 w 1274431"/>
                <a:gd name="connsiteY14-1278" fmla="*/ 620883 h 853182"/>
                <a:gd name="connsiteX15-1279" fmla="*/ 764275 w 1274431"/>
                <a:gd name="connsiteY15-1280" fmla="*/ 458958 h 853182"/>
                <a:gd name="connsiteX16-1281" fmla="*/ 702363 w 1274431"/>
                <a:gd name="connsiteY16-1282" fmla="*/ 573258 h 853182"/>
                <a:gd name="connsiteX17-1283" fmla="*/ 792850 w 1274431"/>
                <a:gd name="connsiteY17-1284" fmla="*/ 706608 h 853182"/>
                <a:gd name="connsiteX18-1285" fmla="*/ 559488 w 1274431"/>
                <a:gd name="connsiteY18-1286" fmla="*/ 587545 h 853182"/>
                <a:gd name="connsiteX19-1287" fmla="*/ 559488 w 1274431"/>
                <a:gd name="connsiteY19-1288" fmla="*/ 439908 h 853182"/>
                <a:gd name="connsiteX20-1289" fmla="*/ 497575 w 1274431"/>
                <a:gd name="connsiteY20-1290" fmla="*/ 482770 h 853182"/>
                <a:gd name="connsiteX21-1291" fmla="*/ 535675 w 1274431"/>
                <a:gd name="connsiteY21-1292" fmla="*/ 625645 h 853182"/>
                <a:gd name="connsiteX22-1293" fmla="*/ 330888 w 1274431"/>
                <a:gd name="connsiteY22-1294" fmla="*/ 506583 h 853182"/>
                <a:gd name="connsiteX23-1295" fmla="*/ 297550 w 1274431"/>
                <a:gd name="connsiteY23-1296" fmla="*/ 354183 h 853182"/>
                <a:gd name="connsiteX24-1297" fmla="*/ 221350 w 1274431"/>
                <a:gd name="connsiteY24-1298" fmla="*/ 363708 h 853182"/>
                <a:gd name="connsiteX25-1299" fmla="*/ 173725 w 1274431"/>
                <a:gd name="connsiteY25-1300" fmla="*/ 816145 h 853182"/>
                <a:gd name="connsiteX0-1301" fmla="*/ 173725 w 1274431"/>
                <a:gd name="connsiteY0-1302" fmla="*/ 816145 h 853182"/>
                <a:gd name="connsiteX1-1303" fmla="*/ 126100 w 1274431"/>
                <a:gd name="connsiteY1-1304" fmla="*/ 730421 h 853182"/>
                <a:gd name="connsiteX2-1305" fmla="*/ 40375 w 1274431"/>
                <a:gd name="connsiteY2-1306" fmla="*/ 697083 h 853182"/>
                <a:gd name="connsiteX3-1307" fmla="*/ 11800 w 1274431"/>
                <a:gd name="connsiteY3-1308" fmla="*/ 358945 h 853182"/>
                <a:gd name="connsiteX4-1309" fmla="*/ 233256 w 1274431"/>
                <a:gd name="connsiteY4-1310" fmla="*/ 63670 h 853182"/>
                <a:gd name="connsiteX5-1311" fmla="*/ 657119 w 1274431"/>
                <a:gd name="connsiteY5-1312" fmla="*/ 1757 h 853182"/>
                <a:gd name="connsiteX6-1313" fmla="*/ 1145275 w 1274431"/>
                <a:gd name="connsiteY6-1314" fmla="*/ 101770 h 853182"/>
                <a:gd name="connsiteX7-1315" fmla="*/ 1273863 w 1274431"/>
                <a:gd name="connsiteY7-1316" fmla="*/ 454195 h 853182"/>
                <a:gd name="connsiteX8-1317" fmla="*/ 1188138 w 1274431"/>
                <a:gd name="connsiteY8-1318" fmla="*/ 711370 h 853182"/>
                <a:gd name="connsiteX9-1319" fmla="*/ 1088125 w 1274431"/>
                <a:gd name="connsiteY9-1320" fmla="*/ 768520 h 853182"/>
                <a:gd name="connsiteX10-1321" fmla="*/ 1088125 w 1274431"/>
                <a:gd name="connsiteY10-1322" fmla="*/ 835195 h 853182"/>
                <a:gd name="connsiteX11-1323" fmla="*/ 930963 w 1274431"/>
                <a:gd name="connsiteY11-1324" fmla="*/ 411333 h 853182"/>
                <a:gd name="connsiteX12-1325" fmla="*/ 897625 w 1274431"/>
                <a:gd name="connsiteY12-1326" fmla="*/ 497058 h 853182"/>
                <a:gd name="connsiteX13-1327" fmla="*/ 997638 w 1274431"/>
                <a:gd name="connsiteY13-1328" fmla="*/ 730420 h 853182"/>
                <a:gd name="connsiteX14-1329" fmla="*/ 807138 w 1274431"/>
                <a:gd name="connsiteY14-1330" fmla="*/ 620883 h 853182"/>
                <a:gd name="connsiteX15-1331" fmla="*/ 764275 w 1274431"/>
                <a:gd name="connsiteY15-1332" fmla="*/ 458958 h 853182"/>
                <a:gd name="connsiteX16-1333" fmla="*/ 702363 w 1274431"/>
                <a:gd name="connsiteY16-1334" fmla="*/ 573258 h 853182"/>
                <a:gd name="connsiteX17-1335" fmla="*/ 792850 w 1274431"/>
                <a:gd name="connsiteY17-1336" fmla="*/ 706608 h 853182"/>
                <a:gd name="connsiteX18-1337" fmla="*/ 559488 w 1274431"/>
                <a:gd name="connsiteY18-1338" fmla="*/ 587545 h 853182"/>
                <a:gd name="connsiteX19-1339" fmla="*/ 559488 w 1274431"/>
                <a:gd name="connsiteY19-1340" fmla="*/ 439908 h 853182"/>
                <a:gd name="connsiteX20-1341" fmla="*/ 497575 w 1274431"/>
                <a:gd name="connsiteY20-1342" fmla="*/ 482770 h 853182"/>
                <a:gd name="connsiteX21-1343" fmla="*/ 535675 w 1274431"/>
                <a:gd name="connsiteY21-1344" fmla="*/ 625645 h 853182"/>
                <a:gd name="connsiteX22-1345" fmla="*/ 330888 w 1274431"/>
                <a:gd name="connsiteY22-1346" fmla="*/ 506583 h 853182"/>
                <a:gd name="connsiteX23-1347" fmla="*/ 297550 w 1274431"/>
                <a:gd name="connsiteY23-1348" fmla="*/ 354183 h 853182"/>
                <a:gd name="connsiteX24-1349" fmla="*/ 221350 w 1274431"/>
                <a:gd name="connsiteY24-1350" fmla="*/ 363708 h 853182"/>
                <a:gd name="connsiteX25-1351" fmla="*/ 173725 w 1274431"/>
                <a:gd name="connsiteY25-1352" fmla="*/ 816145 h 853182"/>
                <a:gd name="connsiteX0-1353" fmla="*/ 180869 w 1274431"/>
                <a:gd name="connsiteY0-1354" fmla="*/ 797095 h 853182"/>
                <a:gd name="connsiteX1-1355" fmla="*/ 126100 w 1274431"/>
                <a:gd name="connsiteY1-1356" fmla="*/ 730421 h 853182"/>
                <a:gd name="connsiteX2-1357" fmla="*/ 40375 w 1274431"/>
                <a:gd name="connsiteY2-1358" fmla="*/ 697083 h 853182"/>
                <a:gd name="connsiteX3-1359" fmla="*/ 11800 w 1274431"/>
                <a:gd name="connsiteY3-1360" fmla="*/ 358945 h 853182"/>
                <a:gd name="connsiteX4-1361" fmla="*/ 233256 w 1274431"/>
                <a:gd name="connsiteY4-1362" fmla="*/ 63670 h 853182"/>
                <a:gd name="connsiteX5-1363" fmla="*/ 657119 w 1274431"/>
                <a:gd name="connsiteY5-1364" fmla="*/ 1757 h 853182"/>
                <a:gd name="connsiteX6-1365" fmla="*/ 1145275 w 1274431"/>
                <a:gd name="connsiteY6-1366" fmla="*/ 101770 h 853182"/>
                <a:gd name="connsiteX7-1367" fmla="*/ 1273863 w 1274431"/>
                <a:gd name="connsiteY7-1368" fmla="*/ 454195 h 853182"/>
                <a:gd name="connsiteX8-1369" fmla="*/ 1188138 w 1274431"/>
                <a:gd name="connsiteY8-1370" fmla="*/ 711370 h 853182"/>
                <a:gd name="connsiteX9-1371" fmla="*/ 1088125 w 1274431"/>
                <a:gd name="connsiteY9-1372" fmla="*/ 768520 h 853182"/>
                <a:gd name="connsiteX10-1373" fmla="*/ 1088125 w 1274431"/>
                <a:gd name="connsiteY10-1374" fmla="*/ 835195 h 853182"/>
                <a:gd name="connsiteX11-1375" fmla="*/ 930963 w 1274431"/>
                <a:gd name="connsiteY11-1376" fmla="*/ 411333 h 853182"/>
                <a:gd name="connsiteX12-1377" fmla="*/ 897625 w 1274431"/>
                <a:gd name="connsiteY12-1378" fmla="*/ 497058 h 853182"/>
                <a:gd name="connsiteX13-1379" fmla="*/ 997638 w 1274431"/>
                <a:gd name="connsiteY13-1380" fmla="*/ 730420 h 853182"/>
                <a:gd name="connsiteX14-1381" fmla="*/ 807138 w 1274431"/>
                <a:gd name="connsiteY14-1382" fmla="*/ 620883 h 853182"/>
                <a:gd name="connsiteX15-1383" fmla="*/ 764275 w 1274431"/>
                <a:gd name="connsiteY15-1384" fmla="*/ 458958 h 853182"/>
                <a:gd name="connsiteX16-1385" fmla="*/ 702363 w 1274431"/>
                <a:gd name="connsiteY16-1386" fmla="*/ 573258 h 853182"/>
                <a:gd name="connsiteX17-1387" fmla="*/ 792850 w 1274431"/>
                <a:gd name="connsiteY17-1388" fmla="*/ 706608 h 853182"/>
                <a:gd name="connsiteX18-1389" fmla="*/ 559488 w 1274431"/>
                <a:gd name="connsiteY18-1390" fmla="*/ 587545 h 853182"/>
                <a:gd name="connsiteX19-1391" fmla="*/ 559488 w 1274431"/>
                <a:gd name="connsiteY19-1392" fmla="*/ 439908 h 853182"/>
                <a:gd name="connsiteX20-1393" fmla="*/ 497575 w 1274431"/>
                <a:gd name="connsiteY20-1394" fmla="*/ 482770 h 853182"/>
                <a:gd name="connsiteX21-1395" fmla="*/ 535675 w 1274431"/>
                <a:gd name="connsiteY21-1396" fmla="*/ 625645 h 853182"/>
                <a:gd name="connsiteX22-1397" fmla="*/ 330888 w 1274431"/>
                <a:gd name="connsiteY22-1398" fmla="*/ 506583 h 853182"/>
                <a:gd name="connsiteX23-1399" fmla="*/ 297550 w 1274431"/>
                <a:gd name="connsiteY23-1400" fmla="*/ 354183 h 853182"/>
                <a:gd name="connsiteX24-1401" fmla="*/ 221350 w 1274431"/>
                <a:gd name="connsiteY24-1402" fmla="*/ 363708 h 853182"/>
                <a:gd name="connsiteX25-1403" fmla="*/ 180869 w 1274431"/>
                <a:gd name="connsiteY25-1404" fmla="*/ 797095 h 853182"/>
                <a:gd name="connsiteX0-1405" fmla="*/ 180869 w 1274431"/>
                <a:gd name="connsiteY0-1406" fmla="*/ 797095 h 853182"/>
                <a:gd name="connsiteX1-1407" fmla="*/ 126100 w 1274431"/>
                <a:gd name="connsiteY1-1408" fmla="*/ 730421 h 853182"/>
                <a:gd name="connsiteX2-1409" fmla="*/ 40375 w 1274431"/>
                <a:gd name="connsiteY2-1410" fmla="*/ 697083 h 853182"/>
                <a:gd name="connsiteX3-1411" fmla="*/ 11800 w 1274431"/>
                <a:gd name="connsiteY3-1412" fmla="*/ 358945 h 853182"/>
                <a:gd name="connsiteX4-1413" fmla="*/ 233256 w 1274431"/>
                <a:gd name="connsiteY4-1414" fmla="*/ 63670 h 853182"/>
                <a:gd name="connsiteX5-1415" fmla="*/ 657119 w 1274431"/>
                <a:gd name="connsiteY5-1416" fmla="*/ 1757 h 853182"/>
                <a:gd name="connsiteX6-1417" fmla="*/ 1145275 w 1274431"/>
                <a:gd name="connsiteY6-1418" fmla="*/ 101770 h 853182"/>
                <a:gd name="connsiteX7-1419" fmla="*/ 1273863 w 1274431"/>
                <a:gd name="connsiteY7-1420" fmla="*/ 454195 h 853182"/>
                <a:gd name="connsiteX8-1421" fmla="*/ 1188138 w 1274431"/>
                <a:gd name="connsiteY8-1422" fmla="*/ 711370 h 853182"/>
                <a:gd name="connsiteX9-1423" fmla="*/ 1088125 w 1274431"/>
                <a:gd name="connsiteY9-1424" fmla="*/ 768520 h 853182"/>
                <a:gd name="connsiteX10-1425" fmla="*/ 1088125 w 1274431"/>
                <a:gd name="connsiteY10-1426" fmla="*/ 835195 h 853182"/>
                <a:gd name="connsiteX11-1427" fmla="*/ 930963 w 1274431"/>
                <a:gd name="connsiteY11-1428" fmla="*/ 411333 h 853182"/>
                <a:gd name="connsiteX12-1429" fmla="*/ 897625 w 1274431"/>
                <a:gd name="connsiteY12-1430" fmla="*/ 497058 h 853182"/>
                <a:gd name="connsiteX13-1431" fmla="*/ 997638 w 1274431"/>
                <a:gd name="connsiteY13-1432" fmla="*/ 730420 h 853182"/>
                <a:gd name="connsiteX14-1433" fmla="*/ 807138 w 1274431"/>
                <a:gd name="connsiteY14-1434" fmla="*/ 620883 h 853182"/>
                <a:gd name="connsiteX15-1435" fmla="*/ 764275 w 1274431"/>
                <a:gd name="connsiteY15-1436" fmla="*/ 458958 h 853182"/>
                <a:gd name="connsiteX16-1437" fmla="*/ 702363 w 1274431"/>
                <a:gd name="connsiteY16-1438" fmla="*/ 573258 h 853182"/>
                <a:gd name="connsiteX17-1439" fmla="*/ 792850 w 1274431"/>
                <a:gd name="connsiteY17-1440" fmla="*/ 706608 h 853182"/>
                <a:gd name="connsiteX18-1441" fmla="*/ 559488 w 1274431"/>
                <a:gd name="connsiteY18-1442" fmla="*/ 587545 h 853182"/>
                <a:gd name="connsiteX19-1443" fmla="*/ 559488 w 1274431"/>
                <a:gd name="connsiteY19-1444" fmla="*/ 439908 h 853182"/>
                <a:gd name="connsiteX20-1445" fmla="*/ 497575 w 1274431"/>
                <a:gd name="connsiteY20-1446" fmla="*/ 482770 h 853182"/>
                <a:gd name="connsiteX21-1447" fmla="*/ 535675 w 1274431"/>
                <a:gd name="connsiteY21-1448" fmla="*/ 625645 h 853182"/>
                <a:gd name="connsiteX22-1449" fmla="*/ 330888 w 1274431"/>
                <a:gd name="connsiteY22-1450" fmla="*/ 506583 h 853182"/>
                <a:gd name="connsiteX23-1451" fmla="*/ 297550 w 1274431"/>
                <a:gd name="connsiteY23-1452" fmla="*/ 354183 h 853182"/>
                <a:gd name="connsiteX24-1453" fmla="*/ 221350 w 1274431"/>
                <a:gd name="connsiteY24-1454" fmla="*/ 363708 h 853182"/>
                <a:gd name="connsiteX25-1455" fmla="*/ 180869 w 1274431"/>
                <a:gd name="connsiteY25-1456" fmla="*/ 797095 h 853182"/>
                <a:gd name="connsiteX0-1457" fmla="*/ 180869 w 1274431"/>
                <a:gd name="connsiteY0-1458" fmla="*/ 797095 h 853182"/>
                <a:gd name="connsiteX1-1459" fmla="*/ 126100 w 1274431"/>
                <a:gd name="connsiteY1-1460" fmla="*/ 730421 h 853182"/>
                <a:gd name="connsiteX2-1461" fmla="*/ 40375 w 1274431"/>
                <a:gd name="connsiteY2-1462" fmla="*/ 697083 h 853182"/>
                <a:gd name="connsiteX3-1463" fmla="*/ 11800 w 1274431"/>
                <a:gd name="connsiteY3-1464" fmla="*/ 358945 h 853182"/>
                <a:gd name="connsiteX4-1465" fmla="*/ 233256 w 1274431"/>
                <a:gd name="connsiteY4-1466" fmla="*/ 63670 h 853182"/>
                <a:gd name="connsiteX5-1467" fmla="*/ 657119 w 1274431"/>
                <a:gd name="connsiteY5-1468" fmla="*/ 1757 h 853182"/>
                <a:gd name="connsiteX6-1469" fmla="*/ 1145275 w 1274431"/>
                <a:gd name="connsiteY6-1470" fmla="*/ 101770 h 853182"/>
                <a:gd name="connsiteX7-1471" fmla="*/ 1273863 w 1274431"/>
                <a:gd name="connsiteY7-1472" fmla="*/ 454195 h 853182"/>
                <a:gd name="connsiteX8-1473" fmla="*/ 1188138 w 1274431"/>
                <a:gd name="connsiteY8-1474" fmla="*/ 711370 h 853182"/>
                <a:gd name="connsiteX9-1475" fmla="*/ 1088125 w 1274431"/>
                <a:gd name="connsiteY9-1476" fmla="*/ 768520 h 853182"/>
                <a:gd name="connsiteX10-1477" fmla="*/ 1088125 w 1274431"/>
                <a:gd name="connsiteY10-1478" fmla="*/ 835195 h 853182"/>
                <a:gd name="connsiteX11-1479" fmla="*/ 930963 w 1274431"/>
                <a:gd name="connsiteY11-1480" fmla="*/ 411333 h 853182"/>
                <a:gd name="connsiteX12-1481" fmla="*/ 897625 w 1274431"/>
                <a:gd name="connsiteY12-1482" fmla="*/ 497058 h 853182"/>
                <a:gd name="connsiteX13-1483" fmla="*/ 997638 w 1274431"/>
                <a:gd name="connsiteY13-1484" fmla="*/ 730420 h 853182"/>
                <a:gd name="connsiteX14-1485" fmla="*/ 807138 w 1274431"/>
                <a:gd name="connsiteY14-1486" fmla="*/ 620883 h 853182"/>
                <a:gd name="connsiteX15-1487" fmla="*/ 764275 w 1274431"/>
                <a:gd name="connsiteY15-1488" fmla="*/ 458958 h 853182"/>
                <a:gd name="connsiteX16-1489" fmla="*/ 702363 w 1274431"/>
                <a:gd name="connsiteY16-1490" fmla="*/ 573258 h 853182"/>
                <a:gd name="connsiteX17-1491" fmla="*/ 792850 w 1274431"/>
                <a:gd name="connsiteY17-1492" fmla="*/ 706608 h 853182"/>
                <a:gd name="connsiteX18-1493" fmla="*/ 559488 w 1274431"/>
                <a:gd name="connsiteY18-1494" fmla="*/ 587545 h 853182"/>
                <a:gd name="connsiteX19-1495" fmla="*/ 559488 w 1274431"/>
                <a:gd name="connsiteY19-1496" fmla="*/ 439908 h 853182"/>
                <a:gd name="connsiteX20-1497" fmla="*/ 497575 w 1274431"/>
                <a:gd name="connsiteY20-1498" fmla="*/ 482770 h 853182"/>
                <a:gd name="connsiteX21-1499" fmla="*/ 535675 w 1274431"/>
                <a:gd name="connsiteY21-1500" fmla="*/ 625645 h 853182"/>
                <a:gd name="connsiteX22-1501" fmla="*/ 330888 w 1274431"/>
                <a:gd name="connsiteY22-1502" fmla="*/ 506583 h 853182"/>
                <a:gd name="connsiteX23-1503" fmla="*/ 297550 w 1274431"/>
                <a:gd name="connsiteY23-1504" fmla="*/ 354183 h 853182"/>
                <a:gd name="connsiteX24-1505" fmla="*/ 252307 w 1274431"/>
                <a:gd name="connsiteY24-1506" fmla="*/ 399427 h 853182"/>
                <a:gd name="connsiteX25-1507" fmla="*/ 180869 w 1274431"/>
                <a:gd name="connsiteY25-1508" fmla="*/ 797095 h 853182"/>
                <a:gd name="connsiteX0-1509" fmla="*/ 180869 w 1274431"/>
                <a:gd name="connsiteY0-1510" fmla="*/ 797095 h 853182"/>
                <a:gd name="connsiteX1-1511" fmla="*/ 126100 w 1274431"/>
                <a:gd name="connsiteY1-1512" fmla="*/ 730421 h 853182"/>
                <a:gd name="connsiteX2-1513" fmla="*/ 40375 w 1274431"/>
                <a:gd name="connsiteY2-1514" fmla="*/ 697083 h 853182"/>
                <a:gd name="connsiteX3-1515" fmla="*/ 11800 w 1274431"/>
                <a:gd name="connsiteY3-1516" fmla="*/ 358945 h 853182"/>
                <a:gd name="connsiteX4-1517" fmla="*/ 233256 w 1274431"/>
                <a:gd name="connsiteY4-1518" fmla="*/ 63670 h 853182"/>
                <a:gd name="connsiteX5-1519" fmla="*/ 657119 w 1274431"/>
                <a:gd name="connsiteY5-1520" fmla="*/ 1757 h 853182"/>
                <a:gd name="connsiteX6-1521" fmla="*/ 1145275 w 1274431"/>
                <a:gd name="connsiteY6-1522" fmla="*/ 101770 h 853182"/>
                <a:gd name="connsiteX7-1523" fmla="*/ 1273863 w 1274431"/>
                <a:gd name="connsiteY7-1524" fmla="*/ 454195 h 853182"/>
                <a:gd name="connsiteX8-1525" fmla="*/ 1188138 w 1274431"/>
                <a:gd name="connsiteY8-1526" fmla="*/ 711370 h 853182"/>
                <a:gd name="connsiteX9-1527" fmla="*/ 1088125 w 1274431"/>
                <a:gd name="connsiteY9-1528" fmla="*/ 768520 h 853182"/>
                <a:gd name="connsiteX10-1529" fmla="*/ 1088125 w 1274431"/>
                <a:gd name="connsiteY10-1530" fmla="*/ 835195 h 853182"/>
                <a:gd name="connsiteX11-1531" fmla="*/ 930963 w 1274431"/>
                <a:gd name="connsiteY11-1532" fmla="*/ 411333 h 853182"/>
                <a:gd name="connsiteX12-1533" fmla="*/ 897625 w 1274431"/>
                <a:gd name="connsiteY12-1534" fmla="*/ 497058 h 853182"/>
                <a:gd name="connsiteX13-1535" fmla="*/ 997638 w 1274431"/>
                <a:gd name="connsiteY13-1536" fmla="*/ 730420 h 853182"/>
                <a:gd name="connsiteX14-1537" fmla="*/ 807138 w 1274431"/>
                <a:gd name="connsiteY14-1538" fmla="*/ 620883 h 853182"/>
                <a:gd name="connsiteX15-1539" fmla="*/ 764275 w 1274431"/>
                <a:gd name="connsiteY15-1540" fmla="*/ 458958 h 853182"/>
                <a:gd name="connsiteX16-1541" fmla="*/ 702363 w 1274431"/>
                <a:gd name="connsiteY16-1542" fmla="*/ 573258 h 853182"/>
                <a:gd name="connsiteX17-1543" fmla="*/ 792850 w 1274431"/>
                <a:gd name="connsiteY17-1544" fmla="*/ 706608 h 853182"/>
                <a:gd name="connsiteX18-1545" fmla="*/ 559488 w 1274431"/>
                <a:gd name="connsiteY18-1546" fmla="*/ 587545 h 853182"/>
                <a:gd name="connsiteX19-1547" fmla="*/ 559488 w 1274431"/>
                <a:gd name="connsiteY19-1548" fmla="*/ 439908 h 853182"/>
                <a:gd name="connsiteX20-1549" fmla="*/ 497575 w 1274431"/>
                <a:gd name="connsiteY20-1550" fmla="*/ 482770 h 853182"/>
                <a:gd name="connsiteX21-1551" fmla="*/ 535675 w 1274431"/>
                <a:gd name="connsiteY21-1552" fmla="*/ 625645 h 853182"/>
                <a:gd name="connsiteX22-1553" fmla="*/ 330888 w 1274431"/>
                <a:gd name="connsiteY22-1554" fmla="*/ 506583 h 853182"/>
                <a:gd name="connsiteX23-1555" fmla="*/ 316600 w 1274431"/>
                <a:gd name="connsiteY23-1556" fmla="*/ 394664 h 853182"/>
                <a:gd name="connsiteX24-1557" fmla="*/ 252307 w 1274431"/>
                <a:gd name="connsiteY24-1558" fmla="*/ 399427 h 853182"/>
                <a:gd name="connsiteX25-1559" fmla="*/ 180869 w 1274431"/>
                <a:gd name="connsiteY25-1560" fmla="*/ 797095 h 853182"/>
                <a:gd name="connsiteX0-1561" fmla="*/ 180869 w 1275111"/>
                <a:gd name="connsiteY0-1562" fmla="*/ 798120 h 854207"/>
                <a:gd name="connsiteX1-1563" fmla="*/ 126100 w 1275111"/>
                <a:gd name="connsiteY1-1564" fmla="*/ 731446 h 854207"/>
                <a:gd name="connsiteX2-1565" fmla="*/ 40375 w 1275111"/>
                <a:gd name="connsiteY2-1566" fmla="*/ 698108 h 854207"/>
                <a:gd name="connsiteX3-1567" fmla="*/ 11800 w 1275111"/>
                <a:gd name="connsiteY3-1568" fmla="*/ 359970 h 854207"/>
                <a:gd name="connsiteX4-1569" fmla="*/ 233256 w 1275111"/>
                <a:gd name="connsiteY4-1570" fmla="*/ 64695 h 854207"/>
                <a:gd name="connsiteX5-1571" fmla="*/ 657119 w 1275111"/>
                <a:gd name="connsiteY5-1572" fmla="*/ 2782 h 854207"/>
                <a:gd name="connsiteX6-1573" fmla="*/ 1121462 w 1275111"/>
                <a:gd name="connsiteY6-1574" fmla="*/ 119464 h 854207"/>
                <a:gd name="connsiteX7-1575" fmla="*/ 1273863 w 1275111"/>
                <a:gd name="connsiteY7-1576" fmla="*/ 455220 h 854207"/>
                <a:gd name="connsiteX8-1577" fmla="*/ 1188138 w 1275111"/>
                <a:gd name="connsiteY8-1578" fmla="*/ 712395 h 854207"/>
                <a:gd name="connsiteX9-1579" fmla="*/ 1088125 w 1275111"/>
                <a:gd name="connsiteY9-1580" fmla="*/ 769545 h 854207"/>
                <a:gd name="connsiteX10-1581" fmla="*/ 1088125 w 1275111"/>
                <a:gd name="connsiteY10-1582" fmla="*/ 836220 h 854207"/>
                <a:gd name="connsiteX11-1583" fmla="*/ 930963 w 1275111"/>
                <a:gd name="connsiteY11-1584" fmla="*/ 412358 h 854207"/>
                <a:gd name="connsiteX12-1585" fmla="*/ 897625 w 1275111"/>
                <a:gd name="connsiteY12-1586" fmla="*/ 498083 h 854207"/>
                <a:gd name="connsiteX13-1587" fmla="*/ 997638 w 1275111"/>
                <a:gd name="connsiteY13-1588" fmla="*/ 731445 h 854207"/>
                <a:gd name="connsiteX14-1589" fmla="*/ 807138 w 1275111"/>
                <a:gd name="connsiteY14-1590" fmla="*/ 621908 h 854207"/>
                <a:gd name="connsiteX15-1591" fmla="*/ 764275 w 1275111"/>
                <a:gd name="connsiteY15-1592" fmla="*/ 459983 h 854207"/>
                <a:gd name="connsiteX16-1593" fmla="*/ 702363 w 1275111"/>
                <a:gd name="connsiteY16-1594" fmla="*/ 574283 h 854207"/>
                <a:gd name="connsiteX17-1595" fmla="*/ 792850 w 1275111"/>
                <a:gd name="connsiteY17-1596" fmla="*/ 707633 h 854207"/>
                <a:gd name="connsiteX18-1597" fmla="*/ 559488 w 1275111"/>
                <a:gd name="connsiteY18-1598" fmla="*/ 588570 h 854207"/>
                <a:gd name="connsiteX19-1599" fmla="*/ 559488 w 1275111"/>
                <a:gd name="connsiteY19-1600" fmla="*/ 440933 h 854207"/>
                <a:gd name="connsiteX20-1601" fmla="*/ 497575 w 1275111"/>
                <a:gd name="connsiteY20-1602" fmla="*/ 483795 h 854207"/>
                <a:gd name="connsiteX21-1603" fmla="*/ 535675 w 1275111"/>
                <a:gd name="connsiteY21-1604" fmla="*/ 626670 h 854207"/>
                <a:gd name="connsiteX22-1605" fmla="*/ 330888 w 1275111"/>
                <a:gd name="connsiteY22-1606" fmla="*/ 507608 h 854207"/>
                <a:gd name="connsiteX23-1607" fmla="*/ 316600 w 1275111"/>
                <a:gd name="connsiteY23-1608" fmla="*/ 395689 h 854207"/>
                <a:gd name="connsiteX24-1609" fmla="*/ 252307 w 1275111"/>
                <a:gd name="connsiteY24-1610" fmla="*/ 400452 h 854207"/>
                <a:gd name="connsiteX25-1611" fmla="*/ 180869 w 1275111"/>
                <a:gd name="connsiteY25-1612" fmla="*/ 798120 h 854207"/>
                <a:gd name="connsiteX0-1613" fmla="*/ 180869 w 1275111"/>
                <a:gd name="connsiteY0-1614" fmla="*/ 797238 h 853325"/>
                <a:gd name="connsiteX1-1615" fmla="*/ 126100 w 1275111"/>
                <a:gd name="connsiteY1-1616" fmla="*/ 730564 h 853325"/>
                <a:gd name="connsiteX2-1617" fmla="*/ 40375 w 1275111"/>
                <a:gd name="connsiteY2-1618" fmla="*/ 697226 h 853325"/>
                <a:gd name="connsiteX3-1619" fmla="*/ 11800 w 1275111"/>
                <a:gd name="connsiteY3-1620" fmla="*/ 359088 h 853325"/>
                <a:gd name="connsiteX4-1621" fmla="*/ 233256 w 1275111"/>
                <a:gd name="connsiteY4-1622" fmla="*/ 63813 h 853325"/>
                <a:gd name="connsiteX5-1623" fmla="*/ 657119 w 1275111"/>
                <a:gd name="connsiteY5-1624" fmla="*/ 1900 h 853325"/>
                <a:gd name="connsiteX6-1625" fmla="*/ 1121462 w 1275111"/>
                <a:gd name="connsiteY6-1626" fmla="*/ 104294 h 853325"/>
                <a:gd name="connsiteX7-1627" fmla="*/ 1273863 w 1275111"/>
                <a:gd name="connsiteY7-1628" fmla="*/ 454338 h 853325"/>
                <a:gd name="connsiteX8-1629" fmla="*/ 1188138 w 1275111"/>
                <a:gd name="connsiteY8-1630" fmla="*/ 711513 h 853325"/>
                <a:gd name="connsiteX9-1631" fmla="*/ 1088125 w 1275111"/>
                <a:gd name="connsiteY9-1632" fmla="*/ 768663 h 853325"/>
                <a:gd name="connsiteX10-1633" fmla="*/ 1088125 w 1275111"/>
                <a:gd name="connsiteY10-1634" fmla="*/ 835338 h 853325"/>
                <a:gd name="connsiteX11-1635" fmla="*/ 930963 w 1275111"/>
                <a:gd name="connsiteY11-1636" fmla="*/ 411476 h 853325"/>
                <a:gd name="connsiteX12-1637" fmla="*/ 897625 w 1275111"/>
                <a:gd name="connsiteY12-1638" fmla="*/ 497201 h 853325"/>
                <a:gd name="connsiteX13-1639" fmla="*/ 997638 w 1275111"/>
                <a:gd name="connsiteY13-1640" fmla="*/ 730563 h 853325"/>
                <a:gd name="connsiteX14-1641" fmla="*/ 807138 w 1275111"/>
                <a:gd name="connsiteY14-1642" fmla="*/ 621026 h 853325"/>
                <a:gd name="connsiteX15-1643" fmla="*/ 764275 w 1275111"/>
                <a:gd name="connsiteY15-1644" fmla="*/ 459101 h 853325"/>
                <a:gd name="connsiteX16-1645" fmla="*/ 702363 w 1275111"/>
                <a:gd name="connsiteY16-1646" fmla="*/ 573401 h 853325"/>
                <a:gd name="connsiteX17-1647" fmla="*/ 792850 w 1275111"/>
                <a:gd name="connsiteY17-1648" fmla="*/ 706751 h 853325"/>
                <a:gd name="connsiteX18-1649" fmla="*/ 559488 w 1275111"/>
                <a:gd name="connsiteY18-1650" fmla="*/ 587688 h 853325"/>
                <a:gd name="connsiteX19-1651" fmla="*/ 559488 w 1275111"/>
                <a:gd name="connsiteY19-1652" fmla="*/ 440051 h 853325"/>
                <a:gd name="connsiteX20-1653" fmla="*/ 497575 w 1275111"/>
                <a:gd name="connsiteY20-1654" fmla="*/ 482913 h 853325"/>
                <a:gd name="connsiteX21-1655" fmla="*/ 535675 w 1275111"/>
                <a:gd name="connsiteY21-1656" fmla="*/ 625788 h 853325"/>
                <a:gd name="connsiteX22-1657" fmla="*/ 330888 w 1275111"/>
                <a:gd name="connsiteY22-1658" fmla="*/ 506726 h 853325"/>
                <a:gd name="connsiteX23-1659" fmla="*/ 316600 w 1275111"/>
                <a:gd name="connsiteY23-1660" fmla="*/ 394807 h 853325"/>
                <a:gd name="connsiteX24-1661" fmla="*/ 252307 w 1275111"/>
                <a:gd name="connsiteY24-1662" fmla="*/ 399570 h 853325"/>
                <a:gd name="connsiteX25-1663" fmla="*/ 180869 w 1275111"/>
                <a:gd name="connsiteY25-1664" fmla="*/ 797238 h 853325"/>
                <a:gd name="connsiteX0-1665" fmla="*/ 180869 w 1275111"/>
                <a:gd name="connsiteY0-1666" fmla="*/ 795698 h 851785"/>
                <a:gd name="connsiteX1-1667" fmla="*/ 126100 w 1275111"/>
                <a:gd name="connsiteY1-1668" fmla="*/ 729024 h 851785"/>
                <a:gd name="connsiteX2-1669" fmla="*/ 40375 w 1275111"/>
                <a:gd name="connsiteY2-1670" fmla="*/ 695686 h 851785"/>
                <a:gd name="connsiteX3-1671" fmla="*/ 11800 w 1275111"/>
                <a:gd name="connsiteY3-1672" fmla="*/ 357548 h 851785"/>
                <a:gd name="connsiteX4-1673" fmla="*/ 233256 w 1275111"/>
                <a:gd name="connsiteY4-1674" fmla="*/ 62273 h 851785"/>
                <a:gd name="connsiteX5-1675" fmla="*/ 657119 w 1275111"/>
                <a:gd name="connsiteY5-1676" fmla="*/ 360 h 851785"/>
                <a:gd name="connsiteX6-1677" fmla="*/ 1121462 w 1275111"/>
                <a:gd name="connsiteY6-1678" fmla="*/ 102754 h 851785"/>
                <a:gd name="connsiteX7-1679" fmla="*/ 1273863 w 1275111"/>
                <a:gd name="connsiteY7-1680" fmla="*/ 452798 h 851785"/>
                <a:gd name="connsiteX8-1681" fmla="*/ 1188138 w 1275111"/>
                <a:gd name="connsiteY8-1682" fmla="*/ 709973 h 851785"/>
                <a:gd name="connsiteX9-1683" fmla="*/ 1088125 w 1275111"/>
                <a:gd name="connsiteY9-1684" fmla="*/ 767123 h 851785"/>
                <a:gd name="connsiteX10-1685" fmla="*/ 1088125 w 1275111"/>
                <a:gd name="connsiteY10-1686" fmla="*/ 833798 h 851785"/>
                <a:gd name="connsiteX11-1687" fmla="*/ 930963 w 1275111"/>
                <a:gd name="connsiteY11-1688" fmla="*/ 409936 h 851785"/>
                <a:gd name="connsiteX12-1689" fmla="*/ 897625 w 1275111"/>
                <a:gd name="connsiteY12-1690" fmla="*/ 495661 h 851785"/>
                <a:gd name="connsiteX13-1691" fmla="*/ 997638 w 1275111"/>
                <a:gd name="connsiteY13-1692" fmla="*/ 729023 h 851785"/>
                <a:gd name="connsiteX14-1693" fmla="*/ 807138 w 1275111"/>
                <a:gd name="connsiteY14-1694" fmla="*/ 619486 h 851785"/>
                <a:gd name="connsiteX15-1695" fmla="*/ 764275 w 1275111"/>
                <a:gd name="connsiteY15-1696" fmla="*/ 457561 h 851785"/>
                <a:gd name="connsiteX16-1697" fmla="*/ 702363 w 1275111"/>
                <a:gd name="connsiteY16-1698" fmla="*/ 571861 h 851785"/>
                <a:gd name="connsiteX17-1699" fmla="*/ 792850 w 1275111"/>
                <a:gd name="connsiteY17-1700" fmla="*/ 705211 h 851785"/>
                <a:gd name="connsiteX18-1701" fmla="*/ 559488 w 1275111"/>
                <a:gd name="connsiteY18-1702" fmla="*/ 586148 h 851785"/>
                <a:gd name="connsiteX19-1703" fmla="*/ 559488 w 1275111"/>
                <a:gd name="connsiteY19-1704" fmla="*/ 438511 h 851785"/>
                <a:gd name="connsiteX20-1705" fmla="*/ 497575 w 1275111"/>
                <a:gd name="connsiteY20-1706" fmla="*/ 481373 h 851785"/>
                <a:gd name="connsiteX21-1707" fmla="*/ 535675 w 1275111"/>
                <a:gd name="connsiteY21-1708" fmla="*/ 624248 h 851785"/>
                <a:gd name="connsiteX22-1709" fmla="*/ 330888 w 1275111"/>
                <a:gd name="connsiteY22-1710" fmla="*/ 505186 h 851785"/>
                <a:gd name="connsiteX23-1711" fmla="*/ 316600 w 1275111"/>
                <a:gd name="connsiteY23-1712" fmla="*/ 393267 h 851785"/>
                <a:gd name="connsiteX24-1713" fmla="*/ 252307 w 1275111"/>
                <a:gd name="connsiteY24-1714" fmla="*/ 398030 h 851785"/>
                <a:gd name="connsiteX25-1715" fmla="*/ 180869 w 1275111"/>
                <a:gd name="connsiteY25-1716" fmla="*/ 795698 h 851785"/>
                <a:gd name="connsiteX0-1717" fmla="*/ 180869 w 1275435"/>
                <a:gd name="connsiteY0-1718" fmla="*/ 797526 h 853613"/>
                <a:gd name="connsiteX1-1719" fmla="*/ 126100 w 1275435"/>
                <a:gd name="connsiteY1-1720" fmla="*/ 730852 h 853613"/>
                <a:gd name="connsiteX2-1721" fmla="*/ 40375 w 1275435"/>
                <a:gd name="connsiteY2-1722" fmla="*/ 697514 h 853613"/>
                <a:gd name="connsiteX3-1723" fmla="*/ 11800 w 1275435"/>
                <a:gd name="connsiteY3-1724" fmla="*/ 359376 h 853613"/>
                <a:gd name="connsiteX4-1725" fmla="*/ 233256 w 1275435"/>
                <a:gd name="connsiteY4-1726" fmla="*/ 64101 h 853613"/>
                <a:gd name="connsiteX5-1727" fmla="*/ 657119 w 1275435"/>
                <a:gd name="connsiteY5-1728" fmla="*/ 2188 h 853613"/>
                <a:gd name="connsiteX6-1729" fmla="*/ 1111937 w 1275435"/>
                <a:gd name="connsiteY6-1730" fmla="*/ 109344 h 853613"/>
                <a:gd name="connsiteX7-1731" fmla="*/ 1273863 w 1275435"/>
                <a:gd name="connsiteY7-1732" fmla="*/ 454626 h 853613"/>
                <a:gd name="connsiteX8-1733" fmla="*/ 1188138 w 1275435"/>
                <a:gd name="connsiteY8-1734" fmla="*/ 711801 h 853613"/>
                <a:gd name="connsiteX9-1735" fmla="*/ 1088125 w 1275435"/>
                <a:gd name="connsiteY9-1736" fmla="*/ 768951 h 853613"/>
                <a:gd name="connsiteX10-1737" fmla="*/ 1088125 w 1275435"/>
                <a:gd name="connsiteY10-1738" fmla="*/ 835626 h 853613"/>
                <a:gd name="connsiteX11-1739" fmla="*/ 930963 w 1275435"/>
                <a:gd name="connsiteY11-1740" fmla="*/ 411764 h 853613"/>
                <a:gd name="connsiteX12-1741" fmla="*/ 897625 w 1275435"/>
                <a:gd name="connsiteY12-1742" fmla="*/ 497489 h 853613"/>
                <a:gd name="connsiteX13-1743" fmla="*/ 997638 w 1275435"/>
                <a:gd name="connsiteY13-1744" fmla="*/ 730851 h 853613"/>
                <a:gd name="connsiteX14-1745" fmla="*/ 807138 w 1275435"/>
                <a:gd name="connsiteY14-1746" fmla="*/ 621314 h 853613"/>
                <a:gd name="connsiteX15-1747" fmla="*/ 764275 w 1275435"/>
                <a:gd name="connsiteY15-1748" fmla="*/ 459389 h 853613"/>
                <a:gd name="connsiteX16-1749" fmla="*/ 702363 w 1275435"/>
                <a:gd name="connsiteY16-1750" fmla="*/ 573689 h 853613"/>
                <a:gd name="connsiteX17-1751" fmla="*/ 792850 w 1275435"/>
                <a:gd name="connsiteY17-1752" fmla="*/ 707039 h 853613"/>
                <a:gd name="connsiteX18-1753" fmla="*/ 559488 w 1275435"/>
                <a:gd name="connsiteY18-1754" fmla="*/ 587976 h 853613"/>
                <a:gd name="connsiteX19-1755" fmla="*/ 559488 w 1275435"/>
                <a:gd name="connsiteY19-1756" fmla="*/ 440339 h 853613"/>
                <a:gd name="connsiteX20-1757" fmla="*/ 497575 w 1275435"/>
                <a:gd name="connsiteY20-1758" fmla="*/ 483201 h 853613"/>
                <a:gd name="connsiteX21-1759" fmla="*/ 535675 w 1275435"/>
                <a:gd name="connsiteY21-1760" fmla="*/ 626076 h 853613"/>
                <a:gd name="connsiteX22-1761" fmla="*/ 330888 w 1275435"/>
                <a:gd name="connsiteY22-1762" fmla="*/ 507014 h 853613"/>
                <a:gd name="connsiteX23-1763" fmla="*/ 316600 w 1275435"/>
                <a:gd name="connsiteY23-1764" fmla="*/ 395095 h 853613"/>
                <a:gd name="connsiteX24-1765" fmla="*/ 252307 w 1275435"/>
                <a:gd name="connsiteY24-1766" fmla="*/ 399858 h 853613"/>
                <a:gd name="connsiteX25-1767" fmla="*/ 180869 w 1275435"/>
                <a:gd name="connsiteY25-1768" fmla="*/ 797526 h 853613"/>
                <a:gd name="connsiteX0-1769" fmla="*/ 180869 w 1263759"/>
                <a:gd name="connsiteY0-1770" fmla="*/ 797526 h 853613"/>
                <a:gd name="connsiteX1-1771" fmla="*/ 126100 w 1263759"/>
                <a:gd name="connsiteY1-1772" fmla="*/ 730852 h 853613"/>
                <a:gd name="connsiteX2-1773" fmla="*/ 40375 w 1263759"/>
                <a:gd name="connsiteY2-1774" fmla="*/ 697514 h 853613"/>
                <a:gd name="connsiteX3-1775" fmla="*/ 11800 w 1263759"/>
                <a:gd name="connsiteY3-1776" fmla="*/ 359376 h 853613"/>
                <a:gd name="connsiteX4-1777" fmla="*/ 233256 w 1263759"/>
                <a:gd name="connsiteY4-1778" fmla="*/ 64101 h 853613"/>
                <a:gd name="connsiteX5-1779" fmla="*/ 657119 w 1263759"/>
                <a:gd name="connsiteY5-1780" fmla="*/ 2188 h 853613"/>
                <a:gd name="connsiteX6-1781" fmla="*/ 1111937 w 1263759"/>
                <a:gd name="connsiteY6-1782" fmla="*/ 109344 h 853613"/>
                <a:gd name="connsiteX7-1783" fmla="*/ 1261956 w 1263759"/>
                <a:gd name="connsiteY7-1784" fmla="*/ 445101 h 853613"/>
                <a:gd name="connsiteX8-1785" fmla="*/ 1188138 w 1263759"/>
                <a:gd name="connsiteY8-1786" fmla="*/ 711801 h 853613"/>
                <a:gd name="connsiteX9-1787" fmla="*/ 1088125 w 1263759"/>
                <a:gd name="connsiteY9-1788" fmla="*/ 768951 h 853613"/>
                <a:gd name="connsiteX10-1789" fmla="*/ 1088125 w 1263759"/>
                <a:gd name="connsiteY10-1790" fmla="*/ 835626 h 853613"/>
                <a:gd name="connsiteX11-1791" fmla="*/ 930963 w 1263759"/>
                <a:gd name="connsiteY11-1792" fmla="*/ 411764 h 853613"/>
                <a:gd name="connsiteX12-1793" fmla="*/ 897625 w 1263759"/>
                <a:gd name="connsiteY12-1794" fmla="*/ 497489 h 853613"/>
                <a:gd name="connsiteX13-1795" fmla="*/ 997638 w 1263759"/>
                <a:gd name="connsiteY13-1796" fmla="*/ 730851 h 853613"/>
                <a:gd name="connsiteX14-1797" fmla="*/ 807138 w 1263759"/>
                <a:gd name="connsiteY14-1798" fmla="*/ 621314 h 853613"/>
                <a:gd name="connsiteX15-1799" fmla="*/ 764275 w 1263759"/>
                <a:gd name="connsiteY15-1800" fmla="*/ 459389 h 853613"/>
                <a:gd name="connsiteX16-1801" fmla="*/ 702363 w 1263759"/>
                <a:gd name="connsiteY16-1802" fmla="*/ 573689 h 853613"/>
                <a:gd name="connsiteX17-1803" fmla="*/ 792850 w 1263759"/>
                <a:gd name="connsiteY17-1804" fmla="*/ 707039 h 853613"/>
                <a:gd name="connsiteX18-1805" fmla="*/ 559488 w 1263759"/>
                <a:gd name="connsiteY18-1806" fmla="*/ 587976 h 853613"/>
                <a:gd name="connsiteX19-1807" fmla="*/ 559488 w 1263759"/>
                <a:gd name="connsiteY19-1808" fmla="*/ 440339 h 853613"/>
                <a:gd name="connsiteX20-1809" fmla="*/ 497575 w 1263759"/>
                <a:gd name="connsiteY20-1810" fmla="*/ 483201 h 853613"/>
                <a:gd name="connsiteX21-1811" fmla="*/ 535675 w 1263759"/>
                <a:gd name="connsiteY21-1812" fmla="*/ 626076 h 853613"/>
                <a:gd name="connsiteX22-1813" fmla="*/ 330888 w 1263759"/>
                <a:gd name="connsiteY22-1814" fmla="*/ 507014 h 853613"/>
                <a:gd name="connsiteX23-1815" fmla="*/ 316600 w 1263759"/>
                <a:gd name="connsiteY23-1816" fmla="*/ 395095 h 853613"/>
                <a:gd name="connsiteX24-1817" fmla="*/ 252307 w 1263759"/>
                <a:gd name="connsiteY24-1818" fmla="*/ 399858 h 853613"/>
                <a:gd name="connsiteX25-1819" fmla="*/ 180869 w 1263759"/>
                <a:gd name="connsiteY25-1820" fmla="*/ 797526 h 853613"/>
                <a:gd name="connsiteX0-1821" fmla="*/ 180869 w 1262163"/>
                <a:gd name="connsiteY0-1822" fmla="*/ 797526 h 853613"/>
                <a:gd name="connsiteX1-1823" fmla="*/ 126100 w 1262163"/>
                <a:gd name="connsiteY1-1824" fmla="*/ 730852 h 853613"/>
                <a:gd name="connsiteX2-1825" fmla="*/ 40375 w 1262163"/>
                <a:gd name="connsiteY2-1826" fmla="*/ 697514 h 853613"/>
                <a:gd name="connsiteX3-1827" fmla="*/ 11800 w 1262163"/>
                <a:gd name="connsiteY3-1828" fmla="*/ 359376 h 853613"/>
                <a:gd name="connsiteX4-1829" fmla="*/ 233256 w 1262163"/>
                <a:gd name="connsiteY4-1830" fmla="*/ 64101 h 853613"/>
                <a:gd name="connsiteX5-1831" fmla="*/ 657119 w 1262163"/>
                <a:gd name="connsiteY5-1832" fmla="*/ 2188 h 853613"/>
                <a:gd name="connsiteX6-1833" fmla="*/ 1111937 w 1262163"/>
                <a:gd name="connsiteY6-1834" fmla="*/ 109344 h 853613"/>
                <a:gd name="connsiteX7-1835" fmla="*/ 1261956 w 1262163"/>
                <a:gd name="connsiteY7-1836" fmla="*/ 445101 h 853613"/>
                <a:gd name="connsiteX8-1837" fmla="*/ 1188138 w 1262163"/>
                <a:gd name="connsiteY8-1838" fmla="*/ 711801 h 853613"/>
                <a:gd name="connsiteX9-1839" fmla="*/ 1088125 w 1262163"/>
                <a:gd name="connsiteY9-1840" fmla="*/ 768951 h 853613"/>
                <a:gd name="connsiteX10-1841" fmla="*/ 1088125 w 1262163"/>
                <a:gd name="connsiteY10-1842" fmla="*/ 835626 h 853613"/>
                <a:gd name="connsiteX11-1843" fmla="*/ 930963 w 1262163"/>
                <a:gd name="connsiteY11-1844" fmla="*/ 411764 h 853613"/>
                <a:gd name="connsiteX12-1845" fmla="*/ 897625 w 1262163"/>
                <a:gd name="connsiteY12-1846" fmla="*/ 497489 h 853613"/>
                <a:gd name="connsiteX13-1847" fmla="*/ 997638 w 1262163"/>
                <a:gd name="connsiteY13-1848" fmla="*/ 730851 h 853613"/>
                <a:gd name="connsiteX14-1849" fmla="*/ 807138 w 1262163"/>
                <a:gd name="connsiteY14-1850" fmla="*/ 621314 h 853613"/>
                <a:gd name="connsiteX15-1851" fmla="*/ 764275 w 1262163"/>
                <a:gd name="connsiteY15-1852" fmla="*/ 459389 h 853613"/>
                <a:gd name="connsiteX16-1853" fmla="*/ 702363 w 1262163"/>
                <a:gd name="connsiteY16-1854" fmla="*/ 573689 h 853613"/>
                <a:gd name="connsiteX17-1855" fmla="*/ 792850 w 1262163"/>
                <a:gd name="connsiteY17-1856" fmla="*/ 707039 h 853613"/>
                <a:gd name="connsiteX18-1857" fmla="*/ 559488 w 1262163"/>
                <a:gd name="connsiteY18-1858" fmla="*/ 587976 h 853613"/>
                <a:gd name="connsiteX19-1859" fmla="*/ 559488 w 1262163"/>
                <a:gd name="connsiteY19-1860" fmla="*/ 440339 h 853613"/>
                <a:gd name="connsiteX20-1861" fmla="*/ 497575 w 1262163"/>
                <a:gd name="connsiteY20-1862" fmla="*/ 483201 h 853613"/>
                <a:gd name="connsiteX21-1863" fmla="*/ 535675 w 1262163"/>
                <a:gd name="connsiteY21-1864" fmla="*/ 626076 h 853613"/>
                <a:gd name="connsiteX22-1865" fmla="*/ 330888 w 1262163"/>
                <a:gd name="connsiteY22-1866" fmla="*/ 507014 h 853613"/>
                <a:gd name="connsiteX23-1867" fmla="*/ 316600 w 1262163"/>
                <a:gd name="connsiteY23-1868" fmla="*/ 395095 h 853613"/>
                <a:gd name="connsiteX24-1869" fmla="*/ 252307 w 1262163"/>
                <a:gd name="connsiteY24-1870" fmla="*/ 399858 h 853613"/>
                <a:gd name="connsiteX25-1871" fmla="*/ 180869 w 1262163"/>
                <a:gd name="connsiteY25-1872" fmla="*/ 797526 h 853613"/>
                <a:gd name="connsiteX0-1873" fmla="*/ 180869 w 1263141"/>
                <a:gd name="connsiteY0-1874" fmla="*/ 797970 h 854057"/>
                <a:gd name="connsiteX1-1875" fmla="*/ 126100 w 1263141"/>
                <a:gd name="connsiteY1-1876" fmla="*/ 731296 h 854057"/>
                <a:gd name="connsiteX2-1877" fmla="*/ 40375 w 1263141"/>
                <a:gd name="connsiteY2-1878" fmla="*/ 697958 h 854057"/>
                <a:gd name="connsiteX3-1879" fmla="*/ 11800 w 1263141"/>
                <a:gd name="connsiteY3-1880" fmla="*/ 359820 h 854057"/>
                <a:gd name="connsiteX4-1881" fmla="*/ 233256 w 1263141"/>
                <a:gd name="connsiteY4-1882" fmla="*/ 64545 h 854057"/>
                <a:gd name="connsiteX5-1883" fmla="*/ 657119 w 1263141"/>
                <a:gd name="connsiteY5-1884" fmla="*/ 2632 h 854057"/>
                <a:gd name="connsiteX6-1885" fmla="*/ 1128605 w 1263141"/>
                <a:gd name="connsiteY6-1886" fmla="*/ 116931 h 854057"/>
                <a:gd name="connsiteX7-1887" fmla="*/ 1261956 w 1263141"/>
                <a:gd name="connsiteY7-1888" fmla="*/ 445545 h 854057"/>
                <a:gd name="connsiteX8-1889" fmla="*/ 1188138 w 1263141"/>
                <a:gd name="connsiteY8-1890" fmla="*/ 712245 h 854057"/>
                <a:gd name="connsiteX9-1891" fmla="*/ 1088125 w 1263141"/>
                <a:gd name="connsiteY9-1892" fmla="*/ 769395 h 854057"/>
                <a:gd name="connsiteX10-1893" fmla="*/ 1088125 w 1263141"/>
                <a:gd name="connsiteY10-1894" fmla="*/ 836070 h 854057"/>
                <a:gd name="connsiteX11-1895" fmla="*/ 930963 w 1263141"/>
                <a:gd name="connsiteY11-1896" fmla="*/ 412208 h 854057"/>
                <a:gd name="connsiteX12-1897" fmla="*/ 897625 w 1263141"/>
                <a:gd name="connsiteY12-1898" fmla="*/ 497933 h 854057"/>
                <a:gd name="connsiteX13-1899" fmla="*/ 997638 w 1263141"/>
                <a:gd name="connsiteY13-1900" fmla="*/ 731295 h 854057"/>
                <a:gd name="connsiteX14-1901" fmla="*/ 807138 w 1263141"/>
                <a:gd name="connsiteY14-1902" fmla="*/ 621758 h 854057"/>
                <a:gd name="connsiteX15-1903" fmla="*/ 764275 w 1263141"/>
                <a:gd name="connsiteY15-1904" fmla="*/ 459833 h 854057"/>
                <a:gd name="connsiteX16-1905" fmla="*/ 702363 w 1263141"/>
                <a:gd name="connsiteY16-1906" fmla="*/ 574133 h 854057"/>
                <a:gd name="connsiteX17-1907" fmla="*/ 792850 w 1263141"/>
                <a:gd name="connsiteY17-1908" fmla="*/ 707483 h 854057"/>
                <a:gd name="connsiteX18-1909" fmla="*/ 559488 w 1263141"/>
                <a:gd name="connsiteY18-1910" fmla="*/ 588420 h 854057"/>
                <a:gd name="connsiteX19-1911" fmla="*/ 559488 w 1263141"/>
                <a:gd name="connsiteY19-1912" fmla="*/ 440783 h 854057"/>
                <a:gd name="connsiteX20-1913" fmla="*/ 497575 w 1263141"/>
                <a:gd name="connsiteY20-1914" fmla="*/ 483645 h 854057"/>
                <a:gd name="connsiteX21-1915" fmla="*/ 535675 w 1263141"/>
                <a:gd name="connsiteY21-1916" fmla="*/ 626520 h 854057"/>
                <a:gd name="connsiteX22-1917" fmla="*/ 330888 w 1263141"/>
                <a:gd name="connsiteY22-1918" fmla="*/ 507458 h 854057"/>
                <a:gd name="connsiteX23-1919" fmla="*/ 316600 w 1263141"/>
                <a:gd name="connsiteY23-1920" fmla="*/ 395539 h 854057"/>
                <a:gd name="connsiteX24-1921" fmla="*/ 252307 w 1263141"/>
                <a:gd name="connsiteY24-1922" fmla="*/ 400302 h 854057"/>
                <a:gd name="connsiteX25-1923" fmla="*/ 180869 w 1263141"/>
                <a:gd name="connsiteY25-1924" fmla="*/ 797970 h 854057"/>
                <a:gd name="connsiteX0-1925" fmla="*/ 180869 w 1264978"/>
                <a:gd name="connsiteY0-1926" fmla="*/ 797970 h 854057"/>
                <a:gd name="connsiteX1-1927" fmla="*/ 126100 w 1264978"/>
                <a:gd name="connsiteY1-1928" fmla="*/ 731296 h 854057"/>
                <a:gd name="connsiteX2-1929" fmla="*/ 40375 w 1264978"/>
                <a:gd name="connsiteY2-1930" fmla="*/ 697958 h 854057"/>
                <a:gd name="connsiteX3-1931" fmla="*/ 11800 w 1264978"/>
                <a:gd name="connsiteY3-1932" fmla="*/ 359820 h 854057"/>
                <a:gd name="connsiteX4-1933" fmla="*/ 233256 w 1264978"/>
                <a:gd name="connsiteY4-1934" fmla="*/ 64545 h 854057"/>
                <a:gd name="connsiteX5-1935" fmla="*/ 657119 w 1264978"/>
                <a:gd name="connsiteY5-1936" fmla="*/ 2632 h 854057"/>
                <a:gd name="connsiteX6-1937" fmla="*/ 1128605 w 1264978"/>
                <a:gd name="connsiteY6-1938" fmla="*/ 116931 h 854057"/>
                <a:gd name="connsiteX7-1939" fmla="*/ 1261956 w 1264978"/>
                <a:gd name="connsiteY7-1940" fmla="*/ 445545 h 854057"/>
                <a:gd name="connsiteX8-1941" fmla="*/ 1219095 w 1264978"/>
                <a:gd name="connsiteY8-1942" fmla="*/ 686051 h 854057"/>
                <a:gd name="connsiteX9-1943" fmla="*/ 1188138 w 1264978"/>
                <a:gd name="connsiteY9-1944" fmla="*/ 712245 h 854057"/>
                <a:gd name="connsiteX10-1945" fmla="*/ 1088125 w 1264978"/>
                <a:gd name="connsiteY10-1946" fmla="*/ 769395 h 854057"/>
                <a:gd name="connsiteX11-1947" fmla="*/ 1088125 w 1264978"/>
                <a:gd name="connsiteY11-1948" fmla="*/ 836070 h 854057"/>
                <a:gd name="connsiteX12-1949" fmla="*/ 930963 w 1264978"/>
                <a:gd name="connsiteY12-1950" fmla="*/ 412208 h 854057"/>
                <a:gd name="connsiteX13-1951" fmla="*/ 897625 w 1264978"/>
                <a:gd name="connsiteY13-1952" fmla="*/ 497933 h 854057"/>
                <a:gd name="connsiteX14-1953" fmla="*/ 997638 w 1264978"/>
                <a:gd name="connsiteY14-1954" fmla="*/ 731295 h 854057"/>
                <a:gd name="connsiteX15-1955" fmla="*/ 807138 w 1264978"/>
                <a:gd name="connsiteY15-1956" fmla="*/ 621758 h 854057"/>
                <a:gd name="connsiteX16-1957" fmla="*/ 764275 w 1264978"/>
                <a:gd name="connsiteY16-1958" fmla="*/ 459833 h 854057"/>
                <a:gd name="connsiteX17-1959" fmla="*/ 702363 w 1264978"/>
                <a:gd name="connsiteY17-1960" fmla="*/ 574133 h 854057"/>
                <a:gd name="connsiteX18-1961" fmla="*/ 792850 w 1264978"/>
                <a:gd name="connsiteY18-1962" fmla="*/ 707483 h 854057"/>
                <a:gd name="connsiteX19-1963" fmla="*/ 559488 w 1264978"/>
                <a:gd name="connsiteY19-1964" fmla="*/ 588420 h 854057"/>
                <a:gd name="connsiteX20-1965" fmla="*/ 559488 w 1264978"/>
                <a:gd name="connsiteY20-1966" fmla="*/ 440783 h 854057"/>
                <a:gd name="connsiteX21-1967" fmla="*/ 497575 w 1264978"/>
                <a:gd name="connsiteY21-1968" fmla="*/ 483645 h 854057"/>
                <a:gd name="connsiteX22-1969" fmla="*/ 535675 w 1264978"/>
                <a:gd name="connsiteY22-1970" fmla="*/ 626520 h 854057"/>
                <a:gd name="connsiteX23-1971" fmla="*/ 330888 w 1264978"/>
                <a:gd name="connsiteY23-1972" fmla="*/ 507458 h 854057"/>
                <a:gd name="connsiteX24-1973" fmla="*/ 316600 w 1264978"/>
                <a:gd name="connsiteY24-1974" fmla="*/ 395539 h 854057"/>
                <a:gd name="connsiteX25-1975" fmla="*/ 252307 w 1264978"/>
                <a:gd name="connsiteY25-1976" fmla="*/ 400302 h 854057"/>
                <a:gd name="connsiteX26" fmla="*/ 180869 w 1264978"/>
                <a:gd name="connsiteY26" fmla="*/ 797970 h 854057"/>
                <a:gd name="connsiteX0-1977" fmla="*/ 180869 w 1264978"/>
                <a:gd name="connsiteY0-1978" fmla="*/ 797970 h 854057"/>
                <a:gd name="connsiteX1-1979" fmla="*/ 126100 w 1264978"/>
                <a:gd name="connsiteY1-1980" fmla="*/ 731296 h 854057"/>
                <a:gd name="connsiteX2-1981" fmla="*/ 40375 w 1264978"/>
                <a:gd name="connsiteY2-1982" fmla="*/ 697958 h 854057"/>
                <a:gd name="connsiteX3-1983" fmla="*/ 11800 w 1264978"/>
                <a:gd name="connsiteY3-1984" fmla="*/ 359820 h 854057"/>
                <a:gd name="connsiteX4-1985" fmla="*/ 233256 w 1264978"/>
                <a:gd name="connsiteY4-1986" fmla="*/ 64545 h 854057"/>
                <a:gd name="connsiteX5-1987" fmla="*/ 657119 w 1264978"/>
                <a:gd name="connsiteY5-1988" fmla="*/ 2632 h 854057"/>
                <a:gd name="connsiteX6-1989" fmla="*/ 1128605 w 1264978"/>
                <a:gd name="connsiteY6-1990" fmla="*/ 116931 h 854057"/>
                <a:gd name="connsiteX7-1991" fmla="*/ 1261956 w 1264978"/>
                <a:gd name="connsiteY7-1992" fmla="*/ 445545 h 854057"/>
                <a:gd name="connsiteX8-1993" fmla="*/ 1219095 w 1264978"/>
                <a:gd name="connsiteY8-1994" fmla="*/ 686051 h 854057"/>
                <a:gd name="connsiteX9-1995" fmla="*/ 1188138 w 1264978"/>
                <a:gd name="connsiteY9-1996" fmla="*/ 712245 h 854057"/>
                <a:gd name="connsiteX10-1997" fmla="*/ 1114319 w 1264978"/>
                <a:gd name="connsiteY10-1998" fmla="*/ 769395 h 854057"/>
                <a:gd name="connsiteX11-1999" fmla="*/ 1088125 w 1264978"/>
                <a:gd name="connsiteY11-2000" fmla="*/ 836070 h 854057"/>
                <a:gd name="connsiteX12-2001" fmla="*/ 930963 w 1264978"/>
                <a:gd name="connsiteY12-2002" fmla="*/ 412208 h 854057"/>
                <a:gd name="connsiteX13-2003" fmla="*/ 897625 w 1264978"/>
                <a:gd name="connsiteY13-2004" fmla="*/ 497933 h 854057"/>
                <a:gd name="connsiteX14-2005" fmla="*/ 997638 w 1264978"/>
                <a:gd name="connsiteY14-2006" fmla="*/ 731295 h 854057"/>
                <a:gd name="connsiteX15-2007" fmla="*/ 807138 w 1264978"/>
                <a:gd name="connsiteY15-2008" fmla="*/ 621758 h 854057"/>
                <a:gd name="connsiteX16-2009" fmla="*/ 764275 w 1264978"/>
                <a:gd name="connsiteY16-2010" fmla="*/ 459833 h 854057"/>
                <a:gd name="connsiteX17-2011" fmla="*/ 702363 w 1264978"/>
                <a:gd name="connsiteY17-2012" fmla="*/ 574133 h 854057"/>
                <a:gd name="connsiteX18-2013" fmla="*/ 792850 w 1264978"/>
                <a:gd name="connsiteY18-2014" fmla="*/ 707483 h 854057"/>
                <a:gd name="connsiteX19-2015" fmla="*/ 559488 w 1264978"/>
                <a:gd name="connsiteY19-2016" fmla="*/ 588420 h 854057"/>
                <a:gd name="connsiteX20-2017" fmla="*/ 559488 w 1264978"/>
                <a:gd name="connsiteY20-2018" fmla="*/ 440783 h 854057"/>
                <a:gd name="connsiteX21-2019" fmla="*/ 497575 w 1264978"/>
                <a:gd name="connsiteY21-2020" fmla="*/ 483645 h 854057"/>
                <a:gd name="connsiteX22-2021" fmla="*/ 535675 w 1264978"/>
                <a:gd name="connsiteY22-2022" fmla="*/ 626520 h 854057"/>
                <a:gd name="connsiteX23-2023" fmla="*/ 330888 w 1264978"/>
                <a:gd name="connsiteY23-2024" fmla="*/ 507458 h 854057"/>
                <a:gd name="connsiteX24-2025" fmla="*/ 316600 w 1264978"/>
                <a:gd name="connsiteY24-2026" fmla="*/ 395539 h 854057"/>
                <a:gd name="connsiteX25-2027" fmla="*/ 252307 w 1264978"/>
                <a:gd name="connsiteY25-2028" fmla="*/ 400302 h 854057"/>
                <a:gd name="connsiteX26-2029" fmla="*/ 180869 w 1264978"/>
                <a:gd name="connsiteY26-2030" fmla="*/ 797970 h 854057"/>
                <a:gd name="connsiteX0-2031" fmla="*/ 180869 w 1264978"/>
                <a:gd name="connsiteY0-2032" fmla="*/ 797970 h 814148"/>
                <a:gd name="connsiteX1-2033" fmla="*/ 126100 w 1264978"/>
                <a:gd name="connsiteY1-2034" fmla="*/ 731296 h 814148"/>
                <a:gd name="connsiteX2-2035" fmla="*/ 40375 w 1264978"/>
                <a:gd name="connsiteY2-2036" fmla="*/ 697958 h 814148"/>
                <a:gd name="connsiteX3-2037" fmla="*/ 11800 w 1264978"/>
                <a:gd name="connsiteY3-2038" fmla="*/ 359820 h 814148"/>
                <a:gd name="connsiteX4-2039" fmla="*/ 233256 w 1264978"/>
                <a:gd name="connsiteY4-2040" fmla="*/ 64545 h 814148"/>
                <a:gd name="connsiteX5-2041" fmla="*/ 657119 w 1264978"/>
                <a:gd name="connsiteY5-2042" fmla="*/ 2632 h 814148"/>
                <a:gd name="connsiteX6-2043" fmla="*/ 1128605 w 1264978"/>
                <a:gd name="connsiteY6-2044" fmla="*/ 116931 h 814148"/>
                <a:gd name="connsiteX7-2045" fmla="*/ 1261956 w 1264978"/>
                <a:gd name="connsiteY7-2046" fmla="*/ 445545 h 814148"/>
                <a:gd name="connsiteX8-2047" fmla="*/ 1219095 w 1264978"/>
                <a:gd name="connsiteY8-2048" fmla="*/ 686051 h 814148"/>
                <a:gd name="connsiteX9-2049" fmla="*/ 1188138 w 1264978"/>
                <a:gd name="connsiteY9-2050" fmla="*/ 712245 h 814148"/>
                <a:gd name="connsiteX10-2051" fmla="*/ 1114319 w 1264978"/>
                <a:gd name="connsiteY10-2052" fmla="*/ 769395 h 814148"/>
                <a:gd name="connsiteX11-2053" fmla="*/ 1057168 w 1264978"/>
                <a:gd name="connsiteY11-2054" fmla="*/ 752727 h 814148"/>
                <a:gd name="connsiteX12-2055" fmla="*/ 930963 w 1264978"/>
                <a:gd name="connsiteY12-2056" fmla="*/ 412208 h 814148"/>
                <a:gd name="connsiteX13-2057" fmla="*/ 897625 w 1264978"/>
                <a:gd name="connsiteY13-2058" fmla="*/ 497933 h 814148"/>
                <a:gd name="connsiteX14-2059" fmla="*/ 997638 w 1264978"/>
                <a:gd name="connsiteY14-2060" fmla="*/ 731295 h 814148"/>
                <a:gd name="connsiteX15-2061" fmla="*/ 807138 w 1264978"/>
                <a:gd name="connsiteY15-2062" fmla="*/ 621758 h 814148"/>
                <a:gd name="connsiteX16-2063" fmla="*/ 764275 w 1264978"/>
                <a:gd name="connsiteY16-2064" fmla="*/ 459833 h 814148"/>
                <a:gd name="connsiteX17-2065" fmla="*/ 702363 w 1264978"/>
                <a:gd name="connsiteY17-2066" fmla="*/ 574133 h 814148"/>
                <a:gd name="connsiteX18-2067" fmla="*/ 792850 w 1264978"/>
                <a:gd name="connsiteY18-2068" fmla="*/ 707483 h 814148"/>
                <a:gd name="connsiteX19-2069" fmla="*/ 559488 w 1264978"/>
                <a:gd name="connsiteY19-2070" fmla="*/ 588420 h 814148"/>
                <a:gd name="connsiteX20-2071" fmla="*/ 559488 w 1264978"/>
                <a:gd name="connsiteY20-2072" fmla="*/ 440783 h 814148"/>
                <a:gd name="connsiteX21-2073" fmla="*/ 497575 w 1264978"/>
                <a:gd name="connsiteY21-2074" fmla="*/ 483645 h 814148"/>
                <a:gd name="connsiteX22-2075" fmla="*/ 535675 w 1264978"/>
                <a:gd name="connsiteY22-2076" fmla="*/ 626520 h 814148"/>
                <a:gd name="connsiteX23-2077" fmla="*/ 330888 w 1264978"/>
                <a:gd name="connsiteY23-2078" fmla="*/ 507458 h 814148"/>
                <a:gd name="connsiteX24-2079" fmla="*/ 316600 w 1264978"/>
                <a:gd name="connsiteY24-2080" fmla="*/ 395539 h 814148"/>
                <a:gd name="connsiteX25-2081" fmla="*/ 252307 w 1264978"/>
                <a:gd name="connsiteY25-2082" fmla="*/ 400302 h 814148"/>
                <a:gd name="connsiteX26-2083" fmla="*/ 180869 w 1264978"/>
                <a:gd name="connsiteY26-2084" fmla="*/ 797970 h 814148"/>
                <a:gd name="connsiteX0-2085" fmla="*/ 180869 w 1264978"/>
                <a:gd name="connsiteY0-2086" fmla="*/ 797970 h 814148"/>
                <a:gd name="connsiteX1-2087" fmla="*/ 126100 w 1264978"/>
                <a:gd name="connsiteY1-2088" fmla="*/ 731296 h 814148"/>
                <a:gd name="connsiteX2-2089" fmla="*/ 40375 w 1264978"/>
                <a:gd name="connsiteY2-2090" fmla="*/ 697958 h 814148"/>
                <a:gd name="connsiteX3-2091" fmla="*/ 11800 w 1264978"/>
                <a:gd name="connsiteY3-2092" fmla="*/ 359820 h 814148"/>
                <a:gd name="connsiteX4-2093" fmla="*/ 233256 w 1264978"/>
                <a:gd name="connsiteY4-2094" fmla="*/ 64545 h 814148"/>
                <a:gd name="connsiteX5-2095" fmla="*/ 657119 w 1264978"/>
                <a:gd name="connsiteY5-2096" fmla="*/ 2632 h 814148"/>
                <a:gd name="connsiteX6-2097" fmla="*/ 1128605 w 1264978"/>
                <a:gd name="connsiteY6-2098" fmla="*/ 116931 h 814148"/>
                <a:gd name="connsiteX7-2099" fmla="*/ 1261956 w 1264978"/>
                <a:gd name="connsiteY7-2100" fmla="*/ 445545 h 814148"/>
                <a:gd name="connsiteX8-2101" fmla="*/ 1219095 w 1264978"/>
                <a:gd name="connsiteY8-2102" fmla="*/ 686051 h 814148"/>
                <a:gd name="connsiteX9-2103" fmla="*/ 1166707 w 1264978"/>
                <a:gd name="connsiteY9-2104" fmla="*/ 712245 h 814148"/>
                <a:gd name="connsiteX10-2105" fmla="*/ 1114319 w 1264978"/>
                <a:gd name="connsiteY10-2106" fmla="*/ 769395 h 814148"/>
                <a:gd name="connsiteX11-2107" fmla="*/ 1057168 w 1264978"/>
                <a:gd name="connsiteY11-2108" fmla="*/ 752727 h 814148"/>
                <a:gd name="connsiteX12-2109" fmla="*/ 930963 w 1264978"/>
                <a:gd name="connsiteY12-2110" fmla="*/ 412208 h 814148"/>
                <a:gd name="connsiteX13-2111" fmla="*/ 897625 w 1264978"/>
                <a:gd name="connsiteY13-2112" fmla="*/ 497933 h 814148"/>
                <a:gd name="connsiteX14-2113" fmla="*/ 997638 w 1264978"/>
                <a:gd name="connsiteY14-2114" fmla="*/ 731295 h 814148"/>
                <a:gd name="connsiteX15-2115" fmla="*/ 807138 w 1264978"/>
                <a:gd name="connsiteY15-2116" fmla="*/ 621758 h 814148"/>
                <a:gd name="connsiteX16-2117" fmla="*/ 764275 w 1264978"/>
                <a:gd name="connsiteY16-2118" fmla="*/ 459833 h 814148"/>
                <a:gd name="connsiteX17-2119" fmla="*/ 702363 w 1264978"/>
                <a:gd name="connsiteY17-2120" fmla="*/ 574133 h 814148"/>
                <a:gd name="connsiteX18-2121" fmla="*/ 792850 w 1264978"/>
                <a:gd name="connsiteY18-2122" fmla="*/ 707483 h 814148"/>
                <a:gd name="connsiteX19-2123" fmla="*/ 559488 w 1264978"/>
                <a:gd name="connsiteY19-2124" fmla="*/ 588420 h 814148"/>
                <a:gd name="connsiteX20-2125" fmla="*/ 559488 w 1264978"/>
                <a:gd name="connsiteY20-2126" fmla="*/ 440783 h 814148"/>
                <a:gd name="connsiteX21-2127" fmla="*/ 497575 w 1264978"/>
                <a:gd name="connsiteY21-2128" fmla="*/ 483645 h 814148"/>
                <a:gd name="connsiteX22-2129" fmla="*/ 535675 w 1264978"/>
                <a:gd name="connsiteY22-2130" fmla="*/ 626520 h 814148"/>
                <a:gd name="connsiteX23-2131" fmla="*/ 330888 w 1264978"/>
                <a:gd name="connsiteY23-2132" fmla="*/ 507458 h 814148"/>
                <a:gd name="connsiteX24-2133" fmla="*/ 316600 w 1264978"/>
                <a:gd name="connsiteY24-2134" fmla="*/ 395539 h 814148"/>
                <a:gd name="connsiteX25-2135" fmla="*/ 252307 w 1264978"/>
                <a:gd name="connsiteY25-2136" fmla="*/ 400302 h 814148"/>
                <a:gd name="connsiteX26-2137" fmla="*/ 180869 w 1264978"/>
                <a:gd name="connsiteY26-2138" fmla="*/ 797970 h 814148"/>
                <a:gd name="connsiteX0-2139" fmla="*/ 180869 w 1266490"/>
                <a:gd name="connsiteY0-2140" fmla="*/ 797970 h 814148"/>
                <a:gd name="connsiteX1-2141" fmla="*/ 126100 w 1266490"/>
                <a:gd name="connsiteY1-2142" fmla="*/ 731296 h 814148"/>
                <a:gd name="connsiteX2-2143" fmla="*/ 40375 w 1266490"/>
                <a:gd name="connsiteY2-2144" fmla="*/ 697958 h 814148"/>
                <a:gd name="connsiteX3-2145" fmla="*/ 11800 w 1266490"/>
                <a:gd name="connsiteY3-2146" fmla="*/ 359820 h 814148"/>
                <a:gd name="connsiteX4-2147" fmla="*/ 233256 w 1266490"/>
                <a:gd name="connsiteY4-2148" fmla="*/ 64545 h 814148"/>
                <a:gd name="connsiteX5-2149" fmla="*/ 657119 w 1266490"/>
                <a:gd name="connsiteY5-2150" fmla="*/ 2632 h 814148"/>
                <a:gd name="connsiteX6-2151" fmla="*/ 1128605 w 1266490"/>
                <a:gd name="connsiteY6-2152" fmla="*/ 116931 h 814148"/>
                <a:gd name="connsiteX7-2153" fmla="*/ 1261956 w 1266490"/>
                <a:gd name="connsiteY7-2154" fmla="*/ 445545 h 814148"/>
                <a:gd name="connsiteX8-2155" fmla="*/ 1231001 w 1266490"/>
                <a:gd name="connsiteY8-2156" fmla="*/ 686051 h 814148"/>
                <a:gd name="connsiteX9-2157" fmla="*/ 1166707 w 1266490"/>
                <a:gd name="connsiteY9-2158" fmla="*/ 712245 h 814148"/>
                <a:gd name="connsiteX10-2159" fmla="*/ 1114319 w 1266490"/>
                <a:gd name="connsiteY10-2160" fmla="*/ 769395 h 814148"/>
                <a:gd name="connsiteX11-2161" fmla="*/ 1057168 w 1266490"/>
                <a:gd name="connsiteY11-2162" fmla="*/ 752727 h 814148"/>
                <a:gd name="connsiteX12-2163" fmla="*/ 930963 w 1266490"/>
                <a:gd name="connsiteY12-2164" fmla="*/ 412208 h 814148"/>
                <a:gd name="connsiteX13-2165" fmla="*/ 897625 w 1266490"/>
                <a:gd name="connsiteY13-2166" fmla="*/ 497933 h 814148"/>
                <a:gd name="connsiteX14-2167" fmla="*/ 997638 w 1266490"/>
                <a:gd name="connsiteY14-2168" fmla="*/ 731295 h 814148"/>
                <a:gd name="connsiteX15-2169" fmla="*/ 807138 w 1266490"/>
                <a:gd name="connsiteY15-2170" fmla="*/ 621758 h 814148"/>
                <a:gd name="connsiteX16-2171" fmla="*/ 764275 w 1266490"/>
                <a:gd name="connsiteY16-2172" fmla="*/ 459833 h 814148"/>
                <a:gd name="connsiteX17-2173" fmla="*/ 702363 w 1266490"/>
                <a:gd name="connsiteY17-2174" fmla="*/ 574133 h 814148"/>
                <a:gd name="connsiteX18-2175" fmla="*/ 792850 w 1266490"/>
                <a:gd name="connsiteY18-2176" fmla="*/ 707483 h 814148"/>
                <a:gd name="connsiteX19-2177" fmla="*/ 559488 w 1266490"/>
                <a:gd name="connsiteY19-2178" fmla="*/ 588420 h 814148"/>
                <a:gd name="connsiteX20-2179" fmla="*/ 559488 w 1266490"/>
                <a:gd name="connsiteY20-2180" fmla="*/ 440783 h 814148"/>
                <a:gd name="connsiteX21-2181" fmla="*/ 497575 w 1266490"/>
                <a:gd name="connsiteY21-2182" fmla="*/ 483645 h 814148"/>
                <a:gd name="connsiteX22-2183" fmla="*/ 535675 w 1266490"/>
                <a:gd name="connsiteY22-2184" fmla="*/ 626520 h 814148"/>
                <a:gd name="connsiteX23-2185" fmla="*/ 330888 w 1266490"/>
                <a:gd name="connsiteY23-2186" fmla="*/ 507458 h 814148"/>
                <a:gd name="connsiteX24-2187" fmla="*/ 316600 w 1266490"/>
                <a:gd name="connsiteY24-2188" fmla="*/ 395539 h 814148"/>
                <a:gd name="connsiteX25-2189" fmla="*/ 252307 w 1266490"/>
                <a:gd name="connsiteY25-2190" fmla="*/ 400302 h 814148"/>
                <a:gd name="connsiteX26-2191" fmla="*/ 180869 w 1266490"/>
                <a:gd name="connsiteY26-2192" fmla="*/ 797970 h 814148"/>
                <a:gd name="connsiteX0-2193" fmla="*/ 180869 w 1262201"/>
                <a:gd name="connsiteY0-2194" fmla="*/ 797970 h 814148"/>
                <a:gd name="connsiteX1-2195" fmla="*/ 126100 w 1262201"/>
                <a:gd name="connsiteY1-2196" fmla="*/ 731296 h 814148"/>
                <a:gd name="connsiteX2-2197" fmla="*/ 40375 w 1262201"/>
                <a:gd name="connsiteY2-2198" fmla="*/ 697958 h 814148"/>
                <a:gd name="connsiteX3-2199" fmla="*/ 11800 w 1262201"/>
                <a:gd name="connsiteY3-2200" fmla="*/ 359820 h 814148"/>
                <a:gd name="connsiteX4-2201" fmla="*/ 233256 w 1262201"/>
                <a:gd name="connsiteY4-2202" fmla="*/ 64545 h 814148"/>
                <a:gd name="connsiteX5-2203" fmla="*/ 657119 w 1262201"/>
                <a:gd name="connsiteY5-2204" fmla="*/ 2632 h 814148"/>
                <a:gd name="connsiteX6-2205" fmla="*/ 1128605 w 1262201"/>
                <a:gd name="connsiteY6-2206" fmla="*/ 116931 h 814148"/>
                <a:gd name="connsiteX7-2207" fmla="*/ 1261956 w 1262201"/>
                <a:gd name="connsiteY7-2208" fmla="*/ 445545 h 814148"/>
                <a:gd name="connsiteX8-2209" fmla="*/ 1231001 w 1262201"/>
                <a:gd name="connsiteY8-2210" fmla="*/ 686051 h 814148"/>
                <a:gd name="connsiteX9-2211" fmla="*/ 1166707 w 1262201"/>
                <a:gd name="connsiteY9-2212" fmla="*/ 712245 h 814148"/>
                <a:gd name="connsiteX10-2213" fmla="*/ 1114319 w 1262201"/>
                <a:gd name="connsiteY10-2214" fmla="*/ 769395 h 814148"/>
                <a:gd name="connsiteX11-2215" fmla="*/ 1057168 w 1262201"/>
                <a:gd name="connsiteY11-2216" fmla="*/ 752727 h 814148"/>
                <a:gd name="connsiteX12-2217" fmla="*/ 930963 w 1262201"/>
                <a:gd name="connsiteY12-2218" fmla="*/ 412208 h 814148"/>
                <a:gd name="connsiteX13-2219" fmla="*/ 897625 w 1262201"/>
                <a:gd name="connsiteY13-2220" fmla="*/ 497933 h 814148"/>
                <a:gd name="connsiteX14-2221" fmla="*/ 997638 w 1262201"/>
                <a:gd name="connsiteY14-2222" fmla="*/ 731295 h 814148"/>
                <a:gd name="connsiteX15-2223" fmla="*/ 807138 w 1262201"/>
                <a:gd name="connsiteY15-2224" fmla="*/ 621758 h 814148"/>
                <a:gd name="connsiteX16-2225" fmla="*/ 764275 w 1262201"/>
                <a:gd name="connsiteY16-2226" fmla="*/ 459833 h 814148"/>
                <a:gd name="connsiteX17-2227" fmla="*/ 702363 w 1262201"/>
                <a:gd name="connsiteY17-2228" fmla="*/ 574133 h 814148"/>
                <a:gd name="connsiteX18-2229" fmla="*/ 792850 w 1262201"/>
                <a:gd name="connsiteY18-2230" fmla="*/ 707483 h 814148"/>
                <a:gd name="connsiteX19-2231" fmla="*/ 559488 w 1262201"/>
                <a:gd name="connsiteY19-2232" fmla="*/ 588420 h 814148"/>
                <a:gd name="connsiteX20-2233" fmla="*/ 559488 w 1262201"/>
                <a:gd name="connsiteY20-2234" fmla="*/ 440783 h 814148"/>
                <a:gd name="connsiteX21-2235" fmla="*/ 497575 w 1262201"/>
                <a:gd name="connsiteY21-2236" fmla="*/ 483645 h 814148"/>
                <a:gd name="connsiteX22-2237" fmla="*/ 535675 w 1262201"/>
                <a:gd name="connsiteY22-2238" fmla="*/ 626520 h 814148"/>
                <a:gd name="connsiteX23-2239" fmla="*/ 330888 w 1262201"/>
                <a:gd name="connsiteY23-2240" fmla="*/ 507458 h 814148"/>
                <a:gd name="connsiteX24-2241" fmla="*/ 316600 w 1262201"/>
                <a:gd name="connsiteY24-2242" fmla="*/ 395539 h 814148"/>
                <a:gd name="connsiteX25-2243" fmla="*/ 252307 w 1262201"/>
                <a:gd name="connsiteY25-2244" fmla="*/ 400302 h 814148"/>
                <a:gd name="connsiteX26-2245" fmla="*/ 180869 w 1262201"/>
                <a:gd name="connsiteY26-2246" fmla="*/ 797970 h 814148"/>
                <a:gd name="connsiteX0-2247" fmla="*/ 180869 w 1262201"/>
                <a:gd name="connsiteY0-2248" fmla="*/ 797970 h 814148"/>
                <a:gd name="connsiteX1-2249" fmla="*/ 126100 w 1262201"/>
                <a:gd name="connsiteY1-2250" fmla="*/ 731296 h 814148"/>
                <a:gd name="connsiteX2-2251" fmla="*/ 40375 w 1262201"/>
                <a:gd name="connsiteY2-2252" fmla="*/ 697958 h 814148"/>
                <a:gd name="connsiteX3-2253" fmla="*/ 11800 w 1262201"/>
                <a:gd name="connsiteY3-2254" fmla="*/ 359820 h 814148"/>
                <a:gd name="connsiteX4-2255" fmla="*/ 233256 w 1262201"/>
                <a:gd name="connsiteY4-2256" fmla="*/ 64545 h 814148"/>
                <a:gd name="connsiteX5-2257" fmla="*/ 657119 w 1262201"/>
                <a:gd name="connsiteY5-2258" fmla="*/ 2632 h 814148"/>
                <a:gd name="connsiteX6-2259" fmla="*/ 1128605 w 1262201"/>
                <a:gd name="connsiteY6-2260" fmla="*/ 116931 h 814148"/>
                <a:gd name="connsiteX7-2261" fmla="*/ 1261956 w 1262201"/>
                <a:gd name="connsiteY7-2262" fmla="*/ 445545 h 814148"/>
                <a:gd name="connsiteX8-2263" fmla="*/ 1231001 w 1262201"/>
                <a:gd name="connsiteY8-2264" fmla="*/ 686051 h 814148"/>
                <a:gd name="connsiteX9-2265" fmla="*/ 1166707 w 1262201"/>
                <a:gd name="connsiteY9-2266" fmla="*/ 712245 h 814148"/>
                <a:gd name="connsiteX10-2267" fmla="*/ 1114319 w 1262201"/>
                <a:gd name="connsiteY10-2268" fmla="*/ 769395 h 814148"/>
                <a:gd name="connsiteX11-2269" fmla="*/ 1078599 w 1262201"/>
                <a:gd name="connsiteY11-2270" fmla="*/ 700339 h 814148"/>
                <a:gd name="connsiteX12-2271" fmla="*/ 930963 w 1262201"/>
                <a:gd name="connsiteY12-2272" fmla="*/ 412208 h 814148"/>
                <a:gd name="connsiteX13-2273" fmla="*/ 897625 w 1262201"/>
                <a:gd name="connsiteY13-2274" fmla="*/ 497933 h 814148"/>
                <a:gd name="connsiteX14-2275" fmla="*/ 997638 w 1262201"/>
                <a:gd name="connsiteY14-2276" fmla="*/ 731295 h 814148"/>
                <a:gd name="connsiteX15-2277" fmla="*/ 807138 w 1262201"/>
                <a:gd name="connsiteY15-2278" fmla="*/ 621758 h 814148"/>
                <a:gd name="connsiteX16-2279" fmla="*/ 764275 w 1262201"/>
                <a:gd name="connsiteY16-2280" fmla="*/ 459833 h 814148"/>
                <a:gd name="connsiteX17-2281" fmla="*/ 702363 w 1262201"/>
                <a:gd name="connsiteY17-2282" fmla="*/ 574133 h 814148"/>
                <a:gd name="connsiteX18-2283" fmla="*/ 792850 w 1262201"/>
                <a:gd name="connsiteY18-2284" fmla="*/ 707483 h 814148"/>
                <a:gd name="connsiteX19-2285" fmla="*/ 559488 w 1262201"/>
                <a:gd name="connsiteY19-2286" fmla="*/ 588420 h 814148"/>
                <a:gd name="connsiteX20-2287" fmla="*/ 559488 w 1262201"/>
                <a:gd name="connsiteY20-2288" fmla="*/ 440783 h 814148"/>
                <a:gd name="connsiteX21-2289" fmla="*/ 497575 w 1262201"/>
                <a:gd name="connsiteY21-2290" fmla="*/ 483645 h 814148"/>
                <a:gd name="connsiteX22-2291" fmla="*/ 535675 w 1262201"/>
                <a:gd name="connsiteY22-2292" fmla="*/ 626520 h 814148"/>
                <a:gd name="connsiteX23-2293" fmla="*/ 330888 w 1262201"/>
                <a:gd name="connsiteY23-2294" fmla="*/ 507458 h 814148"/>
                <a:gd name="connsiteX24-2295" fmla="*/ 316600 w 1262201"/>
                <a:gd name="connsiteY24-2296" fmla="*/ 395539 h 814148"/>
                <a:gd name="connsiteX25-2297" fmla="*/ 252307 w 1262201"/>
                <a:gd name="connsiteY25-2298" fmla="*/ 400302 h 814148"/>
                <a:gd name="connsiteX26-2299" fmla="*/ 180869 w 1262201"/>
                <a:gd name="connsiteY26-2300" fmla="*/ 797970 h 814148"/>
                <a:gd name="connsiteX0-2301" fmla="*/ 180869 w 1262201"/>
                <a:gd name="connsiteY0-2302" fmla="*/ 797970 h 814148"/>
                <a:gd name="connsiteX1-2303" fmla="*/ 126100 w 1262201"/>
                <a:gd name="connsiteY1-2304" fmla="*/ 731296 h 814148"/>
                <a:gd name="connsiteX2-2305" fmla="*/ 40375 w 1262201"/>
                <a:gd name="connsiteY2-2306" fmla="*/ 697958 h 814148"/>
                <a:gd name="connsiteX3-2307" fmla="*/ 11800 w 1262201"/>
                <a:gd name="connsiteY3-2308" fmla="*/ 359820 h 814148"/>
                <a:gd name="connsiteX4-2309" fmla="*/ 233256 w 1262201"/>
                <a:gd name="connsiteY4-2310" fmla="*/ 64545 h 814148"/>
                <a:gd name="connsiteX5-2311" fmla="*/ 657119 w 1262201"/>
                <a:gd name="connsiteY5-2312" fmla="*/ 2632 h 814148"/>
                <a:gd name="connsiteX6-2313" fmla="*/ 1128605 w 1262201"/>
                <a:gd name="connsiteY6-2314" fmla="*/ 116931 h 814148"/>
                <a:gd name="connsiteX7-2315" fmla="*/ 1261956 w 1262201"/>
                <a:gd name="connsiteY7-2316" fmla="*/ 445545 h 814148"/>
                <a:gd name="connsiteX8-2317" fmla="*/ 1231001 w 1262201"/>
                <a:gd name="connsiteY8-2318" fmla="*/ 686051 h 814148"/>
                <a:gd name="connsiteX9-2319" fmla="*/ 1166707 w 1262201"/>
                <a:gd name="connsiteY9-2320" fmla="*/ 712245 h 814148"/>
                <a:gd name="connsiteX10-2321" fmla="*/ 1114319 w 1262201"/>
                <a:gd name="connsiteY10-2322" fmla="*/ 769395 h 814148"/>
                <a:gd name="connsiteX11-2323" fmla="*/ 1059549 w 1262201"/>
                <a:gd name="connsiteY11-2324" fmla="*/ 712246 h 814148"/>
                <a:gd name="connsiteX12-2325" fmla="*/ 930963 w 1262201"/>
                <a:gd name="connsiteY12-2326" fmla="*/ 412208 h 814148"/>
                <a:gd name="connsiteX13-2327" fmla="*/ 897625 w 1262201"/>
                <a:gd name="connsiteY13-2328" fmla="*/ 497933 h 814148"/>
                <a:gd name="connsiteX14-2329" fmla="*/ 997638 w 1262201"/>
                <a:gd name="connsiteY14-2330" fmla="*/ 731295 h 814148"/>
                <a:gd name="connsiteX15-2331" fmla="*/ 807138 w 1262201"/>
                <a:gd name="connsiteY15-2332" fmla="*/ 621758 h 814148"/>
                <a:gd name="connsiteX16-2333" fmla="*/ 764275 w 1262201"/>
                <a:gd name="connsiteY16-2334" fmla="*/ 459833 h 814148"/>
                <a:gd name="connsiteX17-2335" fmla="*/ 702363 w 1262201"/>
                <a:gd name="connsiteY17-2336" fmla="*/ 574133 h 814148"/>
                <a:gd name="connsiteX18-2337" fmla="*/ 792850 w 1262201"/>
                <a:gd name="connsiteY18-2338" fmla="*/ 707483 h 814148"/>
                <a:gd name="connsiteX19-2339" fmla="*/ 559488 w 1262201"/>
                <a:gd name="connsiteY19-2340" fmla="*/ 588420 h 814148"/>
                <a:gd name="connsiteX20-2341" fmla="*/ 559488 w 1262201"/>
                <a:gd name="connsiteY20-2342" fmla="*/ 440783 h 814148"/>
                <a:gd name="connsiteX21-2343" fmla="*/ 497575 w 1262201"/>
                <a:gd name="connsiteY21-2344" fmla="*/ 483645 h 814148"/>
                <a:gd name="connsiteX22-2345" fmla="*/ 535675 w 1262201"/>
                <a:gd name="connsiteY22-2346" fmla="*/ 626520 h 814148"/>
                <a:gd name="connsiteX23-2347" fmla="*/ 330888 w 1262201"/>
                <a:gd name="connsiteY23-2348" fmla="*/ 507458 h 814148"/>
                <a:gd name="connsiteX24-2349" fmla="*/ 316600 w 1262201"/>
                <a:gd name="connsiteY24-2350" fmla="*/ 395539 h 814148"/>
                <a:gd name="connsiteX25-2351" fmla="*/ 252307 w 1262201"/>
                <a:gd name="connsiteY25-2352" fmla="*/ 400302 h 814148"/>
                <a:gd name="connsiteX26-2353" fmla="*/ 180869 w 1262201"/>
                <a:gd name="connsiteY26-2354" fmla="*/ 797970 h 814148"/>
                <a:gd name="connsiteX0-2355" fmla="*/ 180869 w 1262201"/>
                <a:gd name="connsiteY0-2356" fmla="*/ 797970 h 814148"/>
                <a:gd name="connsiteX1-2357" fmla="*/ 126100 w 1262201"/>
                <a:gd name="connsiteY1-2358" fmla="*/ 731296 h 814148"/>
                <a:gd name="connsiteX2-2359" fmla="*/ 40375 w 1262201"/>
                <a:gd name="connsiteY2-2360" fmla="*/ 697958 h 814148"/>
                <a:gd name="connsiteX3-2361" fmla="*/ 11800 w 1262201"/>
                <a:gd name="connsiteY3-2362" fmla="*/ 359820 h 814148"/>
                <a:gd name="connsiteX4-2363" fmla="*/ 233256 w 1262201"/>
                <a:gd name="connsiteY4-2364" fmla="*/ 64545 h 814148"/>
                <a:gd name="connsiteX5-2365" fmla="*/ 657119 w 1262201"/>
                <a:gd name="connsiteY5-2366" fmla="*/ 2632 h 814148"/>
                <a:gd name="connsiteX6-2367" fmla="*/ 1128605 w 1262201"/>
                <a:gd name="connsiteY6-2368" fmla="*/ 116931 h 814148"/>
                <a:gd name="connsiteX7-2369" fmla="*/ 1261956 w 1262201"/>
                <a:gd name="connsiteY7-2370" fmla="*/ 445545 h 814148"/>
                <a:gd name="connsiteX8-2371" fmla="*/ 1231001 w 1262201"/>
                <a:gd name="connsiteY8-2372" fmla="*/ 686051 h 814148"/>
                <a:gd name="connsiteX9-2373" fmla="*/ 1166707 w 1262201"/>
                <a:gd name="connsiteY9-2374" fmla="*/ 712245 h 814148"/>
                <a:gd name="connsiteX10-2375" fmla="*/ 1114319 w 1262201"/>
                <a:gd name="connsiteY10-2376" fmla="*/ 769395 h 814148"/>
                <a:gd name="connsiteX11-2377" fmla="*/ 1059549 w 1262201"/>
                <a:gd name="connsiteY11-2378" fmla="*/ 712246 h 814148"/>
                <a:gd name="connsiteX12-2379" fmla="*/ 930963 w 1262201"/>
                <a:gd name="connsiteY12-2380" fmla="*/ 412208 h 814148"/>
                <a:gd name="connsiteX13-2381" fmla="*/ 897625 w 1262201"/>
                <a:gd name="connsiteY13-2382" fmla="*/ 497933 h 814148"/>
                <a:gd name="connsiteX14-2383" fmla="*/ 997638 w 1262201"/>
                <a:gd name="connsiteY14-2384" fmla="*/ 731295 h 814148"/>
                <a:gd name="connsiteX15-2385" fmla="*/ 807138 w 1262201"/>
                <a:gd name="connsiteY15-2386" fmla="*/ 621758 h 814148"/>
                <a:gd name="connsiteX16-2387" fmla="*/ 764275 w 1262201"/>
                <a:gd name="connsiteY16-2388" fmla="*/ 459833 h 814148"/>
                <a:gd name="connsiteX17-2389" fmla="*/ 702363 w 1262201"/>
                <a:gd name="connsiteY17-2390" fmla="*/ 574133 h 814148"/>
                <a:gd name="connsiteX18-2391" fmla="*/ 792850 w 1262201"/>
                <a:gd name="connsiteY18-2392" fmla="*/ 707483 h 814148"/>
                <a:gd name="connsiteX19-2393" fmla="*/ 559488 w 1262201"/>
                <a:gd name="connsiteY19-2394" fmla="*/ 588420 h 814148"/>
                <a:gd name="connsiteX20-2395" fmla="*/ 559488 w 1262201"/>
                <a:gd name="connsiteY20-2396" fmla="*/ 440783 h 814148"/>
                <a:gd name="connsiteX21-2397" fmla="*/ 497575 w 1262201"/>
                <a:gd name="connsiteY21-2398" fmla="*/ 483645 h 814148"/>
                <a:gd name="connsiteX22-2399" fmla="*/ 535675 w 1262201"/>
                <a:gd name="connsiteY22-2400" fmla="*/ 626520 h 814148"/>
                <a:gd name="connsiteX23-2401" fmla="*/ 330888 w 1262201"/>
                <a:gd name="connsiteY23-2402" fmla="*/ 507458 h 814148"/>
                <a:gd name="connsiteX24-2403" fmla="*/ 316600 w 1262201"/>
                <a:gd name="connsiteY24-2404" fmla="*/ 395539 h 814148"/>
                <a:gd name="connsiteX25-2405" fmla="*/ 252307 w 1262201"/>
                <a:gd name="connsiteY25-2406" fmla="*/ 400302 h 814148"/>
                <a:gd name="connsiteX26-2407" fmla="*/ 180869 w 1262201"/>
                <a:gd name="connsiteY26-2408" fmla="*/ 797970 h 814148"/>
                <a:gd name="connsiteX0-2409" fmla="*/ 180869 w 1262201"/>
                <a:gd name="connsiteY0-2410" fmla="*/ 797970 h 814148"/>
                <a:gd name="connsiteX1-2411" fmla="*/ 126100 w 1262201"/>
                <a:gd name="connsiteY1-2412" fmla="*/ 731296 h 814148"/>
                <a:gd name="connsiteX2-2413" fmla="*/ 40375 w 1262201"/>
                <a:gd name="connsiteY2-2414" fmla="*/ 697958 h 814148"/>
                <a:gd name="connsiteX3-2415" fmla="*/ 11800 w 1262201"/>
                <a:gd name="connsiteY3-2416" fmla="*/ 359820 h 814148"/>
                <a:gd name="connsiteX4-2417" fmla="*/ 233256 w 1262201"/>
                <a:gd name="connsiteY4-2418" fmla="*/ 64545 h 814148"/>
                <a:gd name="connsiteX5-2419" fmla="*/ 657119 w 1262201"/>
                <a:gd name="connsiteY5-2420" fmla="*/ 2632 h 814148"/>
                <a:gd name="connsiteX6-2421" fmla="*/ 1128605 w 1262201"/>
                <a:gd name="connsiteY6-2422" fmla="*/ 116931 h 814148"/>
                <a:gd name="connsiteX7-2423" fmla="*/ 1261956 w 1262201"/>
                <a:gd name="connsiteY7-2424" fmla="*/ 445545 h 814148"/>
                <a:gd name="connsiteX8-2425" fmla="*/ 1231001 w 1262201"/>
                <a:gd name="connsiteY8-2426" fmla="*/ 686051 h 814148"/>
                <a:gd name="connsiteX9-2427" fmla="*/ 1166707 w 1262201"/>
                <a:gd name="connsiteY9-2428" fmla="*/ 712245 h 814148"/>
                <a:gd name="connsiteX10-2429" fmla="*/ 1114319 w 1262201"/>
                <a:gd name="connsiteY10-2430" fmla="*/ 769395 h 814148"/>
                <a:gd name="connsiteX11-2431" fmla="*/ 1059549 w 1262201"/>
                <a:gd name="connsiteY11-2432" fmla="*/ 712246 h 814148"/>
                <a:gd name="connsiteX12-2433" fmla="*/ 940488 w 1262201"/>
                <a:gd name="connsiteY12-2434" fmla="*/ 424114 h 814148"/>
                <a:gd name="connsiteX13-2435" fmla="*/ 897625 w 1262201"/>
                <a:gd name="connsiteY13-2436" fmla="*/ 497933 h 814148"/>
                <a:gd name="connsiteX14-2437" fmla="*/ 997638 w 1262201"/>
                <a:gd name="connsiteY14-2438" fmla="*/ 731295 h 814148"/>
                <a:gd name="connsiteX15-2439" fmla="*/ 807138 w 1262201"/>
                <a:gd name="connsiteY15-2440" fmla="*/ 621758 h 814148"/>
                <a:gd name="connsiteX16-2441" fmla="*/ 764275 w 1262201"/>
                <a:gd name="connsiteY16-2442" fmla="*/ 459833 h 814148"/>
                <a:gd name="connsiteX17-2443" fmla="*/ 702363 w 1262201"/>
                <a:gd name="connsiteY17-2444" fmla="*/ 574133 h 814148"/>
                <a:gd name="connsiteX18-2445" fmla="*/ 792850 w 1262201"/>
                <a:gd name="connsiteY18-2446" fmla="*/ 707483 h 814148"/>
                <a:gd name="connsiteX19-2447" fmla="*/ 559488 w 1262201"/>
                <a:gd name="connsiteY19-2448" fmla="*/ 588420 h 814148"/>
                <a:gd name="connsiteX20-2449" fmla="*/ 559488 w 1262201"/>
                <a:gd name="connsiteY20-2450" fmla="*/ 440783 h 814148"/>
                <a:gd name="connsiteX21-2451" fmla="*/ 497575 w 1262201"/>
                <a:gd name="connsiteY21-2452" fmla="*/ 483645 h 814148"/>
                <a:gd name="connsiteX22-2453" fmla="*/ 535675 w 1262201"/>
                <a:gd name="connsiteY22-2454" fmla="*/ 626520 h 814148"/>
                <a:gd name="connsiteX23-2455" fmla="*/ 330888 w 1262201"/>
                <a:gd name="connsiteY23-2456" fmla="*/ 507458 h 814148"/>
                <a:gd name="connsiteX24-2457" fmla="*/ 316600 w 1262201"/>
                <a:gd name="connsiteY24-2458" fmla="*/ 395539 h 814148"/>
                <a:gd name="connsiteX25-2459" fmla="*/ 252307 w 1262201"/>
                <a:gd name="connsiteY25-2460" fmla="*/ 400302 h 814148"/>
                <a:gd name="connsiteX26-2461" fmla="*/ 180869 w 1262201"/>
                <a:gd name="connsiteY26-2462" fmla="*/ 797970 h 814148"/>
                <a:gd name="connsiteX0-2463" fmla="*/ 180869 w 1262201"/>
                <a:gd name="connsiteY0-2464" fmla="*/ 797970 h 814148"/>
                <a:gd name="connsiteX1-2465" fmla="*/ 126100 w 1262201"/>
                <a:gd name="connsiteY1-2466" fmla="*/ 731296 h 814148"/>
                <a:gd name="connsiteX2-2467" fmla="*/ 40375 w 1262201"/>
                <a:gd name="connsiteY2-2468" fmla="*/ 697958 h 814148"/>
                <a:gd name="connsiteX3-2469" fmla="*/ 11800 w 1262201"/>
                <a:gd name="connsiteY3-2470" fmla="*/ 359820 h 814148"/>
                <a:gd name="connsiteX4-2471" fmla="*/ 233256 w 1262201"/>
                <a:gd name="connsiteY4-2472" fmla="*/ 64545 h 814148"/>
                <a:gd name="connsiteX5-2473" fmla="*/ 657119 w 1262201"/>
                <a:gd name="connsiteY5-2474" fmla="*/ 2632 h 814148"/>
                <a:gd name="connsiteX6-2475" fmla="*/ 1128605 w 1262201"/>
                <a:gd name="connsiteY6-2476" fmla="*/ 116931 h 814148"/>
                <a:gd name="connsiteX7-2477" fmla="*/ 1261956 w 1262201"/>
                <a:gd name="connsiteY7-2478" fmla="*/ 445545 h 814148"/>
                <a:gd name="connsiteX8-2479" fmla="*/ 1231001 w 1262201"/>
                <a:gd name="connsiteY8-2480" fmla="*/ 686051 h 814148"/>
                <a:gd name="connsiteX9-2481" fmla="*/ 1166707 w 1262201"/>
                <a:gd name="connsiteY9-2482" fmla="*/ 712245 h 814148"/>
                <a:gd name="connsiteX10-2483" fmla="*/ 1114319 w 1262201"/>
                <a:gd name="connsiteY10-2484" fmla="*/ 769395 h 814148"/>
                <a:gd name="connsiteX11-2485" fmla="*/ 1059549 w 1262201"/>
                <a:gd name="connsiteY11-2486" fmla="*/ 712246 h 814148"/>
                <a:gd name="connsiteX12-2487" fmla="*/ 940488 w 1262201"/>
                <a:gd name="connsiteY12-2488" fmla="*/ 424114 h 814148"/>
                <a:gd name="connsiteX13-2489" fmla="*/ 904769 w 1262201"/>
                <a:gd name="connsiteY13-2490" fmla="*/ 497933 h 814148"/>
                <a:gd name="connsiteX14-2491" fmla="*/ 997638 w 1262201"/>
                <a:gd name="connsiteY14-2492" fmla="*/ 731295 h 814148"/>
                <a:gd name="connsiteX15-2493" fmla="*/ 807138 w 1262201"/>
                <a:gd name="connsiteY15-2494" fmla="*/ 621758 h 814148"/>
                <a:gd name="connsiteX16-2495" fmla="*/ 764275 w 1262201"/>
                <a:gd name="connsiteY16-2496" fmla="*/ 459833 h 814148"/>
                <a:gd name="connsiteX17-2497" fmla="*/ 702363 w 1262201"/>
                <a:gd name="connsiteY17-2498" fmla="*/ 574133 h 814148"/>
                <a:gd name="connsiteX18-2499" fmla="*/ 792850 w 1262201"/>
                <a:gd name="connsiteY18-2500" fmla="*/ 707483 h 814148"/>
                <a:gd name="connsiteX19-2501" fmla="*/ 559488 w 1262201"/>
                <a:gd name="connsiteY19-2502" fmla="*/ 588420 h 814148"/>
                <a:gd name="connsiteX20-2503" fmla="*/ 559488 w 1262201"/>
                <a:gd name="connsiteY20-2504" fmla="*/ 440783 h 814148"/>
                <a:gd name="connsiteX21-2505" fmla="*/ 497575 w 1262201"/>
                <a:gd name="connsiteY21-2506" fmla="*/ 483645 h 814148"/>
                <a:gd name="connsiteX22-2507" fmla="*/ 535675 w 1262201"/>
                <a:gd name="connsiteY22-2508" fmla="*/ 626520 h 814148"/>
                <a:gd name="connsiteX23-2509" fmla="*/ 330888 w 1262201"/>
                <a:gd name="connsiteY23-2510" fmla="*/ 507458 h 814148"/>
                <a:gd name="connsiteX24-2511" fmla="*/ 316600 w 1262201"/>
                <a:gd name="connsiteY24-2512" fmla="*/ 395539 h 814148"/>
                <a:gd name="connsiteX25-2513" fmla="*/ 252307 w 1262201"/>
                <a:gd name="connsiteY25-2514" fmla="*/ 400302 h 814148"/>
                <a:gd name="connsiteX26-2515" fmla="*/ 180869 w 1262201"/>
                <a:gd name="connsiteY26-2516" fmla="*/ 797970 h 814148"/>
                <a:gd name="connsiteX0-2517" fmla="*/ 180869 w 1262201"/>
                <a:gd name="connsiteY0-2518" fmla="*/ 797970 h 814148"/>
                <a:gd name="connsiteX1-2519" fmla="*/ 126100 w 1262201"/>
                <a:gd name="connsiteY1-2520" fmla="*/ 731296 h 814148"/>
                <a:gd name="connsiteX2-2521" fmla="*/ 40375 w 1262201"/>
                <a:gd name="connsiteY2-2522" fmla="*/ 697958 h 814148"/>
                <a:gd name="connsiteX3-2523" fmla="*/ 11800 w 1262201"/>
                <a:gd name="connsiteY3-2524" fmla="*/ 359820 h 814148"/>
                <a:gd name="connsiteX4-2525" fmla="*/ 233256 w 1262201"/>
                <a:gd name="connsiteY4-2526" fmla="*/ 64545 h 814148"/>
                <a:gd name="connsiteX5-2527" fmla="*/ 657119 w 1262201"/>
                <a:gd name="connsiteY5-2528" fmla="*/ 2632 h 814148"/>
                <a:gd name="connsiteX6-2529" fmla="*/ 1128605 w 1262201"/>
                <a:gd name="connsiteY6-2530" fmla="*/ 116931 h 814148"/>
                <a:gd name="connsiteX7-2531" fmla="*/ 1261956 w 1262201"/>
                <a:gd name="connsiteY7-2532" fmla="*/ 445545 h 814148"/>
                <a:gd name="connsiteX8-2533" fmla="*/ 1231001 w 1262201"/>
                <a:gd name="connsiteY8-2534" fmla="*/ 686051 h 814148"/>
                <a:gd name="connsiteX9-2535" fmla="*/ 1166707 w 1262201"/>
                <a:gd name="connsiteY9-2536" fmla="*/ 712245 h 814148"/>
                <a:gd name="connsiteX10-2537" fmla="*/ 1114319 w 1262201"/>
                <a:gd name="connsiteY10-2538" fmla="*/ 769395 h 814148"/>
                <a:gd name="connsiteX11-2539" fmla="*/ 1059549 w 1262201"/>
                <a:gd name="connsiteY11-2540" fmla="*/ 712246 h 814148"/>
                <a:gd name="connsiteX12-2541" fmla="*/ 940488 w 1262201"/>
                <a:gd name="connsiteY12-2542" fmla="*/ 424114 h 814148"/>
                <a:gd name="connsiteX13-2543" fmla="*/ 904769 w 1262201"/>
                <a:gd name="connsiteY13-2544" fmla="*/ 497933 h 814148"/>
                <a:gd name="connsiteX14-2545" fmla="*/ 959538 w 1262201"/>
                <a:gd name="connsiteY14-2546" fmla="*/ 705101 h 814148"/>
                <a:gd name="connsiteX15-2547" fmla="*/ 807138 w 1262201"/>
                <a:gd name="connsiteY15-2548" fmla="*/ 621758 h 814148"/>
                <a:gd name="connsiteX16-2549" fmla="*/ 764275 w 1262201"/>
                <a:gd name="connsiteY16-2550" fmla="*/ 459833 h 814148"/>
                <a:gd name="connsiteX17-2551" fmla="*/ 702363 w 1262201"/>
                <a:gd name="connsiteY17-2552" fmla="*/ 574133 h 814148"/>
                <a:gd name="connsiteX18-2553" fmla="*/ 792850 w 1262201"/>
                <a:gd name="connsiteY18-2554" fmla="*/ 707483 h 814148"/>
                <a:gd name="connsiteX19-2555" fmla="*/ 559488 w 1262201"/>
                <a:gd name="connsiteY19-2556" fmla="*/ 588420 h 814148"/>
                <a:gd name="connsiteX20-2557" fmla="*/ 559488 w 1262201"/>
                <a:gd name="connsiteY20-2558" fmla="*/ 440783 h 814148"/>
                <a:gd name="connsiteX21-2559" fmla="*/ 497575 w 1262201"/>
                <a:gd name="connsiteY21-2560" fmla="*/ 483645 h 814148"/>
                <a:gd name="connsiteX22-2561" fmla="*/ 535675 w 1262201"/>
                <a:gd name="connsiteY22-2562" fmla="*/ 626520 h 814148"/>
                <a:gd name="connsiteX23-2563" fmla="*/ 330888 w 1262201"/>
                <a:gd name="connsiteY23-2564" fmla="*/ 507458 h 814148"/>
                <a:gd name="connsiteX24-2565" fmla="*/ 316600 w 1262201"/>
                <a:gd name="connsiteY24-2566" fmla="*/ 395539 h 814148"/>
                <a:gd name="connsiteX25-2567" fmla="*/ 252307 w 1262201"/>
                <a:gd name="connsiteY25-2568" fmla="*/ 400302 h 814148"/>
                <a:gd name="connsiteX26-2569" fmla="*/ 180869 w 1262201"/>
                <a:gd name="connsiteY26-2570" fmla="*/ 797970 h 814148"/>
                <a:gd name="connsiteX0-2571" fmla="*/ 180869 w 1262201"/>
                <a:gd name="connsiteY0-2572" fmla="*/ 797970 h 814148"/>
                <a:gd name="connsiteX1-2573" fmla="*/ 126100 w 1262201"/>
                <a:gd name="connsiteY1-2574" fmla="*/ 731296 h 814148"/>
                <a:gd name="connsiteX2-2575" fmla="*/ 40375 w 1262201"/>
                <a:gd name="connsiteY2-2576" fmla="*/ 697958 h 814148"/>
                <a:gd name="connsiteX3-2577" fmla="*/ 11800 w 1262201"/>
                <a:gd name="connsiteY3-2578" fmla="*/ 359820 h 814148"/>
                <a:gd name="connsiteX4-2579" fmla="*/ 233256 w 1262201"/>
                <a:gd name="connsiteY4-2580" fmla="*/ 64545 h 814148"/>
                <a:gd name="connsiteX5-2581" fmla="*/ 657119 w 1262201"/>
                <a:gd name="connsiteY5-2582" fmla="*/ 2632 h 814148"/>
                <a:gd name="connsiteX6-2583" fmla="*/ 1128605 w 1262201"/>
                <a:gd name="connsiteY6-2584" fmla="*/ 116931 h 814148"/>
                <a:gd name="connsiteX7-2585" fmla="*/ 1261956 w 1262201"/>
                <a:gd name="connsiteY7-2586" fmla="*/ 445545 h 814148"/>
                <a:gd name="connsiteX8-2587" fmla="*/ 1231001 w 1262201"/>
                <a:gd name="connsiteY8-2588" fmla="*/ 686051 h 814148"/>
                <a:gd name="connsiteX9-2589" fmla="*/ 1166707 w 1262201"/>
                <a:gd name="connsiteY9-2590" fmla="*/ 712245 h 814148"/>
                <a:gd name="connsiteX10-2591" fmla="*/ 1114319 w 1262201"/>
                <a:gd name="connsiteY10-2592" fmla="*/ 769395 h 814148"/>
                <a:gd name="connsiteX11-2593" fmla="*/ 1059549 w 1262201"/>
                <a:gd name="connsiteY11-2594" fmla="*/ 712246 h 814148"/>
                <a:gd name="connsiteX12-2595" fmla="*/ 940488 w 1262201"/>
                <a:gd name="connsiteY12-2596" fmla="*/ 424114 h 814148"/>
                <a:gd name="connsiteX13-2597" fmla="*/ 904769 w 1262201"/>
                <a:gd name="connsiteY13-2598" fmla="*/ 497933 h 814148"/>
                <a:gd name="connsiteX14-2599" fmla="*/ 959538 w 1262201"/>
                <a:gd name="connsiteY14-2600" fmla="*/ 705101 h 814148"/>
                <a:gd name="connsiteX15-2601" fmla="*/ 807138 w 1262201"/>
                <a:gd name="connsiteY15-2602" fmla="*/ 621758 h 814148"/>
                <a:gd name="connsiteX16-2603" fmla="*/ 764275 w 1262201"/>
                <a:gd name="connsiteY16-2604" fmla="*/ 459833 h 814148"/>
                <a:gd name="connsiteX17-2605" fmla="*/ 702363 w 1262201"/>
                <a:gd name="connsiteY17-2606" fmla="*/ 574133 h 814148"/>
                <a:gd name="connsiteX18-2607" fmla="*/ 792850 w 1262201"/>
                <a:gd name="connsiteY18-2608" fmla="*/ 707483 h 814148"/>
                <a:gd name="connsiteX19-2609" fmla="*/ 559488 w 1262201"/>
                <a:gd name="connsiteY19-2610" fmla="*/ 588420 h 814148"/>
                <a:gd name="connsiteX20-2611" fmla="*/ 559488 w 1262201"/>
                <a:gd name="connsiteY20-2612" fmla="*/ 440783 h 814148"/>
                <a:gd name="connsiteX21-2613" fmla="*/ 497575 w 1262201"/>
                <a:gd name="connsiteY21-2614" fmla="*/ 483645 h 814148"/>
                <a:gd name="connsiteX22-2615" fmla="*/ 535675 w 1262201"/>
                <a:gd name="connsiteY22-2616" fmla="*/ 626520 h 814148"/>
                <a:gd name="connsiteX23-2617" fmla="*/ 330888 w 1262201"/>
                <a:gd name="connsiteY23-2618" fmla="*/ 507458 h 814148"/>
                <a:gd name="connsiteX24-2619" fmla="*/ 316600 w 1262201"/>
                <a:gd name="connsiteY24-2620" fmla="*/ 395539 h 814148"/>
                <a:gd name="connsiteX25-2621" fmla="*/ 252307 w 1262201"/>
                <a:gd name="connsiteY25-2622" fmla="*/ 400302 h 814148"/>
                <a:gd name="connsiteX26-2623" fmla="*/ 180869 w 1262201"/>
                <a:gd name="connsiteY26-2624" fmla="*/ 797970 h 814148"/>
                <a:gd name="connsiteX0-2625" fmla="*/ 180869 w 1262201"/>
                <a:gd name="connsiteY0-2626" fmla="*/ 797970 h 814148"/>
                <a:gd name="connsiteX1-2627" fmla="*/ 126100 w 1262201"/>
                <a:gd name="connsiteY1-2628" fmla="*/ 731296 h 814148"/>
                <a:gd name="connsiteX2-2629" fmla="*/ 40375 w 1262201"/>
                <a:gd name="connsiteY2-2630" fmla="*/ 697958 h 814148"/>
                <a:gd name="connsiteX3-2631" fmla="*/ 11800 w 1262201"/>
                <a:gd name="connsiteY3-2632" fmla="*/ 359820 h 814148"/>
                <a:gd name="connsiteX4-2633" fmla="*/ 233256 w 1262201"/>
                <a:gd name="connsiteY4-2634" fmla="*/ 64545 h 814148"/>
                <a:gd name="connsiteX5-2635" fmla="*/ 657119 w 1262201"/>
                <a:gd name="connsiteY5-2636" fmla="*/ 2632 h 814148"/>
                <a:gd name="connsiteX6-2637" fmla="*/ 1128605 w 1262201"/>
                <a:gd name="connsiteY6-2638" fmla="*/ 116931 h 814148"/>
                <a:gd name="connsiteX7-2639" fmla="*/ 1261956 w 1262201"/>
                <a:gd name="connsiteY7-2640" fmla="*/ 445545 h 814148"/>
                <a:gd name="connsiteX8-2641" fmla="*/ 1231001 w 1262201"/>
                <a:gd name="connsiteY8-2642" fmla="*/ 686051 h 814148"/>
                <a:gd name="connsiteX9-2643" fmla="*/ 1166707 w 1262201"/>
                <a:gd name="connsiteY9-2644" fmla="*/ 712245 h 814148"/>
                <a:gd name="connsiteX10-2645" fmla="*/ 1114319 w 1262201"/>
                <a:gd name="connsiteY10-2646" fmla="*/ 769395 h 814148"/>
                <a:gd name="connsiteX11-2647" fmla="*/ 1059549 w 1262201"/>
                <a:gd name="connsiteY11-2648" fmla="*/ 712246 h 814148"/>
                <a:gd name="connsiteX12-2649" fmla="*/ 940488 w 1262201"/>
                <a:gd name="connsiteY12-2650" fmla="*/ 424114 h 814148"/>
                <a:gd name="connsiteX13-2651" fmla="*/ 904769 w 1262201"/>
                <a:gd name="connsiteY13-2652" fmla="*/ 497933 h 814148"/>
                <a:gd name="connsiteX14-2653" fmla="*/ 959538 w 1262201"/>
                <a:gd name="connsiteY14-2654" fmla="*/ 705101 h 814148"/>
                <a:gd name="connsiteX15-2655" fmla="*/ 811900 w 1262201"/>
                <a:gd name="connsiteY15-2656" fmla="*/ 609852 h 814148"/>
                <a:gd name="connsiteX16-2657" fmla="*/ 764275 w 1262201"/>
                <a:gd name="connsiteY16-2658" fmla="*/ 459833 h 814148"/>
                <a:gd name="connsiteX17-2659" fmla="*/ 702363 w 1262201"/>
                <a:gd name="connsiteY17-2660" fmla="*/ 574133 h 814148"/>
                <a:gd name="connsiteX18-2661" fmla="*/ 792850 w 1262201"/>
                <a:gd name="connsiteY18-2662" fmla="*/ 707483 h 814148"/>
                <a:gd name="connsiteX19-2663" fmla="*/ 559488 w 1262201"/>
                <a:gd name="connsiteY19-2664" fmla="*/ 588420 h 814148"/>
                <a:gd name="connsiteX20-2665" fmla="*/ 559488 w 1262201"/>
                <a:gd name="connsiteY20-2666" fmla="*/ 440783 h 814148"/>
                <a:gd name="connsiteX21-2667" fmla="*/ 497575 w 1262201"/>
                <a:gd name="connsiteY21-2668" fmla="*/ 483645 h 814148"/>
                <a:gd name="connsiteX22-2669" fmla="*/ 535675 w 1262201"/>
                <a:gd name="connsiteY22-2670" fmla="*/ 626520 h 814148"/>
                <a:gd name="connsiteX23-2671" fmla="*/ 330888 w 1262201"/>
                <a:gd name="connsiteY23-2672" fmla="*/ 507458 h 814148"/>
                <a:gd name="connsiteX24-2673" fmla="*/ 316600 w 1262201"/>
                <a:gd name="connsiteY24-2674" fmla="*/ 395539 h 814148"/>
                <a:gd name="connsiteX25-2675" fmla="*/ 252307 w 1262201"/>
                <a:gd name="connsiteY25-2676" fmla="*/ 400302 h 814148"/>
                <a:gd name="connsiteX26-2677" fmla="*/ 180869 w 1262201"/>
                <a:gd name="connsiteY26-2678" fmla="*/ 797970 h 814148"/>
                <a:gd name="connsiteX0-2679" fmla="*/ 180869 w 1262201"/>
                <a:gd name="connsiteY0-2680" fmla="*/ 797970 h 814148"/>
                <a:gd name="connsiteX1-2681" fmla="*/ 126100 w 1262201"/>
                <a:gd name="connsiteY1-2682" fmla="*/ 731296 h 814148"/>
                <a:gd name="connsiteX2-2683" fmla="*/ 40375 w 1262201"/>
                <a:gd name="connsiteY2-2684" fmla="*/ 697958 h 814148"/>
                <a:gd name="connsiteX3-2685" fmla="*/ 11800 w 1262201"/>
                <a:gd name="connsiteY3-2686" fmla="*/ 359820 h 814148"/>
                <a:gd name="connsiteX4-2687" fmla="*/ 233256 w 1262201"/>
                <a:gd name="connsiteY4-2688" fmla="*/ 64545 h 814148"/>
                <a:gd name="connsiteX5-2689" fmla="*/ 657119 w 1262201"/>
                <a:gd name="connsiteY5-2690" fmla="*/ 2632 h 814148"/>
                <a:gd name="connsiteX6-2691" fmla="*/ 1128605 w 1262201"/>
                <a:gd name="connsiteY6-2692" fmla="*/ 116931 h 814148"/>
                <a:gd name="connsiteX7-2693" fmla="*/ 1261956 w 1262201"/>
                <a:gd name="connsiteY7-2694" fmla="*/ 445545 h 814148"/>
                <a:gd name="connsiteX8-2695" fmla="*/ 1231001 w 1262201"/>
                <a:gd name="connsiteY8-2696" fmla="*/ 686051 h 814148"/>
                <a:gd name="connsiteX9-2697" fmla="*/ 1166707 w 1262201"/>
                <a:gd name="connsiteY9-2698" fmla="*/ 712245 h 814148"/>
                <a:gd name="connsiteX10-2699" fmla="*/ 1114319 w 1262201"/>
                <a:gd name="connsiteY10-2700" fmla="*/ 769395 h 814148"/>
                <a:gd name="connsiteX11-2701" fmla="*/ 1059549 w 1262201"/>
                <a:gd name="connsiteY11-2702" fmla="*/ 712246 h 814148"/>
                <a:gd name="connsiteX12-2703" fmla="*/ 940488 w 1262201"/>
                <a:gd name="connsiteY12-2704" fmla="*/ 424114 h 814148"/>
                <a:gd name="connsiteX13-2705" fmla="*/ 904769 w 1262201"/>
                <a:gd name="connsiteY13-2706" fmla="*/ 497933 h 814148"/>
                <a:gd name="connsiteX14-2707" fmla="*/ 959538 w 1262201"/>
                <a:gd name="connsiteY14-2708" fmla="*/ 705101 h 814148"/>
                <a:gd name="connsiteX15-2709" fmla="*/ 811900 w 1262201"/>
                <a:gd name="connsiteY15-2710" fmla="*/ 609852 h 814148"/>
                <a:gd name="connsiteX16-2711" fmla="*/ 764275 w 1262201"/>
                <a:gd name="connsiteY16-2712" fmla="*/ 459833 h 814148"/>
                <a:gd name="connsiteX17-2713" fmla="*/ 714269 w 1262201"/>
                <a:gd name="connsiteY17-2714" fmla="*/ 576514 h 814148"/>
                <a:gd name="connsiteX18-2715" fmla="*/ 792850 w 1262201"/>
                <a:gd name="connsiteY18-2716" fmla="*/ 707483 h 814148"/>
                <a:gd name="connsiteX19-2717" fmla="*/ 559488 w 1262201"/>
                <a:gd name="connsiteY19-2718" fmla="*/ 588420 h 814148"/>
                <a:gd name="connsiteX20-2719" fmla="*/ 559488 w 1262201"/>
                <a:gd name="connsiteY20-2720" fmla="*/ 440783 h 814148"/>
                <a:gd name="connsiteX21-2721" fmla="*/ 497575 w 1262201"/>
                <a:gd name="connsiteY21-2722" fmla="*/ 483645 h 814148"/>
                <a:gd name="connsiteX22-2723" fmla="*/ 535675 w 1262201"/>
                <a:gd name="connsiteY22-2724" fmla="*/ 626520 h 814148"/>
                <a:gd name="connsiteX23-2725" fmla="*/ 330888 w 1262201"/>
                <a:gd name="connsiteY23-2726" fmla="*/ 507458 h 814148"/>
                <a:gd name="connsiteX24-2727" fmla="*/ 316600 w 1262201"/>
                <a:gd name="connsiteY24-2728" fmla="*/ 395539 h 814148"/>
                <a:gd name="connsiteX25-2729" fmla="*/ 252307 w 1262201"/>
                <a:gd name="connsiteY25-2730" fmla="*/ 400302 h 814148"/>
                <a:gd name="connsiteX26-2731" fmla="*/ 180869 w 1262201"/>
                <a:gd name="connsiteY26-2732" fmla="*/ 797970 h 814148"/>
                <a:gd name="connsiteX0-2733" fmla="*/ 180869 w 1262201"/>
                <a:gd name="connsiteY0-2734" fmla="*/ 797970 h 814148"/>
                <a:gd name="connsiteX1-2735" fmla="*/ 126100 w 1262201"/>
                <a:gd name="connsiteY1-2736" fmla="*/ 731296 h 814148"/>
                <a:gd name="connsiteX2-2737" fmla="*/ 40375 w 1262201"/>
                <a:gd name="connsiteY2-2738" fmla="*/ 697958 h 814148"/>
                <a:gd name="connsiteX3-2739" fmla="*/ 11800 w 1262201"/>
                <a:gd name="connsiteY3-2740" fmla="*/ 359820 h 814148"/>
                <a:gd name="connsiteX4-2741" fmla="*/ 233256 w 1262201"/>
                <a:gd name="connsiteY4-2742" fmla="*/ 64545 h 814148"/>
                <a:gd name="connsiteX5-2743" fmla="*/ 657119 w 1262201"/>
                <a:gd name="connsiteY5-2744" fmla="*/ 2632 h 814148"/>
                <a:gd name="connsiteX6-2745" fmla="*/ 1128605 w 1262201"/>
                <a:gd name="connsiteY6-2746" fmla="*/ 116931 h 814148"/>
                <a:gd name="connsiteX7-2747" fmla="*/ 1261956 w 1262201"/>
                <a:gd name="connsiteY7-2748" fmla="*/ 445545 h 814148"/>
                <a:gd name="connsiteX8-2749" fmla="*/ 1231001 w 1262201"/>
                <a:gd name="connsiteY8-2750" fmla="*/ 686051 h 814148"/>
                <a:gd name="connsiteX9-2751" fmla="*/ 1166707 w 1262201"/>
                <a:gd name="connsiteY9-2752" fmla="*/ 712245 h 814148"/>
                <a:gd name="connsiteX10-2753" fmla="*/ 1114319 w 1262201"/>
                <a:gd name="connsiteY10-2754" fmla="*/ 769395 h 814148"/>
                <a:gd name="connsiteX11-2755" fmla="*/ 1059549 w 1262201"/>
                <a:gd name="connsiteY11-2756" fmla="*/ 712246 h 814148"/>
                <a:gd name="connsiteX12-2757" fmla="*/ 940488 w 1262201"/>
                <a:gd name="connsiteY12-2758" fmla="*/ 424114 h 814148"/>
                <a:gd name="connsiteX13-2759" fmla="*/ 904769 w 1262201"/>
                <a:gd name="connsiteY13-2760" fmla="*/ 497933 h 814148"/>
                <a:gd name="connsiteX14-2761" fmla="*/ 959538 w 1262201"/>
                <a:gd name="connsiteY14-2762" fmla="*/ 705101 h 814148"/>
                <a:gd name="connsiteX15-2763" fmla="*/ 811900 w 1262201"/>
                <a:gd name="connsiteY15-2764" fmla="*/ 609852 h 814148"/>
                <a:gd name="connsiteX16-2765" fmla="*/ 754750 w 1262201"/>
                <a:gd name="connsiteY16-2766" fmla="*/ 474120 h 814148"/>
                <a:gd name="connsiteX17-2767" fmla="*/ 714269 w 1262201"/>
                <a:gd name="connsiteY17-2768" fmla="*/ 576514 h 814148"/>
                <a:gd name="connsiteX18-2769" fmla="*/ 792850 w 1262201"/>
                <a:gd name="connsiteY18-2770" fmla="*/ 707483 h 814148"/>
                <a:gd name="connsiteX19-2771" fmla="*/ 559488 w 1262201"/>
                <a:gd name="connsiteY19-2772" fmla="*/ 588420 h 814148"/>
                <a:gd name="connsiteX20-2773" fmla="*/ 559488 w 1262201"/>
                <a:gd name="connsiteY20-2774" fmla="*/ 440783 h 814148"/>
                <a:gd name="connsiteX21-2775" fmla="*/ 497575 w 1262201"/>
                <a:gd name="connsiteY21-2776" fmla="*/ 483645 h 814148"/>
                <a:gd name="connsiteX22-2777" fmla="*/ 535675 w 1262201"/>
                <a:gd name="connsiteY22-2778" fmla="*/ 626520 h 814148"/>
                <a:gd name="connsiteX23-2779" fmla="*/ 330888 w 1262201"/>
                <a:gd name="connsiteY23-2780" fmla="*/ 507458 h 814148"/>
                <a:gd name="connsiteX24-2781" fmla="*/ 316600 w 1262201"/>
                <a:gd name="connsiteY24-2782" fmla="*/ 395539 h 814148"/>
                <a:gd name="connsiteX25-2783" fmla="*/ 252307 w 1262201"/>
                <a:gd name="connsiteY25-2784" fmla="*/ 400302 h 814148"/>
                <a:gd name="connsiteX26-2785" fmla="*/ 180869 w 1262201"/>
                <a:gd name="connsiteY26-2786" fmla="*/ 797970 h 814148"/>
                <a:gd name="connsiteX0-2787" fmla="*/ 180869 w 1262201"/>
                <a:gd name="connsiteY0-2788" fmla="*/ 797970 h 814148"/>
                <a:gd name="connsiteX1-2789" fmla="*/ 126100 w 1262201"/>
                <a:gd name="connsiteY1-2790" fmla="*/ 731296 h 814148"/>
                <a:gd name="connsiteX2-2791" fmla="*/ 40375 w 1262201"/>
                <a:gd name="connsiteY2-2792" fmla="*/ 697958 h 814148"/>
                <a:gd name="connsiteX3-2793" fmla="*/ 11800 w 1262201"/>
                <a:gd name="connsiteY3-2794" fmla="*/ 359820 h 814148"/>
                <a:gd name="connsiteX4-2795" fmla="*/ 233256 w 1262201"/>
                <a:gd name="connsiteY4-2796" fmla="*/ 64545 h 814148"/>
                <a:gd name="connsiteX5-2797" fmla="*/ 657119 w 1262201"/>
                <a:gd name="connsiteY5-2798" fmla="*/ 2632 h 814148"/>
                <a:gd name="connsiteX6-2799" fmla="*/ 1128605 w 1262201"/>
                <a:gd name="connsiteY6-2800" fmla="*/ 116931 h 814148"/>
                <a:gd name="connsiteX7-2801" fmla="*/ 1261956 w 1262201"/>
                <a:gd name="connsiteY7-2802" fmla="*/ 445545 h 814148"/>
                <a:gd name="connsiteX8-2803" fmla="*/ 1231001 w 1262201"/>
                <a:gd name="connsiteY8-2804" fmla="*/ 686051 h 814148"/>
                <a:gd name="connsiteX9-2805" fmla="*/ 1166707 w 1262201"/>
                <a:gd name="connsiteY9-2806" fmla="*/ 712245 h 814148"/>
                <a:gd name="connsiteX10-2807" fmla="*/ 1114319 w 1262201"/>
                <a:gd name="connsiteY10-2808" fmla="*/ 769395 h 814148"/>
                <a:gd name="connsiteX11-2809" fmla="*/ 1059549 w 1262201"/>
                <a:gd name="connsiteY11-2810" fmla="*/ 712246 h 814148"/>
                <a:gd name="connsiteX12-2811" fmla="*/ 940488 w 1262201"/>
                <a:gd name="connsiteY12-2812" fmla="*/ 424114 h 814148"/>
                <a:gd name="connsiteX13-2813" fmla="*/ 904769 w 1262201"/>
                <a:gd name="connsiteY13-2814" fmla="*/ 497933 h 814148"/>
                <a:gd name="connsiteX14-2815" fmla="*/ 959538 w 1262201"/>
                <a:gd name="connsiteY14-2816" fmla="*/ 705101 h 814148"/>
                <a:gd name="connsiteX15-2817" fmla="*/ 811900 w 1262201"/>
                <a:gd name="connsiteY15-2818" fmla="*/ 609852 h 814148"/>
                <a:gd name="connsiteX16-2819" fmla="*/ 754750 w 1262201"/>
                <a:gd name="connsiteY16-2820" fmla="*/ 474120 h 814148"/>
                <a:gd name="connsiteX17-2821" fmla="*/ 714269 w 1262201"/>
                <a:gd name="connsiteY17-2822" fmla="*/ 576514 h 814148"/>
                <a:gd name="connsiteX18-2823" fmla="*/ 759512 w 1262201"/>
                <a:gd name="connsiteY18-2824" fmla="*/ 709865 h 814148"/>
                <a:gd name="connsiteX19-2825" fmla="*/ 559488 w 1262201"/>
                <a:gd name="connsiteY19-2826" fmla="*/ 588420 h 814148"/>
                <a:gd name="connsiteX20-2827" fmla="*/ 559488 w 1262201"/>
                <a:gd name="connsiteY20-2828" fmla="*/ 440783 h 814148"/>
                <a:gd name="connsiteX21-2829" fmla="*/ 497575 w 1262201"/>
                <a:gd name="connsiteY21-2830" fmla="*/ 483645 h 814148"/>
                <a:gd name="connsiteX22-2831" fmla="*/ 535675 w 1262201"/>
                <a:gd name="connsiteY22-2832" fmla="*/ 626520 h 814148"/>
                <a:gd name="connsiteX23-2833" fmla="*/ 330888 w 1262201"/>
                <a:gd name="connsiteY23-2834" fmla="*/ 507458 h 814148"/>
                <a:gd name="connsiteX24-2835" fmla="*/ 316600 w 1262201"/>
                <a:gd name="connsiteY24-2836" fmla="*/ 395539 h 814148"/>
                <a:gd name="connsiteX25-2837" fmla="*/ 252307 w 1262201"/>
                <a:gd name="connsiteY25-2838" fmla="*/ 400302 h 814148"/>
                <a:gd name="connsiteX26-2839" fmla="*/ 180869 w 1262201"/>
                <a:gd name="connsiteY26-2840" fmla="*/ 797970 h 814148"/>
                <a:gd name="connsiteX0-2841" fmla="*/ 180869 w 1262201"/>
                <a:gd name="connsiteY0-2842" fmla="*/ 797970 h 814148"/>
                <a:gd name="connsiteX1-2843" fmla="*/ 126100 w 1262201"/>
                <a:gd name="connsiteY1-2844" fmla="*/ 731296 h 814148"/>
                <a:gd name="connsiteX2-2845" fmla="*/ 40375 w 1262201"/>
                <a:gd name="connsiteY2-2846" fmla="*/ 697958 h 814148"/>
                <a:gd name="connsiteX3-2847" fmla="*/ 11800 w 1262201"/>
                <a:gd name="connsiteY3-2848" fmla="*/ 359820 h 814148"/>
                <a:gd name="connsiteX4-2849" fmla="*/ 233256 w 1262201"/>
                <a:gd name="connsiteY4-2850" fmla="*/ 64545 h 814148"/>
                <a:gd name="connsiteX5-2851" fmla="*/ 657119 w 1262201"/>
                <a:gd name="connsiteY5-2852" fmla="*/ 2632 h 814148"/>
                <a:gd name="connsiteX6-2853" fmla="*/ 1128605 w 1262201"/>
                <a:gd name="connsiteY6-2854" fmla="*/ 116931 h 814148"/>
                <a:gd name="connsiteX7-2855" fmla="*/ 1261956 w 1262201"/>
                <a:gd name="connsiteY7-2856" fmla="*/ 445545 h 814148"/>
                <a:gd name="connsiteX8-2857" fmla="*/ 1231001 w 1262201"/>
                <a:gd name="connsiteY8-2858" fmla="*/ 686051 h 814148"/>
                <a:gd name="connsiteX9-2859" fmla="*/ 1166707 w 1262201"/>
                <a:gd name="connsiteY9-2860" fmla="*/ 712245 h 814148"/>
                <a:gd name="connsiteX10-2861" fmla="*/ 1114319 w 1262201"/>
                <a:gd name="connsiteY10-2862" fmla="*/ 769395 h 814148"/>
                <a:gd name="connsiteX11-2863" fmla="*/ 1059549 w 1262201"/>
                <a:gd name="connsiteY11-2864" fmla="*/ 712246 h 814148"/>
                <a:gd name="connsiteX12-2865" fmla="*/ 940488 w 1262201"/>
                <a:gd name="connsiteY12-2866" fmla="*/ 424114 h 814148"/>
                <a:gd name="connsiteX13-2867" fmla="*/ 904769 w 1262201"/>
                <a:gd name="connsiteY13-2868" fmla="*/ 497933 h 814148"/>
                <a:gd name="connsiteX14-2869" fmla="*/ 959538 w 1262201"/>
                <a:gd name="connsiteY14-2870" fmla="*/ 705101 h 814148"/>
                <a:gd name="connsiteX15-2871" fmla="*/ 811900 w 1262201"/>
                <a:gd name="connsiteY15-2872" fmla="*/ 609852 h 814148"/>
                <a:gd name="connsiteX16-2873" fmla="*/ 754750 w 1262201"/>
                <a:gd name="connsiteY16-2874" fmla="*/ 474120 h 814148"/>
                <a:gd name="connsiteX17-2875" fmla="*/ 714269 w 1262201"/>
                <a:gd name="connsiteY17-2876" fmla="*/ 576514 h 814148"/>
                <a:gd name="connsiteX18-2877" fmla="*/ 776181 w 1262201"/>
                <a:gd name="connsiteY18-2878" fmla="*/ 705103 h 814148"/>
                <a:gd name="connsiteX19-2879" fmla="*/ 559488 w 1262201"/>
                <a:gd name="connsiteY19-2880" fmla="*/ 588420 h 814148"/>
                <a:gd name="connsiteX20-2881" fmla="*/ 559488 w 1262201"/>
                <a:gd name="connsiteY20-2882" fmla="*/ 440783 h 814148"/>
                <a:gd name="connsiteX21-2883" fmla="*/ 497575 w 1262201"/>
                <a:gd name="connsiteY21-2884" fmla="*/ 483645 h 814148"/>
                <a:gd name="connsiteX22-2885" fmla="*/ 535675 w 1262201"/>
                <a:gd name="connsiteY22-2886" fmla="*/ 626520 h 814148"/>
                <a:gd name="connsiteX23-2887" fmla="*/ 330888 w 1262201"/>
                <a:gd name="connsiteY23-2888" fmla="*/ 507458 h 814148"/>
                <a:gd name="connsiteX24-2889" fmla="*/ 316600 w 1262201"/>
                <a:gd name="connsiteY24-2890" fmla="*/ 395539 h 814148"/>
                <a:gd name="connsiteX25-2891" fmla="*/ 252307 w 1262201"/>
                <a:gd name="connsiteY25-2892" fmla="*/ 400302 h 814148"/>
                <a:gd name="connsiteX26-2893" fmla="*/ 180869 w 1262201"/>
                <a:gd name="connsiteY26-2894" fmla="*/ 797970 h 814148"/>
                <a:gd name="connsiteX0-2895" fmla="*/ 180869 w 1262201"/>
                <a:gd name="connsiteY0-2896" fmla="*/ 797970 h 814148"/>
                <a:gd name="connsiteX1-2897" fmla="*/ 126100 w 1262201"/>
                <a:gd name="connsiteY1-2898" fmla="*/ 731296 h 814148"/>
                <a:gd name="connsiteX2-2899" fmla="*/ 40375 w 1262201"/>
                <a:gd name="connsiteY2-2900" fmla="*/ 697958 h 814148"/>
                <a:gd name="connsiteX3-2901" fmla="*/ 11800 w 1262201"/>
                <a:gd name="connsiteY3-2902" fmla="*/ 359820 h 814148"/>
                <a:gd name="connsiteX4-2903" fmla="*/ 233256 w 1262201"/>
                <a:gd name="connsiteY4-2904" fmla="*/ 64545 h 814148"/>
                <a:gd name="connsiteX5-2905" fmla="*/ 657119 w 1262201"/>
                <a:gd name="connsiteY5-2906" fmla="*/ 2632 h 814148"/>
                <a:gd name="connsiteX6-2907" fmla="*/ 1128605 w 1262201"/>
                <a:gd name="connsiteY6-2908" fmla="*/ 116931 h 814148"/>
                <a:gd name="connsiteX7-2909" fmla="*/ 1261956 w 1262201"/>
                <a:gd name="connsiteY7-2910" fmla="*/ 445545 h 814148"/>
                <a:gd name="connsiteX8-2911" fmla="*/ 1231001 w 1262201"/>
                <a:gd name="connsiteY8-2912" fmla="*/ 686051 h 814148"/>
                <a:gd name="connsiteX9-2913" fmla="*/ 1166707 w 1262201"/>
                <a:gd name="connsiteY9-2914" fmla="*/ 712245 h 814148"/>
                <a:gd name="connsiteX10-2915" fmla="*/ 1114319 w 1262201"/>
                <a:gd name="connsiteY10-2916" fmla="*/ 769395 h 814148"/>
                <a:gd name="connsiteX11-2917" fmla="*/ 1059549 w 1262201"/>
                <a:gd name="connsiteY11-2918" fmla="*/ 712246 h 814148"/>
                <a:gd name="connsiteX12-2919" fmla="*/ 940488 w 1262201"/>
                <a:gd name="connsiteY12-2920" fmla="*/ 424114 h 814148"/>
                <a:gd name="connsiteX13-2921" fmla="*/ 904769 w 1262201"/>
                <a:gd name="connsiteY13-2922" fmla="*/ 497933 h 814148"/>
                <a:gd name="connsiteX14-2923" fmla="*/ 959538 w 1262201"/>
                <a:gd name="connsiteY14-2924" fmla="*/ 705101 h 814148"/>
                <a:gd name="connsiteX15-2925" fmla="*/ 811900 w 1262201"/>
                <a:gd name="connsiteY15-2926" fmla="*/ 609852 h 814148"/>
                <a:gd name="connsiteX16-2927" fmla="*/ 754750 w 1262201"/>
                <a:gd name="connsiteY16-2928" fmla="*/ 474120 h 814148"/>
                <a:gd name="connsiteX17-2929" fmla="*/ 714269 w 1262201"/>
                <a:gd name="connsiteY17-2930" fmla="*/ 576514 h 814148"/>
                <a:gd name="connsiteX18-2931" fmla="*/ 776181 w 1262201"/>
                <a:gd name="connsiteY18-2932" fmla="*/ 705103 h 814148"/>
                <a:gd name="connsiteX19-2933" fmla="*/ 588063 w 1262201"/>
                <a:gd name="connsiteY19-2934" fmla="*/ 588420 h 814148"/>
                <a:gd name="connsiteX20-2935" fmla="*/ 559488 w 1262201"/>
                <a:gd name="connsiteY20-2936" fmla="*/ 440783 h 814148"/>
                <a:gd name="connsiteX21-2937" fmla="*/ 497575 w 1262201"/>
                <a:gd name="connsiteY21-2938" fmla="*/ 483645 h 814148"/>
                <a:gd name="connsiteX22-2939" fmla="*/ 535675 w 1262201"/>
                <a:gd name="connsiteY22-2940" fmla="*/ 626520 h 814148"/>
                <a:gd name="connsiteX23-2941" fmla="*/ 330888 w 1262201"/>
                <a:gd name="connsiteY23-2942" fmla="*/ 507458 h 814148"/>
                <a:gd name="connsiteX24-2943" fmla="*/ 316600 w 1262201"/>
                <a:gd name="connsiteY24-2944" fmla="*/ 395539 h 814148"/>
                <a:gd name="connsiteX25-2945" fmla="*/ 252307 w 1262201"/>
                <a:gd name="connsiteY25-2946" fmla="*/ 400302 h 814148"/>
                <a:gd name="connsiteX26-2947" fmla="*/ 180869 w 1262201"/>
                <a:gd name="connsiteY26-2948" fmla="*/ 797970 h 814148"/>
                <a:gd name="connsiteX0-2949" fmla="*/ 180869 w 1262201"/>
                <a:gd name="connsiteY0-2950" fmla="*/ 797970 h 814148"/>
                <a:gd name="connsiteX1-2951" fmla="*/ 126100 w 1262201"/>
                <a:gd name="connsiteY1-2952" fmla="*/ 731296 h 814148"/>
                <a:gd name="connsiteX2-2953" fmla="*/ 40375 w 1262201"/>
                <a:gd name="connsiteY2-2954" fmla="*/ 697958 h 814148"/>
                <a:gd name="connsiteX3-2955" fmla="*/ 11800 w 1262201"/>
                <a:gd name="connsiteY3-2956" fmla="*/ 359820 h 814148"/>
                <a:gd name="connsiteX4-2957" fmla="*/ 233256 w 1262201"/>
                <a:gd name="connsiteY4-2958" fmla="*/ 64545 h 814148"/>
                <a:gd name="connsiteX5-2959" fmla="*/ 657119 w 1262201"/>
                <a:gd name="connsiteY5-2960" fmla="*/ 2632 h 814148"/>
                <a:gd name="connsiteX6-2961" fmla="*/ 1128605 w 1262201"/>
                <a:gd name="connsiteY6-2962" fmla="*/ 116931 h 814148"/>
                <a:gd name="connsiteX7-2963" fmla="*/ 1261956 w 1262201"/>
                <a:gd name="connsiteY7-2964" fmla="*/ 445545 h 814148"/>
                <a:gd name="connsiteX8-2965" fmla="*/ 1231001 w 1262201"/>
                <a:gd name="connsiteY8-2966" fmla="*/ 686051 h 814148"/>
                <a:gd name="connsiteX9-2967" fmla="*/ 1166707 w 1262201"/>
                <a:gd name="connsiteY9-2968" fmla="*/ 712245 h 814148"/>
                <a:gd name="connsiteX10-2969" fmla="*/ 1114319 w 1262201"/>
                <a:gd name="connsiteY10-2970" fmla="*/ 769395 h 814148"/>
                <a:gd name="connsiteX11-2971" fmla="*/ 1059549 w 1262201"/>
                <a:gd name="connsiteY11-2972" fmla="*/ 712246 h 814148"/>
                <a:gd name="connsiteX12-2973" fmla="*/ 940488 w 1262201"/>
                <a:gd name="connsiteY12-2974" fmla="*/ 424114 h 814148"/>
                <a:gd name="connsiteX13-2975" fmla="*/ 904769 w 1262201"/>
                <a:gd name="connsiteY13-2976" fmla="*/ 497933 h 814148"/>
                <a:gd name="connsiteX14-2977" fmla="*/ 959538 w 1262201"/>
                <a:gd name="connsiteY14-2978" fmla="*/ 705101 h 814148"/>
                <a:gd name="connsiteX15-2979" fmla="*/ 811900 w 1262201"/>
                <a:gd name="connsiteY15-2980" fmla="*/ 609852 h 814148"/>
                <a:gd name="connsiteX16-2981" fmla="*/ 754750 w 1262201"/>
                <a:gd name="connsiteY16-2982" fmla="*/ 474120 h 814148"/>
                <a:gd name="connsiteX17-2983" fmla="*/ 714269 w 1262201"/>
                <a:gd name="connsiteY17-2984" fmla="*/ 576514 h 814148"/>
                <a:gd name="connsiteX18-2985" fmla="*/ 776181 w 1262201"/>
                <a:gd name="connsiteY18-2986" fmla="*/ 705103 h 814148"/>
                <a:gd name="connsiteX19-2987" fmla="*/ 588063 w 1262201"/>
                <a:gd name="connsiteY19-2988" fmla="*/ 588420 h 814148"/>
                <a:gd name="connsiteX20-2989" fmla="*/ 576157 w 1262201"/>
                <a:gd name="connsiteY20-2990" fmla="*/ 407445 h 814148"/>
                <a:gd name="connsiteX21-2991" fmla="*/ 497575 w 1262201"/>
                <a:gd name="connsiteY21-2992" fmla="*/ 483645 h 814148"/>
                <a:gd name="connsiteX22-2993" fmla="*/ 535675 w 1262201"/>
                <a:gd name="connsiteY22-2994" fmla="*/ 626520 h 814148"/>
                <a:gd name="connsiteX23-2995" fmla="*/ 330888 w 1262201"/>
                <a:gd name="connsiteY23-2996" fmla="*/ 507458 h 814148"/>
                <a:gd name="connsiteX24-2997" fmla="*/ 316600 w 1262201"/>
                <a:gd name="connsiteY24-2998" fmla="*/ 395539 h 814148"/>
                <a:gd name="connsiteX25-2999" fmla="*/ 252307 w 1262201"/>
                <a:gd name="connsiteY25-3000" fmla="*/ 400302 h 814148"/>
                <a:gd name="connsiteX26-3001" fmla="*/ 180869 w 1262201"/>
                <a:gd name="connsiteY26-3002" fmla="*/ 797970 h 814148"/>
                <a:gd name="connsiteX0-3003" fmla="*/ 180869 w 1262201"/>
                <a:gd name="connsiteY0-3004" fmla="*/ 797970 h 814148"/>
                <a:gd name="connsiteX1-3005" fmla="*/ 126100 w 1262201"/>
                <a:gd name="connsiteY1-3006" fmla="*/ 731296 h 814148"/>
                <a:gd name="connsiteX2-3007" fmla="*/ 40375 w 1262201"/>
                <a:gd name="connsiteY2-3008" fmla="*/ 697958 h 814148"/>
                <a:gd name="connsiteX3-3009" fmla="*/ 11800 w 1262201"/>
                <a:gd name="connsiteY3-3010" fmla="*/ 359820 h 814148"/>
                <a:gd name="connsiteX4-3011" fmla="*/ 233256 w 1262201"/>
                <a:gd name="connsiteY4-3012" fmla="*/ 64545 h 814148"/>
                <a:gd name="connsiteX5-3013" fmla="*/ 657119 w 1262201"/>
                <a:gd name="connsiteY5-3014" fmla="*/ 2632 h 814148"/>
                <a:gd name="connsiteX6-3015" fmla="*/ 1128605 w 1262201"/>
                <a:gd name="connsiteY6-3016" fmla="*/ 116931 h 814148"/>
                <a:gd name="connsiteX7-3017" fmla="*/ 1261956 w 1262201"/>
                <a:gd name="connsiteY7-3018" fmla="*/ 445545 h 814148"/>
                <a:gd name="connsiteX8-3019" fmla="*/ 1231001 w 1262201"/>
                <a:gd name="connsiteY8-3020" fmla="*/ 686051 h 814148"/>
                <a:gd name="connsiteX9-3021" fmla="*/ 1166707 w 1262201"/>
                <a:gd name="connsiteY9-3022" fmla="*/ 712245 h 814148"/>
                <a:gd name="connsiteX10-3023" fmla="*/ 1114319 w 1262201"/>
                <a:gd name="connsiteY10-3024" fmla="*/ 769395 h 814148"/>
                <a:gd name="connsiteX11-3025" fmla="*/ 1059549 w 1262201"/>
                <a:gd name="connsiteY11-3026" fmla="*/ 712246 h 814148"/>
                <a:gd name="connsiteX12-3027" fmla="*/ 940488 w 1262201"/>
                <a:gd name="connsiteY12-3028" fmla="*/ 424114 h 814148"/>
                <a:gd name="connsiteX13-3029" fmla="*/ 904769 w 1262201"/>
                <a:gd name="connsiteY13-3030" fmla="*/ 497933 h 814148"/>
                <a:gd name="connsiteX14-3031" fmla="*/ 959538 w 1262201"/>
                <a:gd name="connsiteY14-3032" fmla="*/ 705101 h 814148"/>
                <a:gd name="connsiteX15-3033" fmla="*/ 811900 w 1262201"/>
                <a:gd name="connsiteY15-3034" fmla="*/ 609852 h 814148"/>
                <a:gd name="connsiteX16-3035" fmla="*/ 754750 w 1262201"/>
                <a:gd name="connsiteY16-3036" fmla="*/ 474120 h 814148"/>
                <a:gd name="connsiteX17-3037" fmla="*/ 714269 w 1262201"/>
                <a:gd name="connsiteY17-3038" fmla="*/ 576514 h 814148"/>
                <a:gd name="connsiteX18-3039" fmla="*/ 776181 w 1262201"/>
                <a:gd name="connsiteY18-3040" fmla="*/ 705103 h 814148"/>
                <a:gd name="connsiteX19-3041" fmla="*/ 588063 w 1262201"/>
                <a:gd name="connsiteY19-3042" fmla="*/ 588420 h 814148"/>
                <a:gd name="connsiteX20-3043" fmla="*/ 549964 w 1262201"/>
                <a:gd name="connsiteY20-3044" fmla="*/ 488408 h 814148"/>
                <a:gd name="connsiteX21-3045" fmla="*/ 497575 w 1262201"/>
                <a:gd name="connsiteY21-3046" fmla="*/ 483645 h 814148"/>
                <a:gd name="connsiteX22-3047" fmla="*/ 535675 w 1262201"/>
                <a:gd name="connsiteY22-3048" fmla="*/ 626520 h 814148"/>
                <a:gd name="connsiteX23-3049" fmla="*/ 330888 w 1262201"/>
                <a:gd name="connsiteY23-3050" fmla="*/ 507458 h 814148"/>
                <a:gd name="connsiteX24-3051" fmla="*/ 316600 w 1262201"/>
                <a:gd name="connsiteY24-3052" fmla="*/ 395539 h 814148"/>
                <a:gd name="connsiteX25-3053" fmla="*/ 252307 w 1262201"/>
                <a:gd name="connsiteY25-3054" fmla="*/ 400302 h 814148"/>
                <a:gd name="connsiteX26-3055" fmla="*/ 180869 w 1262201"/>
                <a:gd name="connsiteY26-3056" fmla="*/ 797970 h 814148"/>
                <a:gd name="connsiteX0-3057" fmla="*/ 180869 w 1262201"/>
                <a:gd name="connsiteY0-3058" fmla="*/ 797970 h 814148"/>
                <a:gd name="connsiteX1-3059" fmla="*/ 126100 w 1262201"/>
                <a:gd name="connsiteY1-3060" fmla="*/ 731296 h 814148"/>
                <a:gd name="connsiteX2-3061" fmla="*/ 40375 w 1262201"/>
                <a:gd name="connsiteY2-3062" fmla="*/ 697958 h 814148"/>
                <a:gd name="connsiteX3-3063" fmla="*/ 11800 w 1262201"/>
                <a:gd name="connsiteY3-3064" fmla="*/ 359820 h 814148"/>
                <a:gd name="connsiteX4-3065" fmla="*/ 233256 w 1262201"/>
                <a:gd name="connsiteY4-3066" fmla="*/ 64545 h 814148"/>
                <a:gd name="connsiteX5-3067" fmla="*/ 657119 w 1262201"/>
                <a:gd name="connsiteY5-3068" fmla="*/ 2632 h 814148"/>
                <a:gd name="connsiteX6-3069" fmla="*/ 1128605 w 1262201"/>
                <a:gd name="connsiteY6-3070" fmla="*/ 116931 h 814148"/>
                <a:gd name="connsiteX7-3071" fmla="*/ 1261956 w 1262201"/>
                <a:gd name="connsiteY7-3072" fmla="*/ 445545 h 814148"/>
                <a:gd name="connsiteX8-3073" fmla="*/ 1231001 w 1262201"/>
                <a:gd name="connsiteY8-3074" fmla="*/ 686051 h 814148"/>
                <a:gd name="connsiteX9-3075" fmla="*/ 1166707 w 1262201"/>
                <a:gd name="connsiteY9-3076" fmla="*/ 712245 h 814148"/>
                <a:gd name="connsiteX10-3077" fmla="*/ 1114319 w 1262201"/>
                <a:gd name="connsiteY10-3078" fmla="*/ 769395 h 814148"/>
                <a:gd name="connsiteX11-3079" fmla="*/ 1059549 w 1262201"/>
                <a:gd name="connsiteY11-3080" fmla="*/ 712246 h 814148"/>
                <a:gd name="connsiteX12-3081" fmla="*/ 940488 w 1262201"/>
                <a:gd name="connsiteY12-3082" fmla="*/ 424114 h 814148"/>
                <a:gd name="connsiteX13-3083" fmla="*/ 904769 w 1262201"/>
                <a:gd name="connsiteY13-3084" fmla="*/ 497933 h 814148"/>
                <a:gd name="connsiteX14-3085" fmla="*/ 959538 w 1262201"/>
                <a:gd name="connsiteY14-3086" fmla="*/ 705101 h 814148"/>
                <a:gd name="connsiteX15-3087" fmla="*/ 811900 w 1262201"/>
                <a:gd name="connsiteY15-3088" fmla="*/ 609852 h 814148"/>
                <a:gd name="connsiteX16-3089" fmla="*/ 754750 w 1262201"/>
                <a:gd name="connsiteY16-3090" fmla="*/ 474120 h 814148"/>
                <a:gd name="connsiteX17-3091" fmla="*/ 714269 w 1262201"/>
                <a:gd name="connsiteY17-3092" fmla="*/ 576514 h 814148"/>
                <a:gd name="connsiteX18-3093" fmla="*/ 776181 w 1262201"/>
                <a:gd name="connsiteY18-3094" fmla="*/ 705103 h 814148"/>
                <a:gd name="connsiteX19-3095" fmla="*/ 588063 w 1262201"/>
                <a:gd name="connsiteY19-3096" fmla="*/ 588420 h 814148"/>
                <a:gd name="connsiteX20-3097" fmla="*/ 549964 w 1262201"/>
                <a:gd name="connsiteY20-3098" fmla="*/ 488408 h 814148"/>
                <a:gd name="connsiteX21-3099" fmla="*/ 483288 w 1262201"/>
                <a:gd name="connsiteY21-3100" fmla="*/ 512220 h 814148"/>
                <a:gd name="connsiteX22-3101" fmla="*/ 535675 w 1262201"/>
                <a:gd name="connsiteY22-3102" fmla="*/ 626520 h 814148"/>
                <a:gd name="connsiteX23-3103" fmla="*/ 330888 w 1262201"/>
                <a:gd name="connsiteY23-3104" fmla="*/ 507458 h 814148"/>
                <a:gd name="connsiteX24-3105" fmla="*/ 316600 w 1262201"/>
                <a:gd name="connsiteY24-3106" fmla="*/ 395539 h 814148"/>
                <a:gd name="connsiteX25-3107" fmla="*/ 252307 w 1262201"/>
                <a:gd name="connsiteY25-3108" fmla="*/ 400302 h 814148"/>
                <a:gd name="connsiteX26-3109" fmla="*/ 180869 w 1262201"/>
                <a:gd name="connsiteY26-3110" fmla="*/ 797970 h 814148"/>
                <a:gd name="connsiteX0-3111" fmla="*/ 180869 w 1262201"/>
                <a:gd name="connsiteY0-3112" fmla="*/ 797970 h 814148"/>
                <a:gd name="connsiteX1-3113" fmla="*/ 126100 w 1262201"/>
                <a:gd name="connsiteY1-3114" fmla="*/ 731296 h 814148"/>
                <a:gd name="connsiteX2-3115" fmla="*/ 40375 w 1262201"/>
                <a:gd name="connsiteY2-3116" fmla="*/ 697958 h 814148"/>
                <a:gd name="connsiteX3-3117" fmla="*/ 11800 w 1262201"/>
                <a:gd name="connsiteY3-3118" fmla="*/ 359820 h 814148"/>
                <a:gd name="connsiteX4-3119" fmla="*/ 233256 w 1262201"/>
                <a:gd name="connsiteY4-3120" fmla="*/ 64545 h 814148"/>
                <a:gd name="connsiteX5-3121" fmla="*/ 657119 w 1262201"/>
                <a:gd name="connsiteY5-3122" fmla="*/ 2632 h 814148"/>
                <a:gd name="connsiteX6-3123" fmla="*/ 1128605 w 1262201"/>
                <a:gd name="connsiteY6-3124" fmla="*/ 116931 h 814148"/>
                <a:gd name="connsiteX7-3125" fmla="*/ 1261956 w 1262201"/>
                <a:gd name="connsiteY7-3126" fmla="*/ 445545 h 814148"/>
                <a:gd name="connsiteX8-3127" fmla="*/ 1231001 w 1262201"/>
                <a:gd name="connsiteY8-3128" fmla="*/ 686051 h 814148"/>
                <a:gd name="connsiteX9-3129" fmla="*/ 1166707 w 1262201"/>
                <a:gd name="connsiteY9-3130" fmla="*/ 712245 h 814148"/>
                <a:gd name="connsiteX10-3131" fmla="*/ 1114319 w 1262201"/>
                <a:gd name="connsiteY10-3132" fmla="*/ 769395 h 814148"/>
                <a:gd name="connsiteX11-3133" fmla="*/ 1059549 w 1262201"/>
                <a:gd name="connsiteY11-3134" fmla="*/ 712246 h 814148"/>
                <a:gd name="connsiteX12-3135" fmla="*/ 940488 w 1262201"/>
                <a:gd name="connsiteY12-3136" fmla="*/ 424114 h 814148"/>
                <a:gd name="connsiteX13-3137" fmla="*/ 904769 w 1262201"/>
                <a:gd name="connsiteY13-3138" fmla="*/ 497933 h 814148"/>
                <a:gd name="connsiteX14-3139" fmla="*/ 959538 w 1262201"/>
                <a:gd name="connsiteY14-3140" fmla="*/ 705101 h 814148"/>
                <a:gd name="connsiteX15-3141" fmla="*/ 811900 w 1262201"/>
                <a:gd name="connsiteY15-3142" fmla="*/ 609852 h 814148"/>
                <a:gd name="connsiteX16-3143" fmla="*/ 754750 w 1262201"/>
                <a:gd name="connsiteY16-3144" fmla="*/ 474120 h 814148"/>
                <a:gd name="connsiteX17-3145" fmla="*/ 714269 w 1262201"/>
                <a:gd name="connsiteY17-3146" fmla="*/ 576514 h 814148"/>
                <a:gd name="connsiteX18-3147" fmla="*/ 776181 w 1262201"/>
                <a:gd name="connsiteY18-3148" fmla="*/ 705103 h 814148"/>
                <a:gd name="connsiteX19-3149" fmla="*/ 588063 w 1262201"/>
                <a:gd name="connsiteY19-3150" fmla="*/ 588420 h 814148"/>
                <a:gd name="connsiteX20-3151" fmla="*/ 549964 w 1262201"/>
                <a:gd name="connsiteY20-3152" fmla="*/ 488408 h 814148"/>
                <a:gd name="connsiteX21-3153" fmla="*/ 483288 w 1262201"/>
                <a:gd name="connsiteY21-3154" fmla="*/ 512220 h 814148"/>
                <a:gd name="connsiteX22-3155" fmla="*/ 507100 w 1262201"/>
                <a:gd name="connsiteY22-3156" fmla="*/ 614614 h 814148"/>
                <a:gd name="connsiteX23-3157" fmla="*/ 330888 w 1262201"/>
                <a:gd name="connsiteY23-3158" fmla="*/ 507458 h 814148"/>
                <a:gd name="connsiteX24-3159" fmla="*/ 316600 w 1262201"/>
                <a:gd name="connsiteY24-3160" fmla="*/ 395539 h 814148"/>
                <a:gd name="connsiteX25-3161" fmla="*/ 252307 w 1262201"/>
                <a:gd name="connsiteY25-3162" fmla="*/ 400302 h 814148"/>
                <a:gd name="connsiteX26-3163" fmla="*/ 180869 w 1262201"/>
                <a:gd name="connsiteY26-3164" fmla="*/ 797970 h 814148"/>
                <a:gd name="connsiteX0-3165" fmla="*/ 180869 w 1262201"/>
                <a:gd name="connsiteY0-3166" fmla="*/ 797970 h 814148"/>
                <a:gd name="connsiteX1-3167" fmla="*/ 126100 w 1262201"/>
                <a:gd name="connsiteY1-3168" fmla="*/ 731296 h 814148"/>
                <a:gd name="connsiteX2-3169" fmla="*/ 40375 w 1262201"/>
                <a:gd name="connsiteY2-3170" fmla="*/ 697958 h 814148"/>
                <a:gd name="connsiteX3-3171" fmla="*/ 11800 w 1262201"/>
                <a:gd name="connsiteY3-3172" fmla="*/ 359820 h 814148"/>
                <a:gd name="connsiteX4-3173" fmla="*/ 233256 w 1262201"/>
                <a:gd name="connsiteY4-3174" fmla="*/ 64545 h 814148"/>
                <a:gd name="connsiteX5-3175" fmla="*/ 657119 w 1262201"/>
                <a:gd name="connsiteY5-3176" fmla="*/ 2632 h 814148"/>
                <a:gd name="connsiteX6-3177" fmla="*/ 1128605 w 1262201"/>
                <a:gd name="connsiteY6-3178" fmla="*/ 116931 h 814148"/>
                <a:gd name="connsiteX7-3179" fmla="*/ 1261956 w 1262201"/>
                <a:gd name="connsiteY7-3180" fmla="*/ 445545 h 814148"/>
                <a:gd name="connsiteX8-3181" fmla="*/ 1231001 w 1262201"/>
                <a:gd name="connsiteY8-3182" fmla="*/ 686051 h 814148"/>
                <a:gd name="connsiteX9-3183" fmla="*/ 1166707 w 1262201"/>
                <a:gd name="connsiteY9-3184" fmla="*/ 712245 h 814148"/>
                <a:gd name="connsiteX10-3185" fmla="*/ 1114319 w 1262201"/>
                <a:gd name="connsiteY10-3186" fmla="*/ 769395 h 814148"/>
                <a:gd name="connsiteX11-3187" fmla="*/ 1059549 w 1262201"/>
                <a:gd name="connsiteY11-3188" fmla="*/ 712246 h 814148"/>
                <a:gd name="connsiteX12-3189" fmla="*/ 940488 w 1262201"/>
                <a:gd name="connsiteY12-3190" fmla="*/ 424114 h 814148"/>
                <a:gd name="connsiteX13-3191" fmla="*/ 904769 w 1262201"/>
                <a:gd name="connsiteY13-3192" fmla="*/ 497933 h 814148"/>
                <a:gd name="connsiteX14-3193" fmla="*/ 959538 w 1262201"/>
                <a:gd name="connsiteY14-3194" fmla="*/ 705101 h 814148"/>
                <a:gd name="connsiteX15-3195" fmla="*/ 811900 w 1262201"/>
                <a:gd name="connsiteY15-3196" fmla="*/ 609852 h 814148"/>
                <a:gd name="connsiteX16-3197" fmla="*/ 754750 w 1262201"/>
                <a:gd name="connsiteY16-3198" fmla="*/ 474120 h 814148"/>
                <a:gd name="connsiteX17-3199" fmla="*/ 714269 w 1262201"/>
                <a:gd name="connsiteY17-3200" fmla="*/ 576514 h 814148"/>
                <a:gd name="connsiteX18-3201" fmla="*/ 776181 w 1262201"/>
                <a:gd name="connsiteY18-3202" fmla="*/ 705103 h 814148"/>
                <a:gd name="connsiteX19-3203" fmla="*/ 588063 w 1262201"/>
                <a:gd name="connsiteY19-3204" fmla="*/ 588420 h 814148"/>
                <a:gd name="connsiteX20-3205" fmla="*/ 549964 w 1262201"/>
                <a:gd name="connsiteY20-3206" fmla="*/ 488408 h 814148"/>
                <a:gd name="connsiteX21-3207" fmla="*/ 483288 w 1262201"/>
                <a:gd name="connsiteY21-3208" fmla="*/ 512220 h 814148"/>
                <a:gd name="connsiteX22-3209" fmla="*/ 507100 w 1262201"/>
                <a:gd name="connsiteY22-3210" fmla="*/ 614614 h 814148"/>
                <a:gd name="connsiteX23-3211" fmla="*/ 347557 w 1262201"/>
                <a:gd name="connsiteY23-3212" fmla="*/ 490789 h 814148"/>
                <a:gd name="connsiteX24-3213" fmla="*/ 316600 w 1262201"/>
                <a:gd name="connsiteY24-3214" fmla="*/ 395539 h 814148"/>
                <a:gd name="connsiteX25-3215" fmla="*/ 252307 w 1262201"/>
                <a:gd name="connsiteY25-3216" fmla="*/ 400302 h 814148"/>
                <a:gd name="connsiteX26-3217" fmla="*/ 180869 w 1262201"/>
                <a:gd name="connsiteY26-3218" fmla="*/ 797970 h 814148"/>
                <a:gd name="connsiteX0-3219" fmla="*/ 180869 w 1262201"/>
                <a:gd name="connsiteY0-3220" fmla="*/ 797970 h 814148"/>
                <a:gd name="connsiteX1-3221" fmla="*/ 126100 w 1262201"/>
                <a:gd name="connsiteY1-3222" fmla="*/ 731296 h 814148"/>
                <a:gd name="connsiteX2-3223" fmla="*/ 40375 w 1262201"/>
                <a:gd name="connsiteY2-3224" fmla="*/ 697958 h 814148"/>
                <a:gd name="connsiteX3-3225" fmla="*/ 11800 w 1262201"/>
                <a:gd name="connsiteY3-3226" fmla="*/ 359820 h 814148"/>
                <a:gd name="connsiteX4-3227" fmla="*/ 233256 w 1262201"/>
                <a:gd name="connsiteY4-3228" fmla="*/ 64545 h 814148"/>
                <a:gd name="connsiteX5-3229" fmla="*/ 657119 w 1262201"/>
                <a:gd name="connsiteY5-3230" fmla="*/ 2632 h 814148"/>
                <a:gd name="connsiteX6-3231" fmla="*/ 1128605 w 1262201"/>
                <a:gd name="connsiteY6-3232" fmla="*/ 116931 h 814148"/>
                <a:gd name="connsiteX7-3233" fmla="*/ 1261956 w 1262201"/>
                <a:gd name="connsiteY7-3234" fmla="*/ 445545 h 814148"/>
                <a:gd name="connsiteX8-3235" fmla="*/ 1231001 w 1262201"/>
                <a:gd name="connsiteY8-3236" fmla="*/ 686051 h 814148"/>
                <a:gd name="connsiteX9-3237" fmla="*/ 1166707 w 1262201"/>
                <a:gd name="connsiteY9-3238" fmla="*/ 712245 h 814148"/>
                <a:gd name="connsiteX10-3239" fmla="*/ 1114319 w 1262201"/>
                <a:gd name="connsiteY10-3240" fmla="*/ 769395 h 814148"/>
                <a:gd name="connsiteX11-3241" fmla="*/ 1059549 w 1262201"/>
                <a:gd name="connsiteY11-3242" fmla="*/ 712246 h 814148"/>
                <a:gd name="connsiteX12-3243" fmla="*/ 940488 w 1262201"/>
                <a:gd name="connsiteY12-3244" fmla="*/ 424114 h 814148"/>
                <a:gd name="connsiteX13-3245" fmla="*/ 904769 w 1262201"/>
                <a:gd name="connsiteY13-3246" fmla="*/ 497933 h 814148"/>
                <a:gd name="connsiteX14-3247" fmla="*/ 959538 w 1262201"/>
                <a:gd name="connsiteY14-3248" fmla="*/ 705101 h 814148"/>
                <a:gd name="connsiteX15-3249" fmla="*/ 811900 w 1262201"/>
                <a:gd name="connsiteY15-3250" fmla="*/ 609852 h 814148"/>
                <a:gd name="connsiteX16-3251" fmla="*/ 754750 w 1262201"/>
                <a:gd name="connsiteY16-3252" fmla="*/ 474120 h 814148"/>
                <a:gd name="connsiteX17-3253" fmla="*/ 714269 w 1262201"/>
                <a:gd name="connsiteY17-3254" fmla="*/ 576514 h 814148"/>
                <a:gd name="connsiteX18-3255" fmla="*/ 776181 w 1262201"/>
                <a:gd name="connsiteY18-3256" fmla="*/ 705103 h 814148"/>
                <a:gd name="connsiteX19-3257" fmla="*/ 588063 w 1262201"/>
                <a:gd name="connsiteY19-3258" fmla="*/ 588420 h 814148"/>
                <a:gd name="connsiteX20-3259" fmla="*/ 549964 w 1262201"/>
                <a:gd name="connsiteY20-3260" fmla="*/ 488408 h 814148"/>
                <a:gd name="connsiteX21-3261" fmla="*/ 483288 w 1262201"/>
                <a:gd name="connsiteY21-3262" fmla="*/ 512220 h 814148"/>
                <a:gd name="connsiteX22-3263" fmla="*/ 507100 w 1262201"/>
                <a:gd name="connsiteY22-3264" fmla="*/ 614614 h 814148"/>
                <a:gd name="connsiteX23-3265" fmla="*/ 347557 w 1262201"/>
                <a:gd name="connsiteY23-3266" fmla="*/ 490789 h 814148"/>
                <a:gd name="connsiteX24-3267" fmla="*/ 316600 w 1262201"/>
                <a:gd name="connsiteY24-3268" fmla="*/ 395539 h 814148"/>
                <a:gd name="connsiteX25-3269" fmla="*/ 252307 w 1262201"/>
                <a:gd name="connsiteY25-3270" fmla="*/ 400302 h 814148"/>
                <a:gd name="connsiteX26-3271" fmla="*/ 180869 w 1262201"/>
                <a:gd name="connsiteY26-3272" fmla="*/ 797970 h 814148"/>
                <a:gd name="connsiteX0-3273" fmla="*/ 180869 w 1262201"/>
                <a:gd name="connsiteY0-3274" fmla="*/ 797970 h 814148"/>
                <a:gd name="connsiteX1-3275" fmla="*/ 126100 w 1262201"/>
                <a:gd name="connsiteY1-3276" fmla="*/ 731296 h 814148"/>
                <a:gd name="connsiteX2-3277" fmla="*/ 40375 w 1262201"/>
                <a:gd name="connsiteY2-3278" fmla="*/ 697958 h 814148"/>
                <a:gd name="connsiteX3-3279" fmla="*/ 11800 w 1262201"/>
                <a:gd name="connsiteY3-3280" fmla="*/ 359820 h 814148"/>
                <a:gd name="connsiteX4-3281" fmla="*/ 233256 w 1262201"/>
                <a:gd name="connsiteY4-3282" fmla="*/ 64545 h 814148"/>
                <a:gd name="connsiteX5-3283" fmla="*/ 657119 w 1262201"/>
                <a:gd name="connsiteY5-3284" fmla="*/ 2632 h 814148"/>
                <a:gd name="connsiteX6-3285" fmla="*/ 1128605 w 1262201"/>
                <a:gd name="connsiteY6-3286" fmla="*/ 116931 h 814148"/>
                <a:gd name="connsiteX7-3287" fmla="*/ 1261956 w 1262201"/>
                <a:gd name="connsiteY7-3288" fmla="*/ 445545 h 814148"/>
                <a:gd name="connsiteX8-3289" fmla="*/ 1231001 w 1262201"/>
                <a:gd name="connsiteY8-3290" fmla="*/ 686051 h 814148"/>
                <a:gd name="connsiteX9-3291" fmla="*/ 1166707 w 1262201"/>
                <a:gd name="connsiteY9-3292" fmla="*/ 712245 h 814148"/>
                <a:gd name="connsiteX10-3293" fmla="*/ 1114319 w 1262201"/>
                <a:gd name="connsiteY10-3294" fmla="*/ 769395 h 814148"/>
                <a:gd name="connsiteX11-3295" fmla="*/ 1059549 w 1262201"/>
                <a:gd name="connsiteY11-3296" fmla="*/ 712246 h 814148"/>
                <a:gd name="connsiteX12-3297" fmla="*/ 940488 w 1262201"/>
                <a:gd name="connsiteY12-3298" fmla="*/ 424114 h 814148"/>
                <a:gd name="connsiteX13-3299" fmla="*/ 904769 w 1262201"/>
                <a:gd name="connsiteY13-3300" fmla="*/ 497933 h 814148"/>
                <a:gd name="connsiteX14-3301" fmla="*/ 959538 w 1262201"/>
                <a:gd name="connsiteY14-3302" fmla="*/ 705101 h 814148"/>
                <a:gd name="connsiteX15-3303" fmla="*/ 811900 w 1262201"/>
                <a:gd name="connsiteY15-3304" fmla="*/ 609852 h 814148"/>
                <a:gd name="connsiteX16-3305" fmla="*/ 754750 w 1262201"/>
                <a:gd name="connsiteY16-3306" fmla="*/ 474120 h 814148"/>
                <a:gd name="connsiteX17-3307" fmla="*/ 714269 w 1262201"/>
                <a:gd name="connsiteY17-3308" fmla="*/ 576514 h 814148"/>
                <a:gd name="connsiteX18-3309" fmla="*/ 776181 w 1262201"/>
                <a:gd name="connsiteY18-3310" fmla="*/ 705103 h 814148"/>
                <a:gd name="connsiteX19-3311" fmla="*/ 588063 w 1262201"/>
                <a:gd name="connsiteY19-3312" fmla="*/ 588420 h 814148"/>
                <a:gd name="connsiteX20-3313" fmla="*/ 549964 w 1262201"/>
                <a:gd name="connsiteY20-3314" fmla="*/ 488408 h 814148"/>
                <a:gd name="connsiteX21-3315" fmla="*/ 483288 w 1262201"/>
                <a:gd name="connsiteY21-3316" fmla="*/ 512220 h 814148"/>
                <a:gd name="connsiteX22-3317" fmla="*/ 507100 w 1262201"/>
                <a:gd name="connsiteY22-3318" fmla="*/ 614614 h 814148"/>
                <a:gd name="connsiteX23-3319" fmla="*/ 347557 w 1262201"/>
                <a:gd name="connsiteY23-3320" fmla="*/ 490789 h 814148"/>
                <a:gd name="connsiteX24-3321" fmla="*/ 316600 w 1262201"/>
                <a:gd name="connsiteY24-3322" fmla="*/ 395539 h 814148"/>
                <a:gd name="connsiteX25-3323" fmla="*/ 252307 w 1262201"/>
                <a:gd name="connsiteY25-3324" fmla="*/ 400302 h 814148"/>
                <a:gd name="connsiteX26-3325" fmla="*/ 180869 w 1262201"/>
                <a:gd name="connsiteY26-3326" fmla="*/ 797970 h 814148"/>
                <a:gd name="connsiteX0-3327" fmla="*/ 180869 w 1262201"/>
                <a:gd name="connsiteY0-3328" fmla="*/ 797970 h 814148"/>
                <a:gd name="connsiteX1-3329" fmla="*/ 126100 w 1262201"/>
                <a:gd name="connsiteY1-3330" fmla="*/ 731296 h 814148"/>
                <a:gd name="connsiteX2-3331" fmla="*/ 40375 w 1262201"/>
                <a:gd name="connsiteY2-3332" fmla="*/ 697958 h 814148"/>
                <a:gd name="connsiteX3-3333" fmla="*/ 11800 w 1262201"/>
                <a:gd name="connsiteY3-3334" fmla="*/ 359820 h 814148"/>
                <a:gd name="connsiteX4-3335" fmla="*/ 233256 w 1262201"/>
                <a:gd name="connsiteY4-3336" fmla="*/ 64545 h 814148"/>
                <a:gd name="connsiteX5-3337" fmla="*/ 657119 w 1262201"/>
                <a:gd name="connsiteY5-3338" fmla="*/ 2632 h 814148"/>
                <a:gd name="connsiteX6-3339" fmla="*/ 1128605 w 1262201"/>
                <a:gd name="connsiteY6-3340" fmla="*/ 116931 h 814148"/>
                <a:gd name="connsiteX7-3341" fmla="*/ 1261956 w 1262201"/>
                <a:gd name="connsiteY7-3342" fmla="*/ 445545 h 814148"/>
                <a:gd name="connsiteX8-3343" fmla="*/ 1231001 w 1262201"/>
                <a:gd name="connsiteY8-3344" fmla="*/ 686051 h 814148"/>
                <a:gd name="connsiteX9-3345" fmla="*/ 1166707 w 1262201"/>
                <a:gd name="connsiteY9-3346" fmla="*/ 712245 h 814148"/>
                <a:gd name="connsiteX10-3347" fmla="*/ 1114319 w 1262201"/>
                <a:gd name="connsiteY10-3348" fmla="*/ 769395 h 814148"/>
                <a:gd name="connsiteX11-3349" fmla="*/ 1059549 w 1262201"/>
                <a:gd name="connsiteY11-3350" fmla="*/ 712246 h 814148"/>
                <a:gd name="connsiteX12-3351" fmla="*/ 940488 w 1262201"/>
                <a:gd name="connsiteY12-3352" fmla="*/ 424114 h 814148"/>
                <a:gd name="connsiteX13-3353" fmla="*/ 904769 w 1262201"/>
                <a:gd name="connsiteY13-3354" fmla="*/ 497933 h 814148"/>
                <a:gd name="connsiteX14-3355" fmla="*/ 959538 w 1262201"/>
                <a:gd name="connsiteY14-3356" fmla="*/ 705101 h 814148"/>
                <a:gd name="connsiteX15-3357" fmla="*/ 811900 w 1262201"/>
                <a:gd name="connsiteY15-3358" fmla="*/ 609852 h 814148"/>
                <a:gd name="connsiteX16-3359" fmla="*/ 754750 w 1262201"/>
                <a:gd name="connsiteY16-3360" fmla="*/ 474120 h 814148"/>
                <a:gd name="connsiteX17-3361" fmla="*/ 649975 w 1262201"/>
                <a:gd name="connsiteY17-3362" fmla="*/ 555083 h 814148"/>
                <a:gd name="connsiteX18-3363" fmla="*/ 776181 w 1262201"/>
                <a:gd name="connsiteY18-3364" fmla="*/ 705103 h 814148"/>
                <a:gd name="connsiteX19-3365" fmla="*/ 588063 w 1262201"/>
                <a:gd name="connsiteY19-3366" fmla="*/ 588420 h 814148"/>
                <a:gd name="connsiteX20-3367" fmla="*/ 549964 w 1262201"/>
                <a:gd name="connsiteY20-3368" fmla="*/ 488408 h 814148"/>
                <a:gd name="connsiteX21-3369" fmla="*/ 483288 w 1262201"/>
                <a:gd name="connsiteY21-3370" fmla="*/ 512220 h 814148"/>
                <a:gd name="connsiteX22-3371" fmla="*/ 507100 w 1262201"/>
                <a:gd name="connsiteY22-3372" fmla="*/ 614614 h 814148"/>
                <a:gd name="connsiteX23-3373" fmla="*/ 347557 w 1262201"/>
                <a:gd name="connsiteY23-3374" fmla="*/ 490789 h 814148"/>
                <a:gd name="connsiteX24-3375" fmla="*/ 316600 w 1262201"/>
                <a:gd name="connsiteY24-3376" fmla="*/ 395539 h 814148"/>
                <a:gd name="connsiteX25-3377" fmla="*/ 252307 w 1262201"/>
                <a:gd name="connsiteY25-3378" fmla="*/ 400302 h 814148"/>
                <a:gd name="connsiteX26-3379" fmla="*/ 180869 w 1262201"/>
                <a:gd name="connsiteY26-3380" fmla="*/ 797970 h 814148"/>
                <a:gd name="connsiteX0-3381" fmla="*/ 180869 w 1262201"/>
                <a:gd name="connsiteY0-3382" fmla="*/ 797970 h 814148"/>
                <a:gd name="connsiteX1-3383" fmla="*/ 126100 w 1262201"/>
                <a:gd name="connsiteY1-3384" fmla="*/ 731296 h 814148"/>
                <a:gd name="connsiteX2-3385" fmla="*/ 40375 w 1262201"/>
                <a:gd name="connsiteY2-3386" fmla="*/ 697958 h 814148"/>
                <a:gd name="connsiteX3-3387" fmla="*/ 11800 w 1262201"/>
                <a:gd name="connsiteY3-3388" fmla="*/ 359820 h 814148"/>
                <a:gd name="connsiteX4-3389" fmla="*/ 233256 w 1262201"/>
                <a:gd name="connsiteY4-3390" fmla="*/ 64545 h 814148"/>
                <a:gd name="connsiteX5-3391" fmla="*/ 657119 w 1262201"/>
                <a:gd name="connsiteY5-3392" fmla="*/ 2632 h 814148"/>
                <a:gd name="connsiteX6-3393" fmla="*/ 1128605 w 1262201"/>
                <a:gd name="connsiteY6-3394" fmla="*/ 116931 h 814148"/>
                <a:gd name="connsiteX7-3395" fmla="*/ 1261956 w 1262201"/>
                <a:gd name="connsiteY7-3396" fmla="*/ 445545 h 814148"/>
                <a:gd name="connsiteX8-3397" fmla="*/ 1231001 w 1262201"/>
                <a:gd name="connsiteY8-3398" fmla="*/ 686051 h 814148"/>
                <a:gd name="connsiteX9-3399" fmla="*/ 1166707 w 1262201"/>
                <a:gd name="connsiteY9-3400" fmla="*/ 712245 h 814148"/>
                <a:gd name="connsiteX10-3401" fmla="*/ 1114319 w 1262201"/>
                <a:gd name="connsiteY10-3402" fmla="*/ 769395 h 814148"/>
                <a:gd name="connsiteX11-3403" fmla="*/ 1059549 w 1262201"/>
                <a:gd name="connsiteY11-3404" fmla="*/ 712246 h 814148"/>
                <a:gd name="connsiteX12-3405" fmla="*/ 940488 w 1262201"/>
                <a:gd name="connsiteY12-3406" fmla="*/ 424114 h 814148"/>
                <a:gd name="connsiteX13-3407" fmla="*/ 904769 w 1262201"/>
                <a:gd name="connsiteY13-3408" fmla="*/ 497933 h 814148"/>
                <a:gd name="connsiteX14-3409" fmla="*/ 959538 w 1262201"/>
                <a:gd name="connsiteY14-3410" fmla="*/ 705101 h 814148"/>
                <a:gd name="connsiteX15-3411" fmla="*/ 811900 w 1262201"/>
                <a:gd name="connsiteY15-3412" fmla="*/ 609852 h 814148"/>
                <a:gd name="connsiteX16-3413" fmla="*/ 754750 w 1262201"/>
                <a:gd name="connsiteY16-3414" fmla="*/ 474120 h 814148"/>
                <a:gd name="connsiteX17-3415" fmla="*/ 709506 w 1262201"/>
                <a:gd name="connsiteY17-3416" fmla="*/ 555083 h 814148"/>
                <a:gd name="connsiteX18-3417" fmla="*/ 776181 w 1262201"/>
                <a:gd name="connsiteY18-3418" fmla="*/ 705103 h 814148"/>
                <a:gd name="connsiteX19-3419" fmla="*/ 588063 w 1262201"/>
                <a:gd name="connsiteY19-3420" fmla="*/ 588420 h 814148"/>
                <a:gd name="connsiteX20-3421" fmla="*/ 549964 w 1262201"/>
                <a:gd name="connsiteY20-3422" fmla="*/ 488408 h 814148"/>
                <a:gd name="connsiteX21-3423" fmla="*/ 483288 w 1262201"/>
                <a:gd name="connsiteY21-3424" fmla="*/ 512220 h 814148"/>
                <a:gd name="connsiteX22-3425" fmla="*/ 507100 w 1262201"/>
                <a:gd name="connsiteY22-3426" fmla="*/ 614614 h 814148"/>
                <a:gd name="connsiteX23-3427" fmla="*/ 347557 w 1262201"/>
                <a:gd name="connsiteY23-3428" fmla="*/ 490789 h 814148"/>
                <a:gd name="connsiteX24-3429" fmla="*/ 316600 w 1262201"/>
                <a:gd name="connsiteY24-3430" fmla="*/ 395539 h 814148"/>
                <a:gd name="connsiteX25-3431" fmla="*/ 252307 w 1262201"/>
                <a:gd name="connsiteY25-3432" fmla="*/ 400302 h 814148"/>
                <a:gd name="connsiteX26-3433" fmla="*/ 180869 w 1262201"/>
                <a:gd name="connsiteY26-3434" fmla="*/ 797970 h 814148"/>
                <a:gd name="connsiteX0-3435" fmla="*/ 180869 w 1262201"/>
                <a:gd name="connsiteY0-3436" fmla="*/ 797970 h 814148"/>
                <a:gd name="connsiteX1-3437" fmla="*/ 126100 w 1262201"/>
                <a:gd name="connsiteY1-3438" fmla="*/ 731296 h 814148"/>
                <a:gd name="connsiteX2-3439" fmla="*/ 40375 w 1262201"/>
                <a:gd name="connsiteY2-3440" fmla="*/ 697958 h 814148"/>
                <a:gd name="connsiteX3-3441" fmla="*/ 11800 w 1262201"/>
                <a:gd name="connsiteY3-3442" fmla="*/ 359820 h 814148"/>
                <a:gd name="connsiteX4-3443" fmla="*/ 233256 w 1262201"/>
                <a:gd name="connsiteY4-3444" fmla="*/ 64545 h 814148"/>
                <a:gd name="connsiteX5-3445" fmla="*/ 657119 w 1262201"/>
                <a:gd name="connsiteY5-3446" fmla="*/ 2632 h 814148"/>
                <a:gd name="connsiteX6-3447" fmla="*/ 1128605 w 1262201"/>
                <a:gd name="connsiteY6-3448" fmla="*/ 116931 h 814148"/>
                <a:gd name="connsiteX7-3449" fmla="*/ 1261956 w 1262201"/>
                <a:gd name="connsiteY7-3450" fmla="*/ 445545 h 814148"/>
                <a:gd name="connsiteX8-3451" fmla="*/ 1231001 w 1262201"/>
                <a:gd name="connsiteY8-3452" fmla="*/ 686051 h 814148"/>
                <a:gd name="connsiteX9-3453" fmla="*/ 1166707 w 1262201"/>
                <a:gd name="connsiteY9-3454" fmla="*/ 712245 h 814148"/>
                <a:gd name="connsiteX10-3455" fmla="*/ 1114319 w 1262201"/>
                <a:gd name="connsiteY10-3456" fmla="*/ 769395 h 814148"/>
                <a:gd name="connsiteX11-3457" fmla="*/ 1059549 w 1262201"/>
                <a:gd name="connsiteY11-3458" fmla="*/ 712246 h 814148"/>
                <a:gd name="connsiteX12-3459" fmla="*/ 940488 w 1262201"/>
                <a:gd name="connsiteY12-3460" fmla="*/ 424114 h 814148"/>
                <a:gd name="connsiteX13-3461" fmla="*/ 904769 w 1262201"/>
                <a:gd name="connsiteY13-3462" fmla="*/ 497933 h 814148"/>
                <a:gd name="connsiteX14-3463" fmla="*/ 959538 w 1262201"/>
                <a:gd name="connsiteY14-3464" fmla="*/ 705101 h 814148"/>
                <a:gd name="connsiteX15-3465" fmla="*/ 811900 w 1262201"/>
                <a:gd name="connsiteY15-3466" fmla="*/ 609852 h 814148"/>
                <a:gd name="connsiteX16-3467" fmla="*/ 754750 w 1262201"/>
                <a:gd name="connsiteY16-3468" fmla="*/ 474120 h 814148"/>
                <a:gd name="connsiteX17-3469" fmla="*/ 709506 w 1262201"/>
                <a:gd name="connsiteY17-3470" fmla="*/ 555083 h 814148"/>
                <a:gd name="connsiteX18-3471" fmla="*/ 776181 w 1262201"/>
                <a:gd name="connsiteY18-3472" fmla="*/ 705103 h 814148"/>
                <a:gd name="connsiteX19-3473" fmla="*/ 588063 w 1262201"/>
                <a:gd name="connsiteY19-3474" fmla="*/ 588420 h 814148"/>
                <a:gd name="connsiteX20-3475" fmla="*/ 535676 w 1262201"/>
                <a:gd name="connsiteY20-3476" fmla="*/ 471740 h 814148"/>
                <a:gd name="connsiteX21-3477" fmla="*/ 483288 w 1262201"/>
                <a:gd name="connsiteY21-3478" fmla="*/ 512220 h 814148"/>
                <a:gd name="connsiteX22-3479" fmla="*/ 507100 w 1262201"/>
                <a:gd name="connsiteY22-3480" fmla="*/ 614614 h 814148"/>
                <a:gd name="connsiteX23-3481" fmla="*/ 347557 w 1262201"/>
                <a:gd name="connsiteY23-3482" fmla="*/ 490789 h 814148"/>
                <a:gd name="connsiteX24-3483" fmla="*/ 316600 w 1262201"/>
                <a:gd name="connsiteY24-3484" fmla="*/ 395539 h 814148"/>
                <a:gd name="connsiteX25-3485" fmla="*/ 252307 w 1262201"/>
                <a:gd name="connsiteY25-3486" fmla="*/ 400302 h 814148"/>
                <a:gd name="connsiteX26-3487" fmla="*/ 180869 w 1262201"/>
                <a:gd name="connsiteY26-3488" fmla="*/ 797970 h 814148"/>
                <a:gd name="connsiteX0-3489" fmla="*/ 180869 w 1262201"/>
                <a:gd name="connsiteY0-3490" fmla="*/ 797970 h 814148"/>
                <a:gd name="connsiteX1-3491" fmla="*/ 126100 w 1262201"/>
                <a:gd name="connsiteY1-3492" fmla="*/ 731296 h 814148"/>
                <a:gd name="connsiteX2-3493" fmla="*/ 40375 w 1262201"/>
                <a:gd name="connsiteY2-3494" fmla="*/ 697958 h 814148"/>
                <a:gd name="connsiteX3-3495" fmla="*/ 11800 w 1262201"/>
                <a:gd name="connsiteY3-3496" fmla="*/ 359820 h 814148"/>
                <a:gd name="connsiteX4-3497" fmla="*/ 233256 w 1262201"/>
                <a:gd name="connsiteY4-3498" fmla="*/ 64545 h 814148"/>
                <a:gd name="connsiteX5-3499" fmla="*/ 657119 w 1262201"/>
                <a:gd name="connsiteY5-3500" fmla="*/ 2632 h 814148"/>
                <a:gd name="connsiteX6-3501" fmla="*/ 1128605 w 1262201"/>
                <a:gd name="connsiteY6-3502" fmla="*/ 116931 h 814148"/>
                <a:gd name="connsiteX7-3503" fmla="*/ 1261956 w 1262201"/>
                <a:gd name="connsiteY7-3504" fmla="*/ 445545 h 814148"/>
                <a:gd name="connsiteX8-3505" fmla="*/ 1231001 w 1262201"/>
                <a:gd name="connsiteY8-3506" fmla="*/ 686051 h 814148"/>
                <a:gd name="connsiteX9-3507" fmla="*/ 1166707 w 1262201"/>
                <a:gd name="connsiteY9-3508" fmla="*/ 712245 h 814148"/>
                <a:gd name="connsiteX10-3509" fmla="*/ 1114319 w 1262201"/>
                <a:gd name="connsiteY10-3510" fmla="*/ 769395 h 814148"/>
                <a:gd name="connsiteX11-3511" fmla="*/ 1059549 w 1262201"/>
                <a:gd name="connsiteY11-3512" fmla="*/ 712246 h 814148"/>
                <a:gd name="connsiteX12-3513" fmla="*/ 940488 w 1262201"/>
                <a:gd name="connsiteY12-3514" fmla="*/ 424114 h 814148"/>
                <a:gd name="connsiteX13-3515" fmla="*/ 904769 w 1262201"/>
                <a:gd name="connsiteY13-3516" fmla="*/ 497933 h 814148"/>
                <a:gd name="connsiteX14-3517" fmla="*/ 959538 w 1262201"/>
                <a:gd name="connsiteY14-3518" fmla="*/ 705101 h 814148"/>
                <a:gd name="connsiteX15-3519" fmla="*/ 811900 w 1262201"/>
                <a:gd name="connsiteY15-3520" fmla="*/ 609852 h 814148"/>
                <a:gd name="connsiteX16-3521" fmla="*/ 754750 w 1262201"/>
                <a:gd name="connsiteY16-3522" fmla="*/ 474120 h 814148"/>
                <a:gd name="connsiteX17-3523" fmla="*/ 709506 w 1262201"/>
                <a:gd name="connsiteY17-3524" fmla="*/ 555083 h 814148"/>
                <a:gd name="connsiteX18-3525" fmla="*/ 776181 w 1262201"/>
                <a:gd name="connsiteY18-3526" fmla="*/ 705103 h 814148"/>
                <a:gd name="connsiteX19-3527" fmla="*/ 607113 w 1262201"/>
                <a:gd name="connsiteY19-3528" fmla="*/ 574132 h 814148"/>
                <a:gd name="connsiteX20-3529" fmla="*/ 535676 w 1262201"/>
                <a:gd name="connsiteY20-3530" fmla="*/ 471740 h 814148"/>
                <a:gd name="connsiteX21-3531" fmla="*/ 483288 w 1262201"/>
                <a:gd name="connsiteY21-3532" fmla="*/ 512220 h 814148"/>
                <a:gd name="connsiteX22-3533" fmla="*/ 507100 w 1262201"/>
                <a:gd name="connsiteY22-3534" fmla="*/ 614614 h 814148"/>
                <a:gd name="connsiteX23-3535" fmla="*/ 347557 w 1262201"/>
                <a:gd name="connsiteY23-3536" fmla="*/ 490789 h 814148"/>
                <a:gd name="connsiteX24-3537" fmla="*/ 316600 w 1262201"/>
                <a:gd name="connsiteY24-3538" fmla="*/ 395539 h 814148"/>
                <a:gd name="connsiteX25-3539" fmla="*/ 252307 w 1262201"/>
                <a:gd name="connsiteY25-3540" fmla="*/ 400302 h 814148"/>
                <a:gd name="connsiteX26-3541" fmla="*/ 180869 w 1262201"/>
                <a:gd name="connsiteY26-3542" fmla="*/ 797970 h 814148"/>
                <a:gd name="connsiteX0-3543" fmla="*/ 180869 w 1262201"/>
                <a:gd name="connsiteY0-3544" fmla="*/ 797970 h 814148"/>
                <a:gd name="connsiteX1-3545" fmla="*/ 126100 w 1262201"/>
                <a:gd name="connsiteY1-3546" fmla="*/ 731296 h 814148"/>
                <a:gd name="connsiteX2-3547" fmla="*/ 40375 w 1262201"/>
                <a:gd name="connsiteY2-3548" fmla="*/ 697958 h 814148"/>
                <a:gd name="connsiteX3-3549" fmla="*/ 11800 w 1262201"/>
                <a:gd name="connsiteY3-3550" fmla="*/ 359820 h 814148"/>
                <a:gd name="connsiteX4-3551" fmla="*/ 233256 w 1262201"/>
                <a:gd name="connsiteY4-3552" fmla="*/ 64545 h 814148"/>
                <a:gd name="connsiteX5-3553" fmla="*/ 657119 w 1262201"/>
                <a:gd name="connsiteY5-3554" fmla="*/ 2632 h 814148"/>
                <a:gd name="connsiteX6-3555" fmla="*/ 1128605 w 1262201"/>
                <a:gd name="connsiteY6-3556" fmla="*/ 116931 h 814148"/>
                <a:gd name="connsiteX7-3557" fmla="*/ 1261956 w 1262201"/>
                <a:gd name="connsiteY7-3558" fmla="*/ 445545 h 814148"/>
                <a:gd name="connsiteX8-3559" fmla="*/ 1231001 w 1262201"/>
                <a:gd name="connsiteY8-3560" fmla="*/ 686051 h 814148"/>
                <a:gd name="connsiteX9-3561" fmla="*/ 1166707 w 1262201"/>
                <a:gd name="connsiteY9-3562" fmla="*/ 712245 h 814148"/>
                <a:gd name="connsiteX10-3563" fmla="*/ 1114319 w 1262201"/>
                <a:gd name="connsiteY10-3564" fmla="*/ 769395 h 814148"/>
                <a:gd name="connsiteX11-3565" fmla="*/ 1059549 w 1262201"/>
                <a:gd name="connsiteY11-3566" fmla="*/ 712246 h 814148"/>
                <a:gd name="connsiteX12-3567" fmla="*/ 940488 w 1262201"/>
                <a:gd name="connsiteY12-3568" fmla="*/ 424114 h 814148"/>
                <a:gd name="connsiteX13-3569" fmla="*/ 904769 w 1262201"/>
                <a:gd name="connsiteY13-3570" fmla="*/ 497933 h 814148"/>
                <a:gd name="connsiteX14-3571" fmla="*/ 959538 w 1262201"/>
                <a:gd name="connsiteY14-3572" fmla="*/ 705101 h 814148"/>
                <a:gd name="connsiteX15-3573" fmla="*/ 811900 w 1262201"/>
                <a:gd name="connsiteY15-3574" fmla="*/ 609852 h 814148"/>
                <a:gd name="connsiteX16-3575" fmla="*/ 754750 w 1262201"/>
                <a:gd name="connsiteY16-3576" fmla="*/ 474120 h 814148"/>
                <a:gd name="connsiteX17-3577" fmla="*/ 709506 w 1262201"/>
                <a:gd name="connsiteY17-3578" fmla="*/ 555083 h 814148"/>
                <a:gd name="connsiteX18-3579" fmla="*/ 740462 w 1262201"/>
                <a:gd name="connsiteY18-3580" fmla="*/ 657478 h 814148"/>
                <a:gd name="connsiteX19-3581" fmla="*/ 607113 w 1262201"/>
                <a:gd name="connsiteY19-3582" fmla="*/ 574132 h 814148"/>
                <a:gd name="connsiteX20-3583" fmla="*/ 535676 w 1262201"/>
                <a:gd name="connsiteY20-3584" fmla="*/ 471740 h 814148"/>
                <a:gd name="connsiteX21-3585" fmla="*/ 483288 w 1262201"/>
                <a:gd name="connsiteY21-3586" fmla="*/ 512220 h 814148"/>
                <a:gd name="connsiteX22-3587" fmla="*/ 507100 w 1262201"/>
                <a:gd name="connsiteY22-3588" fmla="*/ 614614 h 814148"/>
                <a:gd name="connsiteX23-3589" fmla="*/ 347557 w 1262201"/>
                <a:gd name="connsiteY23-3590" fmla="*/ 490789 h 814148"/>
                <a:gd name="connsiteX24-3591" fmla="*/ 316600 w 1262201"/>
                <a:gd name="connsiteY24-3592" fmla="*/ 395539 h 814148"/>
                <a:gd name="connsiteX25-3593" fmla="*/ 252307 w 1262201"/>
                <a:gd name="connsiteY25-3594" fmla="*/ 400302 h 814148"/>
                <a:gd name="connsiteX26-3595" fmla="*/ 180869 w 1262201"/>
                <a:gd name="connsiteY26-3596" fmla="*/ 797970 h 814148"/>
                <a:gd name="connsiteX0-3597" fmla="*/ 180869 w 1262201"/>
                <a:gd name="connsiteY0-3598" fmla="*/ 797970 h 814148"/>
                <a:gd name="connsiteX1-3599" fmla="*/ 126100 w 1262201"/>
                <a:gd name="connsiteY1-3600" fmla="*/ 731296 h 814148"/>
                <a:gd name="connsiteX2-3601" fmla="*/ 40375 w 1262201"/>
                <a:gd name="connsiteY2-3602" fmla="*/ 697958 h 814148"/>
                <a:gd name="connsiteX3-3603" fmla="*/ 11800 w 1262201"/>
                <a:gd name="connsiteY3-3604" fmla="*/ 359820 h 814148"/>
                <a:gd name="connsiteX4-3605" fmla="*/ 233256 w 1262201"/>
                <a:gd name="connsiteY4-3606" fmla="*/ 64545 h 814148"/>
                <a:gd name="connsiteX5-3607" fmla="*/ 657119 w 1262201"/>
                <a:gd name="connsiteY5-3608" fmla="*/ 2632 h 814148"/>
                <a:gd name="connsiteX6-3609" fmla="*/ 1128605 w 1262201"/>
                <a:gd name="connsiteY6-3610" fmla="*/ 116931 h 814148"/>
                <a:gd name="connsiteX7-3611" fmla="*/ 1261956 w 1262201"/>
                <a:gd name="connsiteY7-3612" fmla="*/ 445545 h 814148"/>
                <a:gd name="connsiteX8-3613" fmla="*/ 1231001 w 1262201"/>
                <a:gd name="connsiteY8-3614" fmla="*/ 686051 h 814148"/>
                <a:gd name="connsiteX9-3615" fmla="*/ 1166707 w 1262201"/>
                <a:gd name="connsiteY9-3616" fmla="*/ 712245 h 814148"/>
                <a:gd name="connsiteX10-3617" fmla="*/ 1114319 w 1262201"/>
                <a:gd name="connsiteY10-3618" fmla="*/ 769395 h 814148"/>
                <a:gd name="connsiteX11-3619" fmla="*/ 1059549 w 1262201"/>
                <a:gd name="connsiteY11-3620" fmla="*/ 712246 h 814148"/>
                <a:gd name="connsiteX12-3621" fmla="*/ 940488 w 1262201"/>
                <a:gd name="connsiteY12-3622" fmla="*/ 424114 h 814148"/>
                <a:gd name="connsiteX13-3623" fmla="*/ 904769 w 1262201"/>
                <a:gd name="connsiteY13-3624" fmla="*/ 497933 h 814148"/>
                <a:gd name="connsiteX14-3625" fmla="*/ 959538 w 1262201"/>
                <a:gd name="connsiteY14-3626" fmla="*/ 705101 h 814148"/>
                <a:gd name="connsiteX15-3627" fmla="*/ 811900 w 1262201"/>
                <a:gd name="connsiteY15-3628" fmla="*/ 609852 h 814148"/>
                <a:gd name="connsiteX16-3629" fmla="*/ 754750 w 1262201"/>
                <a:gd name="connsiteY16-3630" fmla="*/ 474120 h 814148"/>
                <a:gd name="connsiteX17-3631" fmla="*/ 711887 w 1262201"/>
                <a:gd name="connsiteY17-3632" fmla="*/ 545558 h 814148"/>
                <a:gd name="connsiteX18-3633" fmla="*/ 740462 w 1262201"/>
                <a:gd name="connsiteY18-3634" fmla="*/ 657478 h 814148"/>
                <a:gd name="connsiteX19-3635" fmla="*/ 607113 w 1262201"/>
                <a:gd name="connsiteY19-3636" fmla="*/ 574132 h 814148"/>
                <a:gd name="connsiteX20-3637" fmla="*/ 535676 w 1262201"/>
                <a:gd name="connsiteY20-3638" fmla="*/ 471740 h 814148"/>
                <a:gd name="connsiteX21-3639" fmla="*/ 483288 w 1262201"/>
                <a:gd name="connsiteY21-3640" fmla="*/ 512220 h 814148"/>
                <a:gd name="connsiteX22-3641" fmla="*/ 507100 w 1262201"/>
                <a:gd name="connsiteY22-3642" fmla="*/ 614614 h 814148"/>
                <a:gd name="connsiteX23-3643" fmla="*/ 347557 w 1262201"/>
                <a:gd name="connsiteY23-3644" fmla="*/ 490789 h 814148"/>
                <a:gd name="connsiteX24-3645" fmla="*/ 316600 w 1262201"/>
                <a:gd name="connsiteY24-3646" fmla="*/ 395539 h 814148"/>
                <a:gd name="connsiteX25-3647" fmla="*/ 252307 w 1262201"/>
                <a:gd name="connsiteY25-3648" fmla="*/ 400302 h 814148"/>
                <a:gd name="connsiteX26-3649" fmla="*/ 180869 w 1262201"/>
                <a:gd name="connsiteY26-3650" fmla="*/ 797970 h 814148"/>
                <a:gd name="connsiteX0-3651" fmla="*/ 180869 w 1262201"/>
                <a:gd name="connsiteY0-3652" fmla="*/ 797970 h 814148"/>
                <a:gd name="connsiteX1-3653" fmla="*/ 126100 w 1262201"/>
                <a:gd name="connsiteY1-3654" fmla="*/ 731296 h 814148"/>
                <a:gd name="connsiteX2-3655" fmla="*/ 40375 w 1262201"/>
                <a:gd name="connsiteY2-3656" fmla="*/ 697958 h 814148"/>
                <a:gd name="connsiteX3-3657" fmla="*/ 11800 w 1262201"/>
                <a:gd name="connsiteY3-3658" fmla="*/ 359820 h 814148"/>
                <a:gd name="connsiteX4-3659" fmla="*/ 233256 w 1262201"/>
                <a:gd name="connsiteY4-3660" fmla="*/ 64545 h 814148"/>
                <a:gd name="connsiteX5-3661" fmla="*/ 657119 w 1262201"/>
                <a:gd name="connsiteY5-3662" fmla="*/ 2632 h 814148"/>
                <a:gd name="connsiteX6-3663" fmla="*/ 1128605 w 1262201"/>
                <a:gd name="connsiteY6-3664" fmla="*/ 116931 h 814148"/>
                <a:gd name="connsiteX7-3665" fmla="*/ 1261956 w 1262201"/>
                <a:gd name="connsiteY7-3666" fmla="*/ 445545 h 814148"/>
                <a:gd name="connsiteX8-3667" fmla="*/ 1231001 w 1262201"/>
                <a:gd name="connsiteY8-3668" fmla="*/ 686051 h 814148"/>
                <a:gd name="connsiteX9-3669" fmla="*/ 1166707 w 1262201"/>
                <a:gd name="connsiteY9-3670" fmla="*/ 712245 h 814148"/>
                <a:gd name="connsiteX10-3671" fmla="*/ 1114319 w 1262201"/>
                <a:gd name="connsiteY10-3672" fmla="*/ 769395 h 814148"/>
                <a:gd name="connsiteX11-3673" fmla="*/ 1059549 w 1262201"/>
                <a:gd name="connsiteY11-3674" fmla="*/ 712246 h 814148"/>
                <a:gd name="connsiteX12-3675" fmla="*/ 940488 w 1262201"/>
                <a:gd name="connsiteY12-3676" fmla="*/ 424114 h 814148"/>
                <a:gd name="connsiteX13-3677" fmla="*/ 904769 w 1262201"/>
                <a:gd name="connsiteY13-3678" fmla="*/ 497933 h 814148"/>
                <a:gd name="connsiteX14-3679" fmla="*/ 959538 w 1262201"/>
                <a:gd name="connsiteY14-3680" fmla="*/ 705101 h 814148"/>
                <a:gd name="connsiteX15-3681" fmla="*/ 790469 w 1262201"/>
                <a:gd name="connsiteY15-3682" fmla="*/ 569371 h 814148"/>
                <a:gd name="connsiteX16-3683" fmla="*/ 754750 w 1262201"/>
                <a:gd name="connsiteY16-3684" fmla="*/ 474120 h 814148"/>
                <a:gd name="connsiteX17-3685" fmla="*/ 711887 w 1262201"/>
                <a:gd name="connsiteY17-3686" fmla="*/ 545558 h 814148"/>
                <a:gd name="connsiteX18-3687" fmla="*/ 740462 w 1262201"/>
                <a:gd name="connsiteY18-3688" fmla="*/ 657478 h 814148"/>
                <a:gd name="connsiteX19-3689" fmla="*/ 607113 w 1262201"/>
                <a:gd name="connsiteY19-3690" fmla="*/ 574132 h 814148"/>
                <a:gd name="connsiteX20-3691" fmla="*/ 535676 w 1262201"/>
                <a:gd name="connsiteY20-3692" fmla="*/ 471740 h 814148"/>
                <a:gd name="connsiteX21-3693" fmla="*/ 483288 w 1262201"/>
                <a:gd name="connsiteY21-3694" fmla="*/ 512220 h 814148"/>
                <a:gd name="connsiteX22-3695" fmla="*/ 507100 w 1262201"/>
                <a:gd name="connsiteY22-3696" fmla="*/ 614614 h 814148"/>
                <a:gd name="connsiteX23-3697" fmla="*/ 347557 w 1262201"/>
                <a:gd name="connsiteY23-3698" fmla="*/ 490789 h 814148"/>
                <a:gd name="connsiteX24-3699" fmla="*/ 316600 w 1262201"/>
                <a:gd name="connsiteY24-3700" fmla="*/ 395539 h 814148"/>
                <a:gd name="connsiteX25-3701" fmla="*/ 252307 w 1262201"/>
                <a:gd name="connsiteY25-3702" fmla="*/ 400302 h 814148"/>
                <a:gd name="connsiteX26-3703" fmla="*/ 180869 w 1262201"/>
                <a:gd name="connsiteY26-3704" fmla="*/ 797970 h 814148"/>
                <a:gd name="connsiteX0-3705" fmla="*/ 180869 w 1262201"/>
                <a:gd name="connsiteY0-3706" fmla="*/ 797970 h 814148"/>
                <a:gd name="connsiteX1-3707" fmla="*/ 126100 w 1262201"/>
                <a:gd name="connsiteY1-3708" fmla="*/ 731296 h 814148"/>
                <a:gd name="connsiteX2-3709" fmla="*/ 40375 w 1262201"/>
                <a:gd name="connsiteY2-3710" fmla="*/ 697958 h 814148"/>
                <a:gd name="connsiteX3-3711" fmla="*/ 11800 w 1262201"/>
                <a:gd name="connsiteY3-3712" fmla="*/ 359820 h 814148"/>
                <a:gd name="connsiteX4-3713" fmla="*/ 233256 w 1262201"/>
                <a:gd name="connsiteY4-3714" fmla="*/ 64545 h 814148"/>
                <a:gd name="connsiteX5-3715" fmla="*/ 657119 w 1262201"/>
                <a:gd name="connsiteY5-3716" fmla="*/ 2632 h 814148"/>
                <a:gd name="connsiteX6-3717" fmla="*/ 1128605 w 1262201"/>
                <a:gd name="connsiteY6-3718" fmla="*/ 116931 h 814148"/>
                <a:gd name="connsiteX7-3719" fmla="*/ 1261956 w 1262201"/>
                <a:gd name="connsiteY7-3720" fmla="*/ 445545 h 814148"/>
                <a:gd name="connsiteX8-3721" fmla="*/ 1231001 w 1262201"/>
                <a:gd name="connsiteY8-3722" fmla="*/ 686051 h 814148"/>
                <a:gd name="connsiteX9-3723" fmla="*/ 1166707 w 1262201"/>
                <a:gd name="connsiteY9-3724" fmla="*/ 712245 h 814148"/>
                <a:gd name="connsiteX10-3725" fmla="*/ 1114319 w 1262201"/>
                <a:gd name="connsiteY10-3726" fmla="*/ 769395 h 814148"/>
                <a:gd name="connsiteX11-3727" fmla="*/ 1059549 w 1262201"/>
                <a:gd name="connsiteY11-3728" fmla="*/ 712246 h 814148"/>
                <a:gd name="connsiteX12-3729" fmla="*/ 940488 w 1262201"/>
                <a:gd name="connsiteY12-3730" fmla="*/ 424114 h 814148"/>
                <a:gd name="connsiteX13-3731" fmla="*/ 904769 w 1262201"/>
                <a:gd name="connsiteY13-3732" fmla="*/ 497933 h 814148"/>
                <a:gd name="connsiteX14-3733" fmla="*/ 947631 w 1262201"/>
                <a:gd name="connsiteY14-3734" fmla="*/ 609851 h 814148"/>
                <a:gd name="connsiteX15-3735" fmla="*/ 790469 w 1262201"/>
                <a:gd name="connsiteY15-3736" fmla="*/ 569371 h 814148"/>
                <a:gd name="connsiteX16-3737" fmla="*/ 754750 w 1262201"/>
                <a:gd name="connsiteY16-3738" fmla="*/ 474120 h 814148"/>
                <a:gd name="connsiteX17-3739" fmla="*/ 711887 w 1262201"/>
                <a:gd name="connsiteY17-3740" fmla="*/ 545558 h 814148"/>
                <a:gd name="connsiteX18-3741" fmla="*/ 740462 w 1262201"/>
                <a:gd name="connsiteY18-3742" fmla="*/ 657478 h 814148"/>
                <a:gd name="connsiteX19-3743" fmla="*/ 607113 w 1262201"/>
                <a:gd name="connsiteY19-3744" fmla="*/ 574132 h 814148"/>
                <a:gd name="connsiteX20-3745" fmla="*/ 535676 w 1262201"/>
                <a:gd name="connsiteY20-3746" fmla="*/ 471740 h 814148"/>
                <a:gd name="connsiteX21-3747" fmla="*/ 483288 w 1262201"/>
                <a:gd name="connsiteY21-3748" fmla="*/ 512220 h 814148"/>
                <a:gd name="connsiteX22-3749" fmla="*/ 507100 w 1262201"/>
                <a:gd name="connsiteY22-3750" fmla="*/ 614614 h 814148"/>
                <a:gd name="connsiteX23-3751" fmla="*/ 347557 w 1262201"/>
                <a:gd name="connsiteY23-3752" fmla="*/ 490789 h 814148"/>
                <a:gd name="connsiteX24-3753" fmla="*/ 316600 w 1262201"/>
                <a:gd name="connsiteY24-3754" fmla="*/ 395539 h 814148"/>
                <a:gd name="connsiteX25-3755" fmla="*/ 252307 w 1262201"/>
                <a:gd name="connsiteY25-3756" fmla="*/ 400302 h 814148"/>
                <a:gd name="connsiteX26-3757" fmla="*/ 180869 w 1262201"/>
                <a:gd name="connsiteY26-3758" fmla="*/ 797970 h 814148"/>
                <a:gd name="connsiteX0-3759" fmla="*/ 180869 w 1262201"/>
                <a:gd name="connsiteY0-3760" fmla="*/ 797970 h 814148"/>
                <a:gd name="connsiteX1-3761" fmla="*/ 126100 w 1262201"/>
                <a:gd name="connsiteY1-3762" fmla="*/ 731296 h 814148"/>
                <a:gd name="connsiteX2-3763" fmla="*/ 40375 w 1262201"/>
                <a:gd name="connsiteY2-3764" fmla="*/ 697958 h 814148"/>
                <a:gd name="connsiteX3-3765" fmla="*/ 11800 w 1262201"/>
                <a:gd name="connsiteY3-3766" fmla="*/ 359820 h 814148"/>
                <a:gd name="connsiteX4-3767" fmla="*/ 233256 w 1262201"/>
                <a:gd name="connsiteY4-3768" fmla="*/ 64545 h 814148"/>
                <a:gd name="connsiteX5-3769" fmla="*/ 657119 w 1262201"/>
                <a:gd name="connsiteY5-3770" fmla="*/ 2632 h 814148"/>
                <a:gd name="connsiteX6-3771" fmla="*/ 1128605 w 1262201"/>
                <a:gd name="connsiteY6-3772" fmla="*/ 116931 h 814148"/>
                <a:gd name="connsiteX7-3773" fmla="*/ 1261956 w 1262201"/>
                <a:gd name="connsiteY7-3774" fmla="*/ 445545 h 814148"/>
                <a:gd name="connsiteX8-3775" fmla="*/ 1231001 w 1262201"/>
                <a:gd name="connsiteY8-3776" fmla="*/ 686051 h 814148"/>
                <a:gd name="connsiteX9-3777" fmla="*/ 1166707 w 1262201"/>
                <a:gd name="connsiteY9-3778" fmla="*/ 712245 h 814148"/>
                <a:gd name="connsiteX10-3779" fmla="*/ 1114319 w 1262201"/>
                <a:gd name="connsiteY10-3780" fmla="*/ 769395 h 814148"/>
                <a:gd name="connsiteX11-3781" fmla="*/ 1059549 w 1262201"/>
                <a:gd name="connsiteY11-3782" fmla="*/ 712246 h 814148"/>
                <a:gd name="connsiteX12-3783" fmla="*/ 940488 w 1262201"/>
                <a:gd name="connsiteY12-3784" fmla="*/ 424114 h 814148"/>
                <a:gd name="connsiteX13-3785" fmla="*/ 883338 w 1262201"/>
                <a:gd name="connsiteY13-3786" fmla="*/ 505077 h 814148"/>
                <a:gd name="connsiteX14-3787" fmla="*/ 947631 w 1262201"/>
                <a:gd name="connsiteY14-3788" fmla="*/ 609851 h 814148"/>
                <a:gd name="connsiteX15-3789" fmla="*/ 790469 w 1262201"/>
                <a:gd name="connsiteY15-3790" fmla="*/ 569371 h 814148"/>
                <a:gd name="connsiteX16-3791" fmla="*/ 754750 w 1262201"/>
                <a:gd name="connsiteY16-3792" fmla="*/ 474120 h 814148"/>
                <a:gd name="connsiteX17-3793" fmla="*/ 711887 w 1262201"/>
                <a:gd name="connsiteY17-3794" fmla="*/ 545558 h 814148"/>
                <a:gd name="connsiteX18-3795" fmla="*/ 740462 w 1262201"/>
                <a:gd name="connsiteY18-3796" fmla="*/ 657478 h 814148"/>
                <a:gd name="connsiteX19-3797" fmla="*/ 607113 w 1262201"/>
                <a:gd name="connsiteY19-3798" fmla="*/ 574132 h 814148"/>
                <a:gd name="connsiteX20-3799" fmla="*/ 535676 w 1262201"/>
                <a:gd name="connsiteY20-3800" fmla="*/ 471740 h 814148"/>
                <a:gd name="connsiteX21-3801" fmla="*/ 483288 w 1262201"/>
                <a:gd name="connsiteY21-3802" fmla="*/ 512220 h 814148"/>
                <a:gd name="connsiteX22-3803" fmla="*/ 507100 w 1262201"/>
                <a:gd name="connsiteY22-3804" fmla="*/ 614614 h 814148"/>
                <a:gd name="connsiteX23-3805" fmla="*/ 347557 w 1262201"/>
                <a:gd name="connsiteY23-3806" fmla="*/ 490789 h 814148"/>
                <a:gd name="connsiteX24-3807" fmla="*/ 316600 w 1262201"/>
                <a:gd name="connsiteY24-3808" fmla="*/ 395539 h 814148"/>
                <a:gd name="connsiteX25-3809" fmla="*/ 252307 w 1262201"/>
                <a:gd name="connsiteY25-3810" fmla="*/ 400302 h 814148"/>
                <a:gd name="connsiteX26-3811" fmla="*/ 180869 w 1262201"/>
                <a:gd name="connsiteY26-3812" fmla="*/ 797970 h 814148"/>
                <a:gd name="connsiteX0-3813" fmla="*/ 180869 w 1262201"/>
                <a:gd name="connsiteY0-3814" fmla="*/ 797970 h 814148"/>
                <a:gd name="connsiteX1-3815" fmla="*/ 126100 w 1262201"/>
                <a:gd name="connsiteY1-3816" fmla="*/ 731296 h 814148"/>
                <a:gd name="connsiteX2-3817" fmla="*/ 40375 w 1262201"/>
                <a:gd name="connsiteY2-3818" fmla="*/ 697958 h 814148"/>
                <a:gd name="connsiteX3-3819" fmla="*/ 11800 w 1262201"/>
                <a:gd name="connsiteY3-3820" fmla="*/ 359820 h 814148"/>
                <a:gd name="connsiteX4-3821" fmla="*/ 233256 w 1262201"/>
                <a:gd name="connsiteY4-3822" fmla="*/ 64545 h 814148"/>
                <a:gd name="connsiteX5-3823" fmla="*/ 657119 w 1262201"/>
                <a:gd name="connsiteY5-3824" fmla="*/ 2632 h 814148"/>
                <a:gd name="connsiteX6-3825" fmla="*/ 1128605 w 1262201"/>
                <a:gd name="connsiteY6-3826" fmla="*/ 116931 h 814148"/>
                <a:gd name="connsiteX7-3827" fmla="*/ 1261956 w 1262201"/>
                <a:gd name="connsiteY7-3828" fmla="*/ 445545 h 814148"/>
                <a:gd name="connsiteX8-3829" fmla="*/ 1231001 w 1262201"/>
                <a:gd name="connsiteY8-3830" fmla="*/ 686051 h 814148"/>
                <a:gd name="connsiteX9-3831" fmla="*/ 1166707 w 1262201"/>
                <a:gd name="connsiteY9-3832" fmla="*/ 712245 h 814148"/>
                <a:gd name="connsiteX10-3833" fmla="*/ 1114319 w 1262201"/>
                <a:gd name="connsiteY10-3834" fmla="*/ 769395 h 814148"/>
                <a:gd name="connsiteX11-3835" fmla="*/ 1059549 w 1262201"/>
                <a:gd name="connsiteY11-3836" fmla="*/ 712246 h 814148"/>
                <a:gd name="connsiteX12-3837" fmla="*/ 940488 w 1262201"/>
                <a:gd name="connsiteY12-3838" fmla="*/ 424114 h 814148"/>
                <a:gd name="connsiteX13-3839" fmla="*/ 883338 w 1262201"/>
                <a:gd name="connsiteY13-3840" fmla="*/ 505077 h 814148"/>
                <a:gd name="connsiteX14-3841" fmla="*/ 947631 w 1262201"/>
                <a:gd name="connsiteY14-3842" fmla="*/ 609851 h 814148"/>
                <a:gd name="connsiteX15-3843" fmla="*/ 826188 w 1262201"/>
                <a:gd name="connsiteY15-3844" fmla="*/ 566990 h 814148"/>
                <a:gd name="connsiteX16-3845" fmla="*/ 754750 w 1262201"/>
                <a:gd name="connsiteY16-3846" fmla="*/ 474120 h 814148"/>
                <a:gd name="connsiteX17-3847" fmla="*/ 711887 w 1262201"/>
                <a:gd name="connsiteY17-3848" fmla="*/ 545558 h 814148"/>
                <a:gd name="connsiteX18-3849" fmla="*/ 740462 w 1262201"/>
                <a:gd name="connsiteY18-3850" fmla="*/ 657478 h 814148"/>
                <a:gd name="connsiteX19-3851" fmla="*/ 607113 w 1262201"/>
                <a:gd name="connsiteY19-3852" fmla="*/ 574132 h 814148"/>
                <a:gd name="connsiteX20-3853" fmla="*/ 535676 w 1262201"/>
                <a:gd name="connsiteY20-3854" fmla="*/ 471740 h 814148"/>
                <a:gd name="connsiteX21-3855" fmla="*/ 483288 w 1262201"/>
                <a:gd name="connsiteY21-3856" fmla="*/ 512220 h 814148"/>
                <a:gd name="connsiteX22-3857" fmla="*/ 507100 w 1262201"/>
                <a:gd name="connsiteY22-3858" fmla="*/ 614614 h 814148"/>
                <a:gd name="connsiteX23-3859" fmla="*/ 347557 w 1262201"/>
                <a:gd name="connsiteY23-3860" fmla="*/ 490789 h 814148"/>
                <a:gd name="connsiteX24-3861" fmla="*/ 316600 w 1262201"/>
                <a:gd name="connsiteY24-3862" fmla="*/ 395539 h 814148"/>
                <a:gd name="connsiteX25-3863" fmla="*/ 252307 w 1262201"/>
                <a:gd name="connsiteY25-3864" fmla="*/ 400302 h 814148"/>
                <a:gd name="connsiteX26-3865" fmla="*/ 180869 w 1262201"/>
                <a:gd name="connsiteY26-3866" fmla="*/ 797970 h 814148"/>
                <a:gd name="connsiteX0-3867" fmla="*/ 180869 w 1262201"/>
                <a:gd name="connsiteY0-3868" fmla="*/ 797970 h 814148"/>
                <a:gd name="connsiteX1-3869" fmla="*/ 126100 w 1262201"/>
                <a:gd name="connsiteY1-3870" fmla="*/ 731296 h 814148"/>
                <a:gd name="connsiteX2-3871" fmla="*/ 40375 w 1262201"/>
                <a:gd name="connsiteY2-3872" fmla="*/ 697958 h 814148"/>
                <a:gd name="connsiteX3-3873" fmla="*/ 11800 w 1262201"/>
                <a:gd name="connsiteY3-3874" fmla="*/ 359820 h 814148"/>
                <a:gd name="connsiteX4-3875" fmla="*/ 233256 w 1262201"/>
                <a:gd name="connsiteY4-3876" fmla="*/ 64545 h 814148"/>
                <a:gd name="connsiteX5-3877" fmla="*/ 657119 w 1262201"/>
                <a:gd name="connsiteY5-3878" fmla="*/ 2632 h 814148"/>
                <a:gd name="connsiteX6-3879" fmla="*/ 1128605 w 1262201"/>
                <a:gd name="connsiteY6-3880" fmla="*/ 116931 h 814148"/>
                <a:gd name="connsiteX7-3881" fmla="*/ 1261956 w 1262201"/>
                <a:gd name="connsiteY7-3882" fmla="*/ 445545 h 814148"/>
                <a:gd name="connsiteX8-3883" fmla="*/ 1231001 w 1262201"/>
                <a:gd name="connsiteY8-3884" fmla="*/ 686051 h 814148"/>
                <a:gd name="connsiteX9-3885" fmla="*/ 1166707 w 1262201"/>
                <a:gd name="connsiteY9-3886" fmla="*/ 712245 h 814148"/>
                <a:gd name="connsiteX10-3887" fmla="*/ 1114319 w 1262201"/>
                <a:gd name="connsiteY10-3888" fmla="*/ 769395 h 814148"/>
                <a:gd name="connsiteX11-3889" fmla="*/ 1059549 w 1262201"/>
                <a:gd name="connsiteY11-3890" fmla="*/ 712246 h 814148"/>
                <a:gd name="connsiteX12-3891" fmla="*/ 940488 w 1262201"/>
                <a:gd name="connsiteY12-3892" fmla="*/ 424114 h 814148"/>
                <a:gd name="connsiteX13-3893" fmla="*/ 904770 w 1262201"/>
                <a:gd name="connsiteY13-3894" fmla="*/ 505077 h 814148"/>
                <a:gd name="connsiteX14-3895" fmla="*/ 947631 w 1262201"/>
                <a:gd name="connsiteY14-3896" fmla="*/ 609851 h 814148"/>
                <a:gd name="connsiteX15-3897" fmla="*/ 826188 w 1262201"/>
                <a:gd name="connsiteY15-3898" fmla="*/ 566990 h 814148"/>
                <a:gd name="connsiteX16-3899" fmla="*/ 754750 w 1262201"/>
                <a:gd name="connsiteY16-3900" fmla="*/ 474120 h 814148"/>
                <a:gd name="connsiteX17-3901" fmla="*/ 711887 w 1262201"/>
                <a:gd name="connsiteY17-3902" fmla="*/ 545558 h 814148"/>
                <a:gd name="connsiteX18-3903" fmla="*/ 740462 w 1262201"/>
                <a:gd name="connsiteY18-3904" fmla="*/ 657478 h 814148"/>
                <a:gd name="connsiteX19-3905" fmla="*/ 607113 w 1262201"/>
                <a:gd name="connsiteY19-3906" fmla="*/ 574132 h 814148"/>
                <a:gd name="connsiteX20-3907" fmla="*/ 535676 w 1262201"/>
                <a:gd name="connsiteY20-3908" fmla="*/ 471740 h 814148"/>
                <a:gd name="connsiteX21-3909" fmla="*/ 483288 w 1262201"/>
                <a:gd name="connsiteY21-3910" fmla="*/ 512220 h 814148"/>
                <a:gd name="connsiteX22-3911" fmla="*/ 507100 w 1262201"/>
                <a:gd name="connsiteY22-3912" fmla="*/ 614614 h 814148"/>
                <a:gd name="connsiteX23-3913" fmla="*/ 347557 w 1262201"/>
                <a:gd name="connsiteY23-3914" fmla="*/ 490789 h 814148"/>
                <a:gd name="connsiteX24-3915" fmla="*/ 316600 w 1262201"/>
                <a:gd name="connsiteY24-3916" fmla="*/ 395539 h 814148"/>
                <a:gd name="connsiteX25-3917" fmla="*/ 252307 w 1262201"/>
                <a:gd name="connsiteY25-3918" fmla="*/ 400302 h 814148"/>
                <a:gd name="connsiteX26-3919" fmla="*/ 180869 w 1262201"/>
                <a:gd name="connsiteY26-3920" fmla="*/ 797970 h 814148"/>
                <a:gd name="connsiteX0-3921" fmla="*/ 180869 w 1262201"/>
                <a:gd name="connsiteY0-3922" fmla="*/ 797970 h 814148"/>
                <a:gd name="connsiteX1-3923" fmla="*/ 126100 w 1262201"/>
                <a:gd name="connsiteY1-3924" fmla="*/ 731296 h 814148"/>
                <a:gd name="connsiteX2-3925" fmla="*/ 40375 w 1262201"/>
                <a:gd name="connsiteY2-3926" fmla="*/ 697958 h 814148"/>
                <a:gd name="connsiteX3-3927" fmla="*/ 11800 w 1262201"/>
                <a:gd name="connsiteY3-3928" fmla="*/ 359820 h 814148"/>
                <a:gd name="connsiteX4-3929" fmla="*/ 233256 w 1262201"/>
                <a:gd name="connsiteY4-3930" fmla="*/ 64545 h 814148"/>
                <a:gd name="connsiteX5-3931" fmla="*/ 657119 w 1262201"/>
                <a:gd name="connsiteY5-3932" fmla="*/ 2632 h 814148"/>
                <a:gd name="connsiteX6-3933" fmla="*/ 1128605 w 1262201"/>
                <a:gd name="connsiteY6-3934" fmla="*/ 116931 h 814148"/>
                <a:gd name="connsiteX7-3935" fmla="*/ 1261956 w 1262201"/>
                <a:gd name="connsiteY7-3936" fmla="*/ 445545 h 814148"/>
                <a:gd name="connsiteX8-3937" fmla="*/ 1231001 w 1262201"/>
                <a:gd name="connsiteY8-3938" fmla="*/ 686051 h 814148"/>
                <a:gd name="connsiteX9-3939" fmla="*/ 1166707 w 1262201"/>
                <a:gd name="connsiteY9-3940" fmla="*/ 712245 h 814148"/>
                <a:gd name="connsiteX10-3941" fmla="*/ 1114319 w 1262201"/>
                <a:gd name="connsiteY10-3942" fmla="*/ 769395 h 814148"/>
                <a:gd name="connsiteX11-3943" fmla="*/ 1059549 w 1262201"/>
                <a:gd name="connsiteY11-3944" fmla="*/ 712246 h 814148"/>
                <a:gd name="connsiteX12-3945" fmla="*/ 940488 w 1262201"/>
                <a:gd name="connsiteY12-3946" fmla="*/ 424114 h 814148"/>
                <a:gd name="connsiteX13-3947" fmla="*/ 904770 w 1262201"/>
                <a:gd name="connsiteY13-3948" fmla="*/ 505077 h 814148"/>
                <a:gd name="connsiteX14-3949" fmla="*/ 947631 w 1262201"/>
                <a:gd name="connsiteY14-3950" fmla="*/ 609851 h 814148"/>
                <a:gd name="connsiteX15-3951" fmla="*/ 826188 w 1262201"/>
                <a:gd name="connsiteY15-3952" fmla="*/ 566990 h 814148"/>
                <a:gd name="connsiteX16-3953" fmla="*/ 754750 w 1262201"/>
                <a:gd name="connsiteY16-3954" fmla="*/ 474120 h 814148"/>
                <a:gd name="connsiteX17-3955" fmla="*/ 711887 w 1262201"/>
                <a:gd name="connsiteY17-3956" fmla="*/ 545558 h 814148"/>
                <a:gd name="connsiteX18-3957" fmla="*/ 740462 w 1262201"/>
                <a:gd name="connsiteY18-3958" fmla="*/ 657478 h 814148"/>
                <a:gd name="connsiteX19-3959" fmla="*/ 607113 w 1262201"/>
                <a:gd name="connsiteY19-3960" fmla="*/ 574132 h 814148"/>
                <a:gd name="connsiteX20-3961" fmla="*/ 535676 w 1262201"/>
                <a:gd name="connsiteY20-3962" fmla="*/ 471740 h 814148"/>
                <a:gd name="connsiteX21-3963" fmla="*/ 483288 w 1262201"/>
                <a:gd name="connsiteY21-3964" fmla="*/ 512220 h 814148"/>
                <a:gd name="connsiteX22-3965" fmla="*/ 507100 w 1262201"/>
                <a:gd name="connsiteY22-3966" fmla="*/ 614614 h 814148"/>
                <a:gd name="connsiteX23-3967" fmla="*/ 361845 w 1262201"/>
                <a:gd name="connsiteY23-3968" fmla="*/ 488407 h 814148"/>
                <a:gd name="connsiteX24-3969" fmla="*/ 316600 w 1262201"/>
                <a:gd name="connsiteY24-3970" fmla="*/ 395539 h 814148"/>
                <a:gd name="connsiteX25-3971" fmla="*/ 252307 w 1262201"/>
                <a:gd name="connsiteY25-3972" fmla="*/ 400302 h 814148"/>
                <a:gd name="connsiteX26-3973" fmla="*/ 180869 w 1262201"/>
                <a:gd name="connsiteY26-3974" fmla="*/ 797970 h 814148"/>
                <a:gd name="connsiteX0-3975" fmla="*/ 180869 w 1262201"/>
                <a:gd name="connsiteY0-3976" fmla="*/ 797970 h 814148"/>
                <a:gd name="connsiteX1-3977" fmla="*/ 126100 w 1262201"/>
                <a:gd name="connsiteY1-3978" fmla="*/ 731296 h 814148"/>
                <a:gd name="connsiteX2-3979" fmla="*/ 40375 w 1262201"/>
                <a:gd name="connsiteY2-3980" fmla="*/ 697958 h 814148"/>
                <a:gd name="connsiteX3-3981" fmla="*/ 11800 w 1262201"/>
                <a:gd name="connsiteY3-3982" fmla="*/ 359820 h 814148"/>
                <a:gd name="connsiteX4-3983" fmla="*/ 233256 w 1262201"/>
                <a:gd name="connsiteY4-3984" fmla="*/ 64545 h 814148"/>
                <a:gd name="connsiteX5-3985" fmla="*/ 657119 w 1262201"/>
                <a:gd name="connsiteY5-3986" fmla="*/ 2632 h 814148"/>
                <a:gd name="connsiteX6-3987" fmla="*/ 1128605 w 1262201"/>
                <a:gd name="connsiteY6-3988" fmla="*/ 116931 h 814148"/>
                <a:gd name="connsiteX7-3989" fmla="*/ 1261956 w 1262201"/>
                <a:gd name="connsiteY7-3990" fmla="*/ 445545 h 814148"/>
                <a:gd name="connsiteX8-3991" fmla="*/ 1231001 w 1262201"/>
                <a:gd name="connsiteY8-3992" fmla="*/ 686051 h 814148"/>
                <a:gd name="connsiteX9-3993" fmla="*/ 1166707 w 1262201"/>
                <a:gd name="connsiteY9-3994" fmla="*/ 712245 h 814148"/>
                <a:gd name="connsiteX10-3995" fmla="*/ 1114319 w 1262201"/>
                <a:gd name="connsiteY10-3996" fmla="*/ 769395 h 814148"/>
                <a:gd name="connsiteX11-3997" fmla="*/ 1059549 w 1262201"/>
                <a:gd name="connsiteY11-3998" fmla="*/ 712246 h 814148"/>
                <a:gd name="connsiteX12-3999" fmla="*/ 940488 w 1262201"/>
                <a:gd name="connsiteY12-4000" fmla="*/ 424114 h 814148"/>
                <a:gd name="connsiteX13-4001" fmla="*/ 904770 w 1262201"/>
                <a:gd name="connsiteY13-4002" fmla="*/ 505077 h 814148"/>
                <a:gd name="connsiteX14-4003" fmla="*/ 947631 w 1262201"/>
                <a:gd name="connsiteY14-4004" fmla="*/ 609851 h 814148"/>
                <a:gd name="connsiteX15-4005" fmla="*/ 826188 w 1262201"/>
                <a:gd name="connsiteY15-4006" fmla="*/ 566990 h 814148"/>
                <a:gd name="connsiteX16-4007" fmla="*/ 754750 w 1262201"/>
                <a:gd name="connsiteY16-4008" fmla="*/ 474120 h 814148"/>
                <a:gd name="connsiteX17-4009" fmla="*/ 711887 w 1262201"/>
                <a:gd name="connsiteY17-4010" fmla="*/ 545558 h 814148"/>
                <a:gd name="connsiteX18-4011" fmla="*/ 740462 w 1262201"/>
                <a:gd name="connsiteY18-4012" fmla="*/ 657478 h 814148"/>
                <a:gd name="connsiteX19-4013" fmla="*/ 607113 w 1262201"/>
                <a:gd name="connsiteY19-4014" fmla="*/ 574132 h 814148"/>
                <a:gd name="connsiteX20-4015" fmla="*/ 535676 w 1262201"/>
                <a:gd name="connsiteY20-4016" fmla="*/ 471740 h 814148"/>
                <a:gd name="connsiteX21-4017" fmla="*/ 509481 w 1262201"/>
                <a:gd name="connsiteY21-4018" fmla="*/ 514601 h 814148"/>
                <a:gd name="connsiteX22-4019" fmla="*/ 507100 w 1262201"/>
                <a:gd name="connsiteY22-4020" fmla="*/ 614614 h 814148"/>
                <a:gd name="connsiteX23-4021" fmla="*/ 361845 w 1262201"/>
                <a:gd name="connsiteY23-4022" fmla="*/ 488407 h 814148"/>
                <a:gd name="connsiteX24-4023" fmla="*/ 316600 w 1262201"/>
                <a:gd name="connsiteY24-4024" fmla="*/ 395539 h 814148"/>
                <a:gd name="connsiteX25-4025" fmla="*/ 252307 w 1262201"/>
                <a:gd name="connsiteY25-4026" fmla="*/ 400302 h 814148"/>
                <a:gd name="connsiteX26-4027" fmla="*/ 180869 w 1262201"/>
                <a:gd name="connsiteY26-4028" fmla="*/ 797970 h 814148"/>
                <a:gd name="connsiteX0-4029" fmla="*/ 180869 w 1262201"/>
                <a:gd name="connsiteY0-4030" fmla="*/ 797970 h 814148"/>
                <a:gd name="connsiteX1-4031" fmla="*/ 126100 w 1262201"/>
                <a:gd name="connsiteY1-4032" fmla="*/ 731296 h 814148"/>
                <a:gd name="connsiteX2-4033" fmla="*/ 40375 w 1262201"/>
                <a:gd name="connsiteY2-4034" fmla="*/ 697958 h 814148"/>
                <a:gd name="connsiteX3-4035" fmla="*/ 11800 w 1262201"/>
                <a:gd name="connsiteY3-4036" fmla="*/ 359820 h 814148"/>
                <a:gd name="connsiteX4-4037" fmla="*/ 233256 w 1262201"/>
                <a:gd name="connsiteY4-4038" fmla="*/ 64545 h 814148"/>
                <a:gd name="connsiteX5-4039" fmla="*/ 657119 w 1262201"/>
                <a:gd name="connsiteY5-4040" fmla="*/ 2632 h 814148"/>
                <a:gd name="connsiteX6-4041" fmla="*/ 1128605 w 1262201"/>
                <a:gd name="connsiteY6-4042" fmla="*/ 116931 h 814148"/>
                <a:gd name="connsiteX7-4043" fmla="*/ 1261956 w 1262201"/>
                <a:gd name="connsiteY7-4044" fmla="*/ 445545 h 814148"/>
                <a:gd name="connsiteX8-4045" fmla="*/ 1231001 w 1262201"/>
                <a:gd name="connsiteY8-4046" fmla="*/ 686051 h 814148"/>
                <a:gd name="connsiteX9-4047" fmla="*/ 1166707 w 1262201"/>
                <a:gd name="connsiteY9-4048" fmla="*/ 712245 h 814148"/>
                <a:gd name="connsiteX10-4049" fmla="*/ 1114319 w 1262201"/>
                <a:gd name="connsiteY10-4050" fmla="*/ 769395 h 814148"/>
                <a:gd name="connsiteX11-4051" fmla="*/ 1059549 w 1262201"/>
                <a:gd name="connsiteY11-4052" fmla="*/ 712246 h 814148"/>
                <a:gd name="connsiteX12-4053" fmla="*/ 940488 w 1262201"/>
                <a:gd name="connsiteY12-4054" fmla="*/ 424114 h 814148"/>
                <a:gd name="connsiteX13-4055" fmla="*/ 904770 w 1262201"/>
                <a:gd name="connsiteY13-4056" fmla="*/ 505077 h 814148"/>
                <a:gd name="connsiteX14-4057" fmla="*/ 947631 w 1262201"/>
                <a:gd name="connsiteY14-4058" fmla="*/ 609851 h 814148"/>
                <a:gd name="connsiteX15-4059" fmla="*/ 826188 w 1262201"/>
                <a:gd name="connsiteY15-4060" fmla="*/ 566990 h 814148"/>
                <a:gd name="connsiteX16-4061" fmla="*/ 754750 w 1262201"/>
                <a:gd name="connsiteY16-4062" fmla="*/ 474120 h 814148"/>
                <a:gd name="connsiteX17-4063" fmla="*/ 711887 w 1262201"/>
                <a:gd name="connsiteY17-4064" fmla="*/ 545558 h 814148"/>
                <a:gd name="connsiteX18-4065" fmla="*/ 740462 w 1262201"/>
                <a:gd name="connsiteY18-4066" fmla="*/ 657478 h 814148"/>
                <a:gd name="connsiteX19-4067" fmla="*/ 607113 w 1262201"/>
                <a:gd name="connsiteY19-4068" fmla="*/ 574132 h 814148"/>
                <a:gd name="connsiteX20-4069" fmla="*/ 535676 w 1262201"/>
                <a:gd name="connsiteY20-4070" fmla="*/ 471740 h 814148"/>
                <a:gd name="connsiteX21-4071" fmla="*/ 509481 w 1262201"/>
                <a:gd name="connsiteY21-4072" fmla="*/ 514601 h 814148"/>
                <a:gd name="connsiteX22-4073" fmla="*/ 507100 w 1262201"/>
                <a:gd name="connsiteY22-4074" fmla="*/ 614614 h 814148"/>
                <a:gd name="connsiteX23-4075" fmla="*/ 361845 w 1262201"/>
                <a:gd name="connsiteY23-4076" fmla="*/ 488407 h 814148"/>
                <a:gd name="connsiteX24-4077" fmla="*/ 316600 w 1262201"/>
                <a:gd name="connsiteY24-4078" fmla="*/ 395539 h 814148"/>
                <a:gd name="connsiteX25-4079" fmla="*/ 252307 w 1262201"/>
                <a:gd name="connsiteY25-4080" fmla="*/ 400302 h 814148"/>
                <a:gd name="connsiteX26-4081" fmla="*/ 180869 w 1262201"/>
                <a:gd name="connsiteY26-4082" fmla="*/ 797970 h 814148"/>
                <a:gd name="connsiteX0-4083" fmla="*/ 180869 w 1262201"/>
                <a:gd name="connsiteY0-4084" fmla="*/ 797970 h 814148"/>
                <a:gd name="connsiteX1-4085" fmla="*/ 126100 w 1262201"/>
                <a:gd name="connsiteY1-4086" fmla="*/ 731296 h 814148"/>
                <a:gd name="connsiteX2-4087" fmla="*/ 40375 w 1262201"/>
                <a:gd name="connsiteY2-4088" fmla="*/ 697958 h 814148"/>
                <a:gd name="connsiteX3-4089" fmla="*/ 11800 w 1262201"/>
                <a:gd name="connsiteY3-4090" fmla="*/ 359820 h 814148"/>
                <a:gd name="connsiteX4-4091" fmla="*/ 233256 w 1262201"/>
                <a:gd name="connsiteY4-4092" fmla="*/ 64545 h 814148"/>
                <a:gd name="connsiteX5-4093" fmla="*/ 657119 w 1262201"/>
                <a:gd name="connsiteY5-4094" fmla="*/ 2632 h 814148"/>
                <a:gd name="connsiteX6-4095" fmla="*/ 1128605 w 1262201"/>
                <a:gd name="connsiteY6-4096" fmla="*/ 116931 h 814148"/>
                <a:gd name="connsiteX7-4097" fmla="*/ 1261956 w 1262201"/>
                <a:gd name="connsiteY7-4098" fmla="*/ 445545 h 814148"/>
                <a:gd name="connsiteX8-4099" fmla="*/ 1231001 w 1262201"/>
                <a:gd name="connsiteY8-4100" fmla="*/ 686051 h 814148"/>
                <a:gd name="connsiteX9-4101" fmla="*/ 1166707 w 1262201"/>
                <a:gd name="connsiteY9-4102" fmla="*/ 712245 h 814148"/>
                <a:gd name="connsiteX10-4103" fmla="*/ 1114319 w 1262201"/>
                <a:gd name="connsiteY10-4104" fmla="*/ 769395 h 814148"/>
                <a:gd name="connsiteX11-4105" fmla="*/ 1059549 w 1262201"/>
                <a:gd name="connsiteY11-4106" fmla="*/ 712246 h 814148"/>
                <a:gd name="connsiteX12-4107" fmla="*/ 940488 w 1262201"/>
                <a:gd name="connsiteY12-4108" fmla="*/ 424114 h 814148"/>
                <a:gd name="connsiteX13-4109" fmla="*/ 904770 w 1262201"/>
                <a:gd name="connsiteY13-4110" fmla="*/ 505077 h 814148"/>
                <a:gd name="connsiteX14-4111" fmla="*/ 947631 w 1262201"/>
                <a:gd name="connsiteY14-4112" fmla="*/ 609851 h 814148"/>
                <a:gd name="connsiteX15-4113" fmla="*/ 826188 w 1262201"/>
                <a:gd name="connsiteY15-4114" fmla="*/ 566990 h 814148"/>
                <a:gd name="connsiteX16-4115" fmla="*/ 754750 w 1262201"/>
                <a:gd name="connsiteY16-4116" fmla="*/ 474120 h 814148"/>
                <a:gd name="connsiteX17-4117" fmla="*/ 711887 w 1262201"/>
                <a:gd name="connsiteY17-4118" fmla="*/ 545558 h 814148"/>
                <a:gd name="connsiteX18-4119" fmla="*/ 740462 w 1262201"/>
                <a:gd name="connsiteY18-4120" fmla="*/ 657478 h 814148"/>
                <a:gd name="connsiteX19-4121" fmla="*/ 607113 w 1262201"/>
                <a:gd name="connsiteY19-4122" fmla="*/ 574132 h 814148"/>
                <a:gd name="connsiteX20-4123" fmla="*/ 535676 w 1262201"/>
                <a:gd name="connsiteY20-4124" fmla="*/ 471740 h 814148"/>
                <a:gd name="connsiteX21-4125" fmla="*/ 509481 w 1262201"/>
                <a:gd name="connsiteY21-4126" fmla="*/ 514601 h 814148"/>
                <a:gd name="connsiteX22-4127" fmla="*/ 507100 w 1262201"/>
                <a:gd name="connsiteY22-4128" fmla="*/ 614614 h 814148"/>
                <a:gd name="connsiteX23-4129" fmla="*/ 361845 w 1262201"/>
                <a:gd name="connsiteY23-4130" fmla="*/ 488407 h 814148"/>
                <a:gd name="connsiteX24-4131" fmla="*/ 316600 w 1262201"/>
                <a:gd name="connsiteY24-4132" fmla="*/ 395539 h 814148"/>
                <a:gd name="connsiteX25-4133" fmla="*/ 252307 w 1262201"/>
                <a:gd name="connsiteY25-4134" fmla="*/ 400302 h 814148"/>
                <a:gd name="connsiteX26-4135" fmla="*/ 180869 w 1262201"/>
                <a:gd name="connsiteY26-4136" fmla="*/ 797970 h 814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2029" y="connsiteY26-2030"/>
                </a:cxn>
              </a:cxnLst>
              <a:rect l="l" t="t" r="r" b="b"/>
              <a:pathLst>
                <a:path w="1262201" h="814148">
                  <a:moveTo>
                    <a:pt x="180869" y="797970"/>
                  </a:moveTo>
                  <a:cubicBezTo>
                    <a:pt x="159835" y="853136"/>
                    <a:pt x="148325" y="751140"/>
                    <a:pt x="126100" y="731296"/>
                  </a:cubicBezTo>
                  <a:cubicBezTo>
                    <a:pt x="103875" y="711452"/>
                    <a:pt x="59425" y="759871"/>
                    <a:pt x="40375" y="697958"/>
                  </a:cubicBezTo>
                  <a:cubicBezTo>
                    <a:pt x="21325" y="636045"/>
                    <a:pt x="-20347" y="465389"/>
                    <a:pt x="11800" y="359820"/>
                  </a:cubicBezTo>
                  <a:cubicBezTo>
                    <a:pt x="43947" y="254251"/>
                    <a:pt x="125703" y="124076"/>
                    <a:pt x="233256" y="64545"/>
                  </a:cubicBezTo>
                  <a:cubicBezTo>
                    <a:pt x="340809" y="5014"/>
                    <a:pt x="507894" y="-6099"/>
                    <a:pt x="657119" y="2632"/>
                  </a:cubicBezTo>
                  <a:cubicBezTo>
                    <a:pt x="806344" y="11363"/>
                    <a:pt x="1027799" y="43112"/>
                    <a:pt x="1128605" y="116931"/>
                  </a:cubicBezTo>
                  <a:cubicBezTo>
                    <a:pt x="1229411" y="190750"/>
                    <a:pt x="1259178" y="343548"/>
                    <a:pt x="1261956" y="445545"/>
                  </a:cubicBezTo>
                  <a:cubicBezTo>
                    <a:pt x="1264734" y="547542"/>
                    <a:pt x="1243304" y="641601"/>
                    <a:pt x="1231001" y="686051"/>
                  </a:cubicBezTo>
                  <a:cubicBezTo>
                    <a:pt x="1218698" y="730501"/>
                    <a:pt x="1186154" y="698354"/>
                    <a:pt x="1166707" y="712245"/>
                  </a:cubicBezTo>
                  <a:cubicBezTo>
                    <a:pt x="1147260" y="726136"/>
                    <a:pt x="1132179" y="769395"/>
                    <a:pt x="1114319" y="769395"/>
                  </a:cubicBezTo>
                  <a:cubicBezTo>
                    <a:pt x="1096459" y="769395"/>
                    <a:pt x="1085743" y="771777"/>
                    <a:pt x="1059549" y="712246"/>
                  </a:cubicBezTo>
                  <a:cubicBezTo>
                    <a:pt x="1033355" y="652715"/>
                    <a:pt x="966284" y="458642"/>
                    <a:pt x="940488" y="424114"/>
                  </a:cubicBezTo>
                  <a:cubicBezTo>
                    <a:pt x="914692" y="389586"/>
                    <a:pt x="903580" y="474121"/>
                    <a:pt x="904770" y="505077"/>
                  </a:cubicBezTo>
                  <a:cubicBezTo>
                    <a:pt x="905960" y="536033"/>
                    <a:pt x="919849" y="560639"/>
                    <a:pt x="947631" y="609851"/>
                  </a:cubicBezTo>
                  <a:cubicBezTo>
                    <a:pt x="932550" y="630489"/>
                    <a:pt x="858335" y="589612"/>
                    <a:pt x="826188" y="566990"/>
                  </a:cubicBezTo>
                  <a:cubicBezTo>
                    <a:pt x="794041" y="544368"/>
                    <a:pt x="773800" y="477692"/>
                    <a:pt x="754750" y="474120"/>
                  </a:cubicBezTo>
                  <a:cubicBezTo>
                    <a:pt x="735700" y="470548"/>
                    <a:pt x="714268" y="514998"/>
                    <a:pt x="711887" y="545558"/>
                  </a:cubicBezTo>
                  <a:cubicBezTo>
                    <a:pt x="709506" y="576118"/>
                    <a:pt x="757924" y="652716"/>
                    <a:pt x="740462" y="657478"/>
                  </a:cubicBezTo>
                  <a:cubicBezTo>
                    <a:pt x="723000" y="662240"/>
                    <a:pt x="641244" y="605088"/>
                    <a:pt x="607113" y="574132"/>
                  </a:cubicBezTo>
                  <a:cubicBezTo>
                    <a:pt x="572982" y="543176"/>
                    <a:pt x="551948" y="481662"/>
                    <a:pt x="535676" y="471740"/>
                  </a:cubicBezTo>
                  <a:cubicBezTo>
                    <a:pt x="519404" y="461818"/>
                    <a:pt x="514244" y="490789"/>
                    <a:pt x="509481" y="514601"/>
                  </a:cubicBezTo>
                  <a:cubicBezTo>
                    <a:pt x="504718" y="538413"/>
                    <a:pt x="531706" y="618980"/>
                    <a:pt x="507100" y="614614"/>
                  </a:cubicBezTo>
                  <a:cubicBezTo>
                    <a:pt x="482494" y="610248"/>
                    <a:pt x="384070" y="532063"/>
                    <a:pt x="361845" y="488407"/>
                  </a:cubicBezTo>
                  <a:cubicBezTo>
                    <a:pt x="339620" y="444751"/>
                    <a:pt x="325331" y="417764"/>
                    <a:pt x="316600" y="395539"/>
                  </a:cubicBezTo>
                  <a:cubicBezTo>
                    <a:pt x="307869" y="373314"/>
                    <a:pt x="274929" y="333230"/>
                    <a:pt x="252307" y="400302"/>
                  </a:cubicBezTo>
                  <a:cubicBezTo>
                    <a:pt x="229685" y="467374"/>
                    <a:pt x="201903" y="742804"/>
                    <a:pt x="180869" y="797970"/>
                  </a:cubicBezTo>
                  <a:close/>
                </a:path>
              </a:pathLst>
            </a:custGeom>
            <a:solidFill>
              <a:srgbClr val="9E6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336315" y="2301675"/>
              <a:ext cx="469628" cy="194013"/>
              <a:chOff x="4980584" y="-1842713"/>
              <a:chExt cx="784275" cy="32400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4980584" y="-1842713"/>
                <a:ext cx="324000" cy="324000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" name="弧形 19"/>
              <p:cNvSpPr/>
              <p:nvPr/>
            </p:nvSpPr>
            <p:spPr>
              <a:xfrm>
                <a:off x="5282721" y="-1831155"/>
                <a:ext cx="180000" cy="144016"/>
              </a:xfrm>
              <a:prstGeom prst="arc">
                <a:avLst>
                  <a:gd name="adj1" fmla="val 10868684"/>
                  <a:gd name="adj2" fmla="val 0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440859" y="-1842713"/>
                <a:ext cx="324000" cy="324000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24" name="文本框 23"/>
          <p:cNvSpPr txBox="1"/>
          <p:nvPr/>
        </p:nvSpPr>
        <p:spPr>
          <a:xfrm>
            <a:off x="3656330" y="1878965"/>
            <a:ext cx="409448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作为一名死肥宅</a:t>
            </a:r>
            <a:endParaRPr lang="zh-CN" altLang="en-US" sz="2800"/>
          </a:p>
          <a:p>
            <a:r>
              <a:rPr lang="zh-CN" altLang="en-US" sz="2800"/>
              <a:t>经常买可乐零食的贩卖机</a:t>
            </a:r>
            <a:endParaRPr lang="zh-CN" altLang="en-US" sz="2800"/>
          </a:p>
          <a:p>
            <a:r>
              <a:rPr lang="zh-CN" altLang="en-US" sz="2800"/>
              <a:t>就是面向对象最好的例子</a:t>
            </a:r>
            <a:endParaRPr lang="zh-CN" altLang="en-US" sz="28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7035" y="1599282"/>
            <a:ext cx="1327061" cy="2019091"/>
          </a:xfrm>
          <a:prstGeom prst="rect">
            <a:avLst/>
          </a:prstGeom>
          <a:solidFill>
            <a:srgbClr val="37CD91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382600" y="1599282"/>
            <a:ext cx="1327061" cy="2019091"/>
          </a:xfrm>
          <a:prstGeom prst="rect">
            <a:avLst/>
          </a:prstGeom>
          <a:solidFill>
            <a:srgbClr val="37CD91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355127" y="1599282"/>
            <a:ext cx="1327061" cy="2019091"/>
          </a:xfrm>
          <a:prstGeom prst="rect">
            <a:avLst/>
          </a:prstGeom>
          <a:solidFill>
            <a:srgbClr val="37CD91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3"/>
          <p:cNvSpPr/>
          <p:nvPr/>
        </p:nvSpPr>
        <p:spPr>
          <a:xfrm>
            <a:off x="2128218" y="1"/>
            <a:ext cx="1253964" cy="1001683"/>
          </a:xfrm>
          <a:custGeom>
            <a:avLst/>
            <a:gdLst/>
            <a:ahLst/>
            <a:cxnLst/>
            <a:rect l="l" t="t" r="r" b="b"/>
            <a:pathLst>
              <a:path w="1661822" h="1173944">
                <a:moveTo>
                  <a:pt x="0" y="912700"/>
                </a:moveTo>
                <a:lnTo>
                  <a:pt x="830646" y="1129494"/>
                </a:lnTo>
                <a:lnTo>
                  <a:pt x="830911" y="1129425"/>
                </a:lnTo>
                <a:lnTo>
                  <a:pt x="831176" y="1129494"/>
                </a:lnTo>
                <a:lnTo>
                  <a:pt x="1661822" y="912700"/>
                </a:lnTo>
                <a:lnTo>
                  <a:pt x="1659176" y="976994"/>
                </a:lnTo>
                <a:lnTo>
                  <a:pt x="831176" y="1173944"/>
                </a:lnTo>
                <a:lnTo>
                  <a:pt x="830911" y="1173878"/>
                </a:lnTo>
                <a:lnTo>
                  <a:pt x="830646" y="1173944"/>
                </a:lnTo>
                <a:lnTo>
                  <a:pt x="2646" y="976994"/>
                </a:lnTo>
                <a:close/>
                <a:moveTo>
                  <a:pt x="5822" y="0"/>
                </a:moveTo>
                <a:lnTo>
                  <a:pt x="1661822" y="0"/>
                </a:lnTo>
                <a:lnTo>
                  <a:pt x="1661822" y="900000"/>
                </a:lnTo>
                <a:lnTo>
                  <a:pt x="833822" y="1116000"/>
                </a:lnTo>
                <a:lnTo>
                  <a:pt x="5822" y="900000"/>
                </a:lnTo>
                <a:close/>
              </a:path>
            </a:pathLst>
          </a:custGeom>
          <a:solidFill>
            <a:srgbClr val="37C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内容占位符 4"/>
          <p:cNvSpPr txBox="1"/>
          <p:nvPr/>
        </p:nvSpPr>
        <p:spPr>
          <a:xfrm>
            <a:off x="2090040" y="140355"/>
            <a:ext cx="1331595" cy="406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三大</a:t>
            </a:r>
            <a:endParaRPr lang="zh-CN" altLang="en-US" sz="1800" dirty="0">
              <a:solidFill>
                <a:schemeClr val="bg1"/>
              </a:solidFill>
              <a:latin typeface="+mn-ea"/>
            </a:endParaRPr>
          </a:p>
          <a:p>
            <a:pPr marL="0" indent="0" algn="ctr">
              <a:buNone/>
            </a:pP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特征</a:t>
            </a:r>
            <a:endParaRPr lang="zh-CN" altLang="en-US" sz="1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7035" y="1547486"/>
            <a:ext cx="1327061" cy="18000"/>
          </a:xfrm>
          <a:prstGeom prst="rect">
            <a:avLst/>
          </a:prstGeom>
          <a:solidFill>
            <a:srgbClr val="37C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3382600" y="1547486"/>
            <a:ext cx="1327061" cy="18000"/>
          </a:xfrm>
          <a:prstGeom prst="rect">
            <a:avLst/>
          </a:prstGeom>
          <a:solidFill>
            <a:srgbClr val="37C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355127" y="1547486"/>
            <a:ext cx="1327061" cy="18000"/>
          </a:xfrm>
          <a:prstGeom prst="rect">
            <a:avLst/>
          </a:prstGeom>
          <a:solidFill>
            <a:srgbClr val="37C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609658" y="1732915"/>
            <a:ext cx="871855" cy="175323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继</a:t>
            </a:r>
            <a:endParaRPr lang="zh-CN" altLang="en-US" sz="54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5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承</a:t>
            </a:r>
            <a:endParaRPr lang="zh-CN" altLang="en-US" sz="54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4703" y="1732915"/>
            <a:ext cx="871855" cy="175323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封</a:t>
            </a:r>
            <a:endParaRPr lang="zh-CN" altLang="en-US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装</a:t>
            </a:r>
            <a:endParaRPr lang="zh-CN" altLang="en-US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82093" y="1694815"/>
            <a:ext cx="871855" cy="175323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多</a:t>
            </a:r>
            <a:endParaRPr lang="zh-CN" altLang="en-US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态</a:t>
            </a:r>
            <a:endParaRPr lang="zh-CN" altLang="en-US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3"/>
          <p:cNvSpPr/>
          <p:nvPr/>
        </p:nvSpPr>
        <p:spPr>
          <a:xfrm>
            <a:off x="2128218" y="1"/>
            <a:ext cx="1253964" cy="1001683"/>
          </a:xfrm>
          <a:custGeom>
            <a:avLst/>
            <a:gdLst/>
            <a:ahLst/>
            <a:cxnLst/>
            <a:rect l="l" t="t" r="r" b="b"/>
            <a:pathLst>
              <a:path w="1661822" h="1173944">
                <a:moveTo>
                  <a:pt x="0" y="912700"/>
                </a:moveTo>
                <a:lnTo>
                  <a:pt x="830646" y="1129494"/>
                </a:lnTo>
                <a:lnTo>
                  <a:pt x="830911" y="1129425"/>
                </a:lnTo>
                <a:lnTo>
                  <a:pt x="831176" y="1129494"/>
                </a:lnTo>
                <a:lnTo>
                  <a:pt x="1661822" y="912700"/>
                </a:lnTo>
                <a:lnTo>
                  <a:pt x="1659176" y="976994"/>
                </a:lnTo>
                <a:lnTo>
                  <a:pt x="831176" y="1173944"/>
                </a:lnTo>
                <a:lnTo>
                  <a:pt x="830911" y="1173878"/>
                </a:lnTo>
                <a:lnTo>
                  <a:pt x="830646" y="1173944"/>
                </a:lnTo>
                <a:lnTo>
                  <a:pt x="2646" y="976994"/>
                </a:lnTo>
                <a:close/>
                <a:moveTo>
                  <a:pt x="5822" y="0"/>
                </a:moveTo>
                <a:lnTo>
                  <a:pt x="1661822" y="0"/>
                </a:lnTo>
                <a:lnTo>
                  <a:pt x="1661822" y="900000"/>
                </a:lnTo>
                <a:lnTo>
                  <a:pt x="833822" y="1116000"/>
                </a:lnTo>
                <a:lnTo>
                  <a:pt x="5822" y="900000"/>
                </a:lnTo>
                <a:close/>
              </a:path>
            </a:pathLst>
          </a:custGeom>
          <a:solidFill>
            <a:srgbClr val="37C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内容占位符 4"/>
          <p:cNvSpPr txBox="1"/>
          <p:nvPr/>
        </p:nvSpPr>
        <p:spPr>
          <a:xfrm>
            <a:off x="2089405" y="294660"/>
            <a:ext cx="1331595" cy="406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封装</a:t>
            </a:r>
            <a:endParaRPr lang="zh-CN" altLang="en-US" sz="1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13765" y="1086485"/>
            <a:ext cx="3954145" cy="3681730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35835" y="1407795"/>
            <a:ext cx="12052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贩卖机对象</a:t>
            </a:r>
            <a:endParaRPr lang="zh-CN" altLang="en-US" sz="1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58975" y="2001520"/>
            <a:ext cx="16332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1.</a:t>
            </a:r>
            <a:r>
              <a:rPr lang="zh-CN" altLang="en-US" sz="2400"/>
              <a:t>如何上货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1938020" y="2461895"/>
            <a:ext cx="22428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2.</a:t>
            </a:r>
            <a:r>
              <a:rPr lang="zh-CN" altLang="en-US" sz="2400"/>
              <a:t>掉落对应商品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1958975" y="2922270"/>
            <a:ext cx="22428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3.</a:t>
            </a:r>
            <a:r>
              <a:rPr lang="zh-CN" altLang="en-US" sz="2400"/>
              <a:t>选择对应饮料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1958975" y="3382645"/>
            <a:ext cx="22428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4.</a:t>
            </a:r>
            <a:r>
              <a:rPr lang="zh-CN" altLang="en-US" sz="2400"/>
              <a:t>如何正确付款</a:t>
            </a:r>
            <a:endParaRPr lang="zh-CN" altLang="en-US" sz="2400"/>
          </a:p>
        </p:txBody>
      </p:sp>
      <p:sp>
        <p:nvSpPr>
          <p:cNvPr id="11" name="椭圆 10"/>
          <p:cNvSpPr/>
          <p:nvPr/>
        </p:nvSpPr>
        <p:spPr>
          <a:xfrm>
            <a:off x="6008370" y="1621155"/>
            <a:ext cx="2695575" cy="26841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757035" y="246189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取货窗口</a:t>
            </a:r>
            <a:endParaRPr lang="zh-CN" altLang="en-US" sz="2000"/>
          </a:p>
        </p:txBody>
      </p:sp>
      <p:sp>
        <p:nvSpPr>
          <p:cNvPr id="14" name="文本框 13"/>
          <p:cNvSpPr txBox="1"/>
          <p:nvPr/>
        </p:nvSpPr>
        <p:spPr>
          <a:xfrm>
            <a:off x="6757035" y="313499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付款窗口</a:t>
            </a:r>
            <a:endParaRPr lang="zh-CN" altLang="en-US" sz="2000"/>
          </a:p>
        </p:txBody>
      </p:sp>
      <p:sp>
        <p:nvSpPr>
          <p:cNvPr id="15" name="椭圆 14"/>
          <p:cNvSpPr/>
          <p:nvPr/>
        </p:nvSpPr>
        <p:spPr>
          <a:xfrm>
            <a:off x="3744595" y="1146175"/>
            <a:ext cx="831215" cy="7842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840480" y="1216025"/>
            <a:ext cx="6419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>
                <a:solidFill>
                  <a:srgbClr val="FF0000"/>
                </a:solidFill>
              </a:rPr>
              <a:t>封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内容占位符 4"/>
          <p:cNvSpPr txBox="1"/>
          <p:nvPr/>
        </p:nvSpPr>
        <p:spPr>
          <a:xfrm>
            <a:off x="3773788" y="294660"/>
            <a:ext cx="947351" cy="406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 smtClean="0">
                <a:solidFill>
                  <a:schemeClr val="bg1">
                    <a:alpha val="20000"/>
                  </a:schemeClr>
                </a:solidFill>
              </a:rPr>
              <a:t>WORKS</a:t>
            </a:r>
            <a:endParaRPr lang="en-US" altLang="zh-CN" sz="1800" dirty="0" smtClean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16" name="矩形 23"/>
          <p:cNvSpPr/>
          <p:nvPr/>
        </p:nvSpPr>
        <p:spPr>
          <a:xfrm>
            <a:off x="3620479" y="1"/>
            <a:ext cx="1253964" cy="1001683"/>
          </a:xfrm>
          <a:custGeom>
            <a:avLst/>
            <a:gdLst/>
            <a:ahLst/>
            <a:cxnLst/>
            <a:rect l="l" t="t" r="r" b="b"/>
            <a:pathLst>
              <a:path w="1661822" h="1173944">
                <a:moveTo>
                  <a:pt x="0" y="912700"/>
                </a:moveTo>
                <a:lnTo>
                  <a:pt x="830646" y="1129494"/>
                </a:lnTo>
                <a:lnTo>
                  <a:pt x="830911" y="1129425"/>
                </a:lnTo>
                <a:lnTo>
                  <a:pt x="831176" y="1129494"/>
                </a:lnTo>
                <a:lnTo>
                  <a:pt x="1661822" y="912700"/>
                </a:lnTo>
                <a:lnTo>
                  <a:pt x="1659176" y="976994"/>
                </a:lnTo>
                <a:lnTo>
                  <a:pt x="831176" y="1173944"/>
                </a:lnTo>
                <a:lnTo>
                  <a:pt x="830911" y="1173878"/>
                </a:lnTo>
                <a:lnTo>
                  <a:pt x="830646" y="1173944"/>
                </a:lnTo>
                <a:lnTo>
                  <a:pt x="2646" y="976994"/>
                </a:lnTo>
                <a:close/>
                <a:moveTo>
                  <a:pt x="5822" y="0"/>
                </a:moveTo>
                <a:lnTo>
                  <a:pt x="1661822" y="0"/>
                </a:lnTo>
                <a:lnTo>
                  <a:pt x="1661822" y="900000"/>
                </a:lnTo>
                <a:lnTo>
                  <a:pt x="833822" y="1116000"/>
                </a:lnTo>
                <a:lnTo>
                  <a:pt x="5822" y="900000"/>
                </a:lnTo>
                <a:close/>
              </a:path>
            </a:pathLst>
          </a:custGeom>
          <a:solidFill>
            <a:srgbClr val="74BA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内容占位符 4"/>
          <p:cNvSpPr txBox="1"/>
          <p:nvPr/>
        </p:nvSpPr>
        <p:spPr>
          <a:xfrm>
            <a:off x="3773788" y="294660"/>
            <a:ext cx="947351" cy="406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 smtClean="0">
                <a:solidFill>
                  <a:schemeClr val="bg1"/>
                </a:solidFill>
              </a:rPr>
              <a:t>继承</a:t>
            </a:r>
            <a:endParaRPr lang="zh-CN" altLang="en-US" sz="1800" dirty="0" smtClean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40790" y="1395730"/>
            <a:ext cx="6662420" cy="300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977005" y="1538605"/>
            <a:ext cx="8978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食品</a:t>
            </a:r>
            <a:endParaRPr lang="zh-CN" altLang="en-US" sz="2800" b="1"/>
          </a:p>
        </p:txBody>
      </p:sp>
      <p:sp>
        <p:nvSpPr>
          <p:cNvPr id="6" name="矩形 5"/>
          <p:cNvSpPr/>
          <p:nvPr/>
        </p:nvSpPr>
        <p:spPr>
          <a:xfrm>
            <a:off x="1729105" y="2060575"/>
            <a:ext cx="1306195" cy="19951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415030" y="2060575"/>
            <a:ext cx="1306195" cy="19951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240020" y="2060575"/>
            <a:ext cx="1306195" cy="19951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708775" y="2903855"/>
            <a:ext cx="201930" cy="2254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990080" y="2903855"/>
            <a:ext cx="201930" cy="2254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295515" y="2903855"/>
            <a:ext cx="201930" cy="2254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934845" y="2191385"/>
            <a:ext cx="878840" cy="32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冰红茶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943100" y="2654300"/>
            <a:ext cx="878840" cy="32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可乐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934845" y="3126105"/>
            <a:ext cx="878840" cy="32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........</a:t>
            </a:r>
            <a:endParaRPr lang="en-US" altLang="zh-CN"/>
          </a:p>
        </p:txBody>
      </p:sp>
      <p:sp>
        <p:nvSpPr>
          <p:cNvPr id="33" name="矩形 32"/>
          <p:cNvSpPr/>
          <p:nvPr/>
        </p:nvSpPr>
        <p:spPr>
          <a:xfrm>
            <a:off x="3620770" y="2191385"/>
            <a:ext cx="878840" cy="32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薯片</a:t>
            </a:r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629025" y="2654300"/>
            <a:ext cx="878840" cy="32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可比克</a:t>
            </a:r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620770" y="3126105"/>
            <a:ext cx="878840" cy="32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........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5454015" y="2191385"/>
            <a:ext cx="878840" cy="32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雀巢咖啡</a:t>
            </a:r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5462270" y="2654300"/>
            <a:ext cx="878840" cy="32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优乐美</a:t>
            </a:r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454015" y="3126105"/>
            <a:ext cx="878840" cy="32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.......</a:t>
            </a:r>
            <a:endParaRPr lang="en-US" altLang="zh-C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23"/>
          <p:cNvSpPr/>
          <p:nvPr/>
        </p:nvSpPr>
        <p:spPr>
          <a:xfrm>
            <a:off x="4825065" y="1"/>
            <a:ext cx="1253964" cy="1001683"/>
          </a:xfrm>
          <a:custGeom>
            <a:avLst/>
            <a:gdLst/>
            <a:ahLst/>
            <a:cxnLst/>
            <a:rect l="l" t="t" r="r" b="b"/>
            <a:pathLst>
              <a:path w="1661822" h="1173944">
                <a:moveTo>
                  <a:pt x="0" y="912700"/>
                </a:moveTo>
                <a:lnTo>
                  <a:pt x="830646" y="1129494"/>
                </a:lnTo>
                <a:lnTo>
                  <a:pt x="830911" y="1129425"/>
                </a:lnTo>
                <a:lnTo>
                  <a:pt x="831176" y="1129494"/>
                </a:lnTo>
                <a:lnTo>
                  <a:pt x="1661822" y="912700"/>
                </a:lnTo>
                <a:lnTo>
                  <a:pt x="1659176" y="976994"/>
                </a:lnTo>
                <a:lnTo>
                  <a:pt x="831176" y="1173944"/>
                </a:lnTo>
                <a:lnTo>
                  <a:pt x="830911" y="1173878"/>
                </a:lnTo>
                <a:lnTo>
                  <a:pt x="830646" y="1173944"/>
                </a:lnTo>
                <a:lnTo>
                  <a:pt x="2646" y="976994"/>
                </a:lnTo>
                <a:close/>
                <a:moveTo>
                  <a:pt x="5822" y="0"/>
                </a:moveTo>
                <a:lnTo>
                  <a:pt x="1661822" y="0"/>
                </a:lnTo>
                <a:lnTo>
                  <a:pt x="1661822" y="900000"/>
                </a:lnTo>
                <a:lnTo>
                  <a:pt x="833822" y="1116000"/>
                </a:lnTo>
                <a:lnTo>
                  <a:pt x="5822" y="900000"/>
                </a:lnTo>
                <a:close/>
              </a:path>
            </a:pathLst>
          </a:custGeom>
          <a:solidFill>
            <a:srgbClr val="F47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内容占位符 4"/>
          <p:cNvSpPr txBox="1"/>
          <p:nvPr/>
        </p:nvSpPr>
        <p:spPr>
          <a:xfrm>
            <a:off x="5073926" y="294660"/>
            <a:ext cx="756242" cy="406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多态</a:t>
            </a:r>
            <a:endParaRPr lang="zh-CN" altLang="en-US" sz="1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95425" y="1300480"/>
            <a:ext cx="6583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可以有不同的商品，饮料，零食，或者其他商品</a:t>
            </a:r>
            <a:endParaRPr lang="zh-CN" altLang="en-US" sz="24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95425" y="2341245"/>
            <a:ext cx="7193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可以根据自己的食用方法对父类的食用方法进行重写</a:t>
            </a:r>
            <a:endParaRPr lang="zh-CN" altLang="en-US" sz="24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95425" y="3584575"/>
            <a:ext cx="5974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可以实例多个不同商品，创建多个子类对象</a:t>
            </a:r>
            <a:endParaRPr lang="zh-CN" altLang="en-US" sz="24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31390" y="1254760"/>
            <a:ext cx="1327150" cy="1330960"/>
          </a:xfrm>
          <a:prstGeom prst="rect">
            <a:avLst/>
          </a:prstGeom>
          <a:solidFill>
            <a:srgbClr val="37CD91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08425" y="1272540"/>
            <a:ext cx="1327150" cy="1330960"/>
          </a:xfrm>
          <a:prstGeom prst="rect">
            <a:avLst/>
          </a:prstGeom>
          <a:solidFill>
            <a:srgbClr val="37CD91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572125" y="1272540"/>
            <a:ext cx="1327150" cy="1330960"/>
          </a:xfrm>
          <a:prstGeom prst="rect">
            <a:avLst/>
          </a:prstGeom>
          <a:solidFill>
            <a:srgbClr val="37CD91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4"/>
          <p:cNvSpPr txBox="1"/>
          <p:nvPr/>
        </p:nvSpPr>
        <p:spPr>
          <a:xfrm>
            <a:off x="2088836" y="1466390"/>
            <a:ext cx="1584816" cy="1119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开闭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内容占位符 4"/>
          <p:cNvSpPr txBox="1"/>
          <p:nvPr/>
        </p:nvSpPr>
        <p:spPr>
          <a:xfrm>
            <a:off x="3757930" y="1466215"/>
            <a:ext cx="1584960" cy="7378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单一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内容占位符 4"/>
          <p:cNvSpPr txBox="1"/>
          <p:nvPr/>
        </p:nvSpPr>
        <p:spPr>
          <a:xfrm>
            <a:off x="5421630" y="1466215"/>
            <a:ext cx="1584960" cy="7378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依赖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倒置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矩形 23"/>
          <p:cNvSpPr/>
          <p:nvPr/>
        </p:nvSpPr>
        <p:spPr>
          <a:xfrm>
            <a:off x="2128218" y="1"/>
            <a:ext cx="1253964" cy="1001683"/>
          </a:xfrm>
          <a:custGeom>
            <a:avLst/>
            <a:gdLst/>
            <a:ahLst/>
            <a:cxnLst/>
            <a:rect l="l" t="t" r="r" b="b"/>
            <a:pathLst>
              <a:path w="1661822" h="1173944">
                <a:moveTo>
                  <a:pt x="0" y="912700"/>
                </a:moveTo>
                <a:lnTo>
                  <a:pt x="830646" y="1129494"/>
                </a:lnTo>
                <a:lnTo>
                  <a:pt x="830911" y="1129425"/>
                </a:lnTo>
                <a:lnTo>
                  <a:pt x="831176" y="1129494"/>
                </a:lnTo>
                <a:lnTo>
                  <a:pt x="1661822" y="912700"/>
                </a:lnTo>
                <a:lnTo>
                  <a:pt x="1659176" y="976994"/>
                </a:lnTo>
                <a:lnTo>
                  <a:pt x="831176" y="1173944"/>
                </a:lnTo>
                <a:lnTo>
                  <a:pt x="830911" y="1173878"/>
                </a:lnTo>
                <a:lnTo>
                  <a:pt x="830646" y="1173944"/>
                </a:lnTo>
                <a:lnTo>
                  <a:pt x="2646" y="976994"/>
                </a:lnTo>
                <a:close/>
                <a:moveTo>
                  <a:pt x="5822" y="0"/>
                </a:moveTo>
                <a:lnTo>
                  <a:pt x="1661822" y="0"/>
                </a:lnTo>
                <a:lnTo>
                  <a:pt x="1661822" y="900000"/>
                </a:lnTo>
                <a:lnTo>
                  <a:pt x="833822" y="1116000"/>
                </a:lnTo>
                <a:lnTo>
                  <a:pt x="5822" y="900000"/>
                </a:lnTo>
                <a:close/>
              </a:path>
            </a:pathLst>
          </a:custGeom>
          <a:solidFill>
            <a:srgbClr val="37C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内容占位符 4"/>
          <p:cNvSpPr txBox="1"/>
          <p:nvPr/>
        </p:nvSpPr>
        <p:spPr>
          <a:xfrm>
            <a:off x="2089405" y="294660"/>
            <a:ext cx="1331595" cy="406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六大原则</a:t>
            </a:r>
            <a:endParaRPr lang="zh-CN" altLang="en-US" sz="1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231390" y="1202690"/>
            <a:ext cx="1327150" cy="76200"/>
          </a:xfrm>
          <a:prstGeom prst="rect">
            <a:avLst/>
          </a:prstGeom>
          <a:solidFill>
            <a:srgbClr val="37C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3908425" y="1220470"/>
            <a:ext cx="1327150" cy="76200"/>
          </a:xfrm>
          <a:prstGeom prst="rect">
            <a:avLst/>
          </a:prstGeom>
          <a:solidFill>
            <a:srgbClr val="37C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572125" y="1220470"/>
            <a:ext cx="1327150" cy="76200"/>
          </a:xfrm>
          <a:prstGeom prst="rect">
            <a:avLst/>
          </a:prstGeom>
          <a:solidFill>
            <a:srgbClr val="37C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231390" y="3246755"/>
            <a:ext cx="1327150" cy="1330960"/>
          </a:xfrm>
          <a:prstGeom prst="rect">
            <a:avLst/>
          </a:prstGeom>
          <a:solidFill>
            <a:srgbClr val="37CD91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908425" y="3264535"/>
            <a:ext cx="1327150" cy="1330960"/>
          </a:xfrm>
          <a:prstGeom prst="rect">
            <a:avLst/>
          </a:prstGeom>
          <a:solidFill>
            <a:srgbClr val="37CD91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572125" y="3264535"/>
            <a:ext cx="1327150" cy="1330960"/>
          </a:xfrm>
          <a:prstGeom prst="rect">
            <a:avLst/>
          </a:prstGeom>
          <a:solidFill>
            <a:srgbClr val="37CD91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内容占位符 4"/>
          <p:cNvSpPr txBox="1"/>
          <p:nvPr/>
        </p:nvSpPr>
        <p:spPr>
          <a:xfrm>
            <a:off x="3713480" y="3369945"/>
            <a:ext cx="1584960" cy="7378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里式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替换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内容占位符 4"/>
          <p:cNvSpPr txBox="1"/>
          <p:nvPr/>
        </p:nvSpPr>
        <p:spPr>
          <a:xfrm>
            <a:off x="5421630" y="3543300"/>
            <a:ext cx="1584960" cy="7378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迪米特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0" indent="0" algn="ctr">
              <a:buNone/>
            </a:pP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231390" y="3194685"/>
            <a:ext cx="1327150" cy="76200"/>
          </a:xfrm>
          <a:prstGeom prst="rect">
            <a:avLst/>
          </a:prstGeom>
          <a:solidFill>
            <a:srgbClr val="37C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908425" y="3212465"/>
            <a:ext cx="1327150" cy="76200"/>
          </a:xfrm>
          <a:prstGeom prst="rect">
            <a:avLst/>
          </a:prstGeom>
          <a:solidFill>
            <a:srgbClr val="37C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5572125" y="3212465"/>
            <a:ext cx="1327150" cy="76200"/>
          </a:xfrm>
          <a:prstGeom prst="rect">
            <a:avLst/>
          </a:prstGeom>
          <a:solidFill>
            <a:srgbClr val="37C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内容占位符 4"/>
          <p:cNvSpPr txBox="1"/>
          <p:nvPr/>
        </p:nvSpPr>
        <p:spPr>
          <a:xfrm>
            <a:off x="2128206" y="3370120"/>
            <a:ext cx="1584816" cy="1119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组合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复用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23"/>
          <p:cNvSpPr/>
          <p:nvPr/>
        </p:nvSpPr>
        <p:spPr>
          <a:xfrm>
            <a:off x="4825065" y="1"/>
            <a:ext cx="1253964" cy="1001683"/>
          </a:xfrm>
          <a:custGeom>
            <a:avLst/>
            <a:gdLst/>
            <a:ahLst/>
            <a:cxnLst/>
            <a:rect l="l" t="t" r="r" b="b"/>
            <a:pathLst>
              <a:path w="1661822" h="1173944">
                <a:moveTo>
                  <a:pt x="0" y="912700"/>
                </a:moveTo>
                <a:lnTo>
                  <a:pt x="830646" y="1129494"/>
                </a:lnTo>
                <a:lnTo>
                  <a:pt x="830911" y="1129425"/>
                </a:lnTo>
                <a:lnTo>
                  <a:pt x="831176" y="1129494"/>
                </a:lnTo>
                <a:lnTo>
                  <a:pt x="1661822" y="912700"/>
                </a:lnTo>
                <a:lnTo>
                  <a:pt x="1659176" y="976994"/>
                </a:lnTo>
                <a:lnTo>
                  <a:pt x="831176" y="1173944"/>
                </a:lnTo>
                <a:lnTo>
                  <a:pt x="830911" y="1173878"/>
                </a:lnTo>
                <a:lnTo>
                  <a:pt x="830646" y="1173944"/>
                </a:lnTo>
                <a:lnTo>
                  <a:pt x="2646" y="976994"/>
                </a:lnTo>
                <a:close/>
                <a:moveTo>
                  <a:pt x="5822" y="0"/>
                </a:moveTo>
                <a:lnTo>
                  <a:pt x="1661822" y="0"/>
                </a:lnTo>
                <a:lnTo>
                  <a:pt x="1661822" y="900000"/>
                </a:lnTo>
                <a:lnTo>
                  <a:pt x="833822" y="1116000"/>
                </a:lnTo>
                <a:lnTo>
                  <a:pt x="5822" y="900000"/>
                </a:lnTo>
                <a:close/>
              </a:path>
            </a:pathLst>
          </a:custGeom>
          <a:solidFill>
            <a:srgbClr val="F47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内容占位符 4"/>
          <p:cNvSpPr txBox="1"/>
          <p:nvPr/>
        </p:nvSpPr>
        <p:spPr>
          <a:xfrm>
            <a:off x="5074561" y="175915"/>
            <a:ext cx="756242" cy="406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六大原则</a:t>
            </a:r>
            <a:endParaRPr lang="zh-CN" altLang="en-US" sz="1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0540" y="1586230"/>
            <a:ext cx="1329690" cy="522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开闭</a:t>
            </a:r>
            <a:endParaRPr lang="zh-CN" altLang="en-US" sz="2400"/>
          </a:p>
        </p:txBody>
      </p:sp>
      <p:sp>
        <p:nvSpPr>
          <p:cNvPr id="8" name="右箭头 7"/>
          <p:cNvSpPr/>
          <p:nvPr/>
        </p:nvSpPr>
        <p:spPr>
          <a:xfrm>
            <a:off x="1971040" y="1645285"/>
            <a:ext cx="439420" cy="403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25395" y="1585595"/>
            <a:ext cx="5889625" cy="522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添加不同商品，贩卖机不受影响</a:t>
            </a:r>
            <a:endParaRPr lang="zh-CN" altLang="en-US" sz="2000"/>
          </a:p>
        </p:txBody>
      </p:sp>
      <p:sp>
        <p:nvSpPr>
          <p:cNvPr id="12" name="矩形 11"/>
          <p:cNvSpPr/>
          <p:nvPr/>
        </p:nvSpPr>
        <p:spPr>
          <a:xfrm>
            <a:off x="510540" y="2781935"/>
            <a:ext cx="1311910" cy="522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单一</a:t>
            </a:r>
            <a:endParaRPr lang="zh-CN" altLang="en-US" sz="2400"/>
          </a:p>
        </p:txBody>
      </p:sp>
      <p:sp>
        <p:nvSpPr>
          <p:cNvPr id="13" name="右箭头 12"/>
          <p:cNvSpPr/>
          <p:nvPr/>
        </p:nvSpPr>
        <p:spPr>
          <a:xfrm>
            <a:off x="1953260" y="2840990"/>
            <a:ext cx="439420" cy="403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507615" y="2781300"/>
            <a:ext cx="5889625" cy="522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每个通道只贩卖一种商品，贩卖机只负责出货</a:t>
            </a:r>
            <a:endParaRPr lang="zh-CN" altLang="en-US" sz="2000"/>
          </a:p>
        </p:txBody>
      </p:sp>
      <p:sp>
        <p:nvSpPr>
          <p:cNvPr id="15" name="矩形 14"/>
          <p:cNvSpPr/>
          <p:nvPr/>
        </p:nvSpPr>
        <p:spPr>
          <a:xfrm>
            <a:off x="510540" y="4005580"/>
            <a:ext cx="1311910" cy="522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依赖倒置</a:t>
            </a:r>
            <a:endParaRPr lang="zh-CN" altLang="en-US" sz="2000"/>
          </a:p>
        </p:txBody>
      </p:sp>
      <p:sp>
        <p:nvSpPr>
          <p:cNvPr id="16" name="右箭头 15"/>
          <p:cNvSpPr/>
          <p:nvPr/>
        </p:nvSpPr>
        <p:spPr>
          <a:xfrm>
            <a:off x="1953260" y="4064635"/>
            <a:ext cx="439420" cy="403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507615" y="4004945"/>
            <a:ext cx="5889625" cy="522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贩卖机调用商品，但是不会改变影响商品</a:t>
            </a:r>
            <a:endParaRPr lang="zh-CN" altLang="en-US" sz="20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3"/>
          <p:cNvSpPr/>
          <p:nvPr/>
        </p:nvSpPr>
        <p:spPr>
          <a:xfrm>
            <a:off x="6068242" y="1"/>
            <a:ext cx="1253964" cy="1001683"/>
          </a:xfrm>
          <a:custGeom>
            <a:avLst/>
            <a:gdLst/>
            <a:ahLst/>
            <a:cxnLst/>
            <a:rect l="l" t="t" r="r" b="b"/>
            <a:pathLst>
              <a:path w="1661822" h="1173944">
                <a:moveTo>
                  <a:pt x="0" y="912700"/>
                </a:moveTo>
                <a:lnTo>
                  <a:pt x="830646" y="1129494"/>
                </a:lnTo>
                <a:lnTo>
                  <a:pt x="830911" y="1129425"/>
                </a:lnTo>
                <a:lnTo>
                  <a:pt x="831176" y="1129494"/>
                </a:lnTo>
                <a:lnTo>
                  <a:pt x="1661822" y="912700"/>
                </a:lnTo>
                <a:lnTo>
                  <a:pt x="1659176" y="976994"/>
                </a:lnTo>
                <a:lnTo>
                  <a:pt x="831176" y="1173944"/>
                </a:lnTo>
                <a:lnTo>
                  <a:pt x="830911" y="1173878"/>
                </a:lnTo>
                <a:lnTo>
                  <a:pt x="830646" y="1173944"/>
                </a:lnTo>
                <a:lnTo>
                  <a:pt x="2646" y="976994"/>
                </a:lnTo>
                <a:close/>
                <a:moveTo>
                  <a:pt x="5822" y="0"/>
                </a:moveTo>
                <a:lnTo>
                  <a:pt x="1661822" y="0"/>
                </a:lnTo>
                <a:lnTo>
                  <a:pt x="1661822" y="900000"/>
                </a:lnTo>
                <a:lnTo>
                  <a:pt x="833822" y="1116000"/>
                </a:lnTo>
                <a:lnTo>
                  <a:pt x="5822" y="900000"/>
                </a:lnTo>
                <a:close/>
              </a:path>
            </a:pathLst>
          </a:custGeom>
          <a:solidFill>
            <a:srgbClr val="F4D3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内容占位符 4"/>
          <p:cNvSpPr txBox="1"/>
          <p:nvPr/>
        </p:nvSpPr>
        <p:spPr>
          <a:xfrm>
            <a:off x="6182957" y="175915"/>
            <a:ext cx="1024534" cy="406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六大</a:t>
            </a:r>
            <a:endParaRPr lang="zh-CN" altLang="en-US" sz="1800" dirty="0">
              <a:solidFill>
                <a:schemeClr val="bg1"/>
              </a:solidFill>
              <a:latin typeface="+mn-ea"/>
            </a:endParaRPr>
          </a:p>
          <a:p>
            <a:pPr marL="0" indent="0" algn="ctr">
              <a:buNone/>
            </a:pP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原则</a:t>
            </a:r>
            <a:endParaRPr lang="zh-CN" altLang="en-US" sz="1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0540" y="1586230"/>
            <a:ext cx="1329690" cy="522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组合复用</a:t>
            </a:r>
            <a:endParaRPr lang="zh-CN" altLang="en-US" sz="2000"/>
          </a:p>
        </p:txBody>
      </p:sp>
      <p:sp>
        <p:nvSpPr>
          <p:cNvPr id="8" name="右箭头 7"/>
          <p:cNvSpPr/>
          <p:nvPr/>
        </p:nvSpPr>
        <p:spPr>
          <a:xfrm>
            <a:off x="1971040" y="1645285"/>
            <a:ext cx="439420" cy="40386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25395" y="1585595"/>
            <a:ext cx="5889625" cy="522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贩卖机和商品是组合关系，不是继承关系</a:t>
            </a:r>
            <a:endParaRPr lang="zh-CN" altLang="en-US" sz="2000"/>
          </a:p>
        </p:txBody>
      </p:sp>
      <p:sp>
        <p:nvSpPr>
          <p:cNvPr id="12" name="矩形 11"/>
          <p:cNvSpPr/>
          <p:nvPr/>
        </p:nvSpPr>
        <p:spPr>
          <a:xfrm>
            <a:off x="510540" y="2781935"/>
            <a:ext cx="1311910" cy="522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里式替换</a:t>
            </a:r>
            <a:endParaRPr lang="zh-CN" altLang="en-US" sz="2000"/>
          </a:p>
        </p:txBody>
      </p:sp>
      <p:sp>
        <p:nvSpPr>
          <p:cNvPr id="13" name="右箭头 12"/>
          <p:cNvSpPr/>
          <p:nvPr/>
        </p:nvSpPr>
        <p:spPr>
          <a:xfrm>
            <a:off x="1953260" y="2840990"/>
            <a:ext cx="439420" cy="40386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507615" y="2781300"/>
            <a:ext cx="5889625" cy="6889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商品可以有自己更多的方法，比如速溶咖啡需要加水才能食用等等</a:t>
            </a:r>
            <a:endParaRPr lang="zh-CN" altLang="en-US" sz="2000"/>
          </a:p>
        </p:txBody>
      </p:sp>
      <p:sp>
        <p:nvSpPr>
          <p:cNvPr id="15" name="矩形 14"/>
          <p:cNvSpPr/>
          <p:nvPr/>
        </p:nvSpPr>
        <p:spPr>
          <a:xfrm>
            <a:off x="510540" y="4005580"/>
            <a:ext cx="1311910" cy="522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迪米特</a:t>
            </a:r>
            <a:endParaRPr lang="zh-CN" altLang="en-US" sz="2000"/>
          </a:p>
        </p:txBody>
      </p:sp>
      <p:sp>
        <p:nvSpPr>
          <p:cNvPr id="16" name="右箭头 15"/>
          <p:cNvSpPr/>
          <p:nvPr/>
        </p:nvSpPr>
        <p:spPr>
          <a:xfrm>
            <a:off x="1953260" y="4064635"/>
            <a:ext cx="439420" cy="40386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507615" y="4004945"/>
            <a:ext cx="5889625" cy="522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所有的商品直接都不会相互影响</a:t>
            </a:r>
            <a:endParaRPr lang="zh-CN" altLang="en-US" sz="20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002">
      <a:majorFont>
        <a:latin typeface="Calibri"/>
        <a:ea typeface="微软雅黑 Light"/>
        <a:cs typeface=""/>
      </a:majorFont>
      <a:minorFont>
        <a:latin typeface="Calibri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393</Words>
  <Application>WPS 演示</Application>
  <PresentationFormat>全屏显示(16:9)</PresentationFormat>
  <Paragraphs>123</Paragraphs>
  <Slides>10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Arial Unicode MS</vt:lpstr>
      <vt:lpstr>微软雅黑 Light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keywords>ppt</cp:keywords>
  <dc:description>www.1ppt.com;</dc:description>
  <cp:category>www.1www.1ppt.com; ppt.com</cp:category>
  <cp:lastModifiedBy>小小小小海</cp:lastModifiedBy>
  <cp:revision>56</cp:revision>
  <dcterms:created xsi:type="dcterms:W3CDTF">2015-06-03T14:42:00Z</dcterms:created>
  <dcterms:modified xsi:type="dcterms:W3CDTF">2019-11-19T13:11:41Z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