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97" r:id="rId2"/>
    <p:sldId id="442" r:id="rId3"/>
    <p:sldId id="453" r:id="rId4"/>
    <p:sldId id="455" r:id="rId5"/>
    <p:sldId id="456" r:id="rId6"/>
    <p:sldId id="457" r:id="rId7"/>
    <p:sldId id="458" r:id="rId8"/>
    <p:sldId id="459" r:id="rId9"/>
    <p:sldId id="460" r:id="rId10"/>
    <p:sldId id="461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7C49AC"/>
    <a:srgbClr val="3F64DF"/>
    <a:srgbClr val="0A0B27"/>
    <a:srgbClr val="D3DB25"/>
    <a:srgbClr val="00984A"/>
    <a:srgbClr val="62A79C"/>
    <a:srgbClr val="070604"/>
    <a:srgbClr val="F1D3BD"/>
    <a:srgbClr val="C35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A5E5F-F63E-438F-B972-3C6902E7E416}" v="30" dt="2024-02-19T04:01:27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a Fretes" userId="3251f339cb56ebd4" providerId="LiveId" clId="{5F4A5E5F-F63E-438F-B972-3C6902E7E416}"/>
    <pc:docChg chg="undo custSel addSld delSld modSld sldOrd">
      <pc:chgData name="Nanda Fretes" userId="3251f339cb56ebd4" providerId="LiveId" clId="{5F4A5E5F-F63E-438F-B972-3C6902E7E416}" dt="2024-02-25T09:08:40.087" v="3093" actId="2696"/>
      <pc:docMkLst>
        <pc:docMk/>
      </pc:docMkLst>
      <pc:sldChg chg="add del">
        <pc:chgData name="Nanda Fretes" userId="3251f339cb56ebd4" providerId="LiveId" clId="{5F4A5E5F-F63E-438F-B972-3C6902E7E416}" dt="2024-02-17T16:50:19.469" v="94" actId="2890"/>
        <pc:sldMkLst>
          <pc:docMk/>
          <pc:sldMk cId="522913570" sldId="398"/>
        </pc:sldMkLst>
      </pc:sldChg>
      <pc:sldChg chg="del">
        <pc:chgData name="Nanda Fretes" userId="3251f339cb56ebd4" providerId="LiveId" clId="{5F4A5E5F-F63E-438F-B972-3C6902E7E416}" dt="2024-02-05T19:41:19.090" v="0" actId="47"/>
        <pc:sldMkLst>
          <pc:docMk/>
          <pc:sldMk cId="568884671" sldId="400"/>
        </pc:sldMkLst>
      </pc:sldChg>
      <pc:sldChg chg="del">
        <pc:chgData name="Nanda Fretes" userId="3251f339cb56ebd4" providerId="LiveId" clId="{5F4A5E5F-F63E-438F-B972-3C6902E7E416}" dt="2024-02-05T19:41:19.272" v="1" actId="47"/>
        <pc:sldMkLst>
          <pc:docMk/>
          <pc:sldMk cId="1019982891" sldId="405"/>
        </pc:sldMkLst>
      </pc:sldChg>
      <pc:sldChg chg="modSp del mod">
        <pc:chgData name="Nanda Fretes" userId="3251f339cb56ebd4" providerId="LiveId" clId="{5F4A5E5F-F63E-438F-B972-3C6902E7E416}" dt="2024-02-05T19:42:41.585" v="67" actId="47"/>
        <pc:sldMkLst>
          <pc:docMk/>
          <pc:sldMk cId="3558920014" sldId="406"/>
        </pc:sldMkLst>
        <pc:spChg chg="mod">
          <ac:chgData name="Nanda Fretes" userId="3251f339cb56ebd4" providerId="LiveId" clId="{5F4A5E5F-F63E-438F-B972-3C6902E7E416}" dt="2024-02-05T19:42:27.233" v="66" actId="1076"/>
          <ac:spMkLst>
            <pc:docMk/>
            <pc:sldMk cId="3558920014" sldId="406"/>
            <ac:spMk id="2" creationId="{1533F55C-B222-4BBE-A654-B3C488A46301}"/>
          </ac:spMkLst>
        </pc:spChg>
      </pc:sldChg>
      <pc:sldChg chg="del">
        <pc:chgData name="Nanda Fretes" userId="3251f339cb56ebd4" providerId="LiveId" clId="{5F4A5E5F-F63E-438F-B972-3C6902E7E416}" dt="2024-02-05T19:41:23.477" v="4" actId="47"/>
        <pc:sldMkLst>
          <pc:docMk/>
          <pc:sldMk cId="3846126169" sldId="407"/>
        </pc:sldMkLst>
      </pc:sldChg>
      <pc:sldChg chg="del">
        <pc:chgData name="Nanda Fretes" userId="3251f339cb56ebd4" providerId="LiveId" clId="{5F4A5E5F-F63E-438F-B972-3C6902E7E416}" dt="2024-02-05T19:41:23.510" v="5" actId="47"/>
        <pc:sldMkLst>
          <pc:docMk/>
          <pc:sldMk cId="3690265666" sldId="408"/>
        </pc:sldMkLst>
      </pc:sldChg>
      <pc:sldChg chg="del">
        <pc:chgData name="Nanda Fretes" userId="3251f339cb56ebd4" providerId="LiveId" clId="{5F4A5E5F-F63E-438F-B972-3C6902E7E416}" dt="2024-02-05T19:41:19.487" v="2" actId="47"/>
        <pc:sldMkLst>
          <pc:docMk/>
          <pc:sldMk cId="3381584554" sldId="409"/>
        </pc:sldMkLst>
      </pc:sldChg>
      <pc:sldChg chg="del">
        <pc:chgData name="Nanda Fretes" userId="3251f339cb56ebd4" providerId="LiveId" clId="{5F4A5E5F-F63E-438F-B972-3C6902E7E416}" dt="2024-02-05T19:41:23.543" v="6" actId="47"/>
        <pc:sldMkLst>
          <pc:docMk/>
          <pc:sldMk cId="1733713716" sldId="410"/>
        </pc:sldMkLst>
      </pc:sldChg>
      <pc:sldChg chg="del">
        <pc:chgData name="Nanda Fretes" userId="3251f339cb56ebd4" providerId="LiveId" clId="{5F4A5E5F-F63E-438F-B972-3C6902E7E416}" dt="2024-02-05T19:41:23.571" v="7" actId="47"/>
        <pc:sldMkLst>
          <pc:docMk/>
          <pc:sldMk cId="2359433395" sldId="411"/>
        </pc:sldMkLst>
      </pc:sldChg>
      <pc:sldChg chg="del">
        <pc:chgData name="Nanda Fretes" userId="3251f339cb56ebd4" providerId="LiveId" clId="{5F4A5E5F-F63E-438F-B972-3C6902E7E416}" dt="2024-02-05T19:41:23.606" v="8" actId="47"/>
        <pc:sldMkLst>
          <pc:docMk/>
          <pc:sldMk cId="4289335242" sldId="412"/>
        </pc:sldMkLst>
      </pc:sldChg>
      <pc:sldChg chg="del">
        <pc:chgData name="Nanda Fretes" userId="3251f339cb56ebd4" providerId="LiveId" clId="{5F4A5E5F-F63E-438F-B972-3C6902E7E416}" dt="2024-02-05T19:41:24.190" v="9" actId="47"/>
        <pc:sldMkLst>
          <pc:docMk/>
          <pc:sldMk cId="3189739041" sldId="413"/>
        </pc:sldMkLst>
      </pc:sldChg>
      <pc:sldChg chg="del">
        <pc:chgData name="Nanda Fretes" userId="3251f339cb56ebd4" providerId="LiveId" clId="{5F4A5E5F-F63E-438F-B972-3C6902E7E416}" dt="2024-02-05T19:41:24.461" v="10" actId="47"/>
        <pc:sldMkLst>
          <pc:docMk/>
          <pc:sldMk cId="3091768682" sldId="414"/>
        </pc:sldMkLst>
      </pc:sldChg>
      <pc:sldChg chg="del">
        <pc:chgData name="Nanda Fretes" userId="3251f339cb56ebd4" providerId="LiveId" clId="{5F4A5E5F-F63E-438F-B972-3C6902E7E416}" dt="2024-02-05T19:41:24.691" v="11" actId="47"/>
        <pc:sldMkLst>
          <pc:docMk/>
          <pc:sldMk cId="858646784" sldId="415"/>
        </pc:sldMkLst>
      </pc:sldChg>
      <pc:sldChg chg="del">
        <pc:chgData name="Nanda Fretes" userId="3251f339cb56ebd4" providerId="LiveId" clId="{5F4A5E5F-F63E-438F-B972-3C6902E7E416}" dt="2024-02-05T19:41:24.929" v="12" actId="47"/>
        <pc:sldMkLst>
          <pc:docMk/>
          <pc:sldMk cId="2928001076" sldId="416"/>
        </pc:sldMkLst>
      </pc:sldChg>
      <pc:sldChg chg="del">
        <pc:chgData name="Nanda Fretes" userId="3251f339cb56ebd4" providerId="LiveId" clId="{5F4A5E5F-F63E-438F-B972-3C6902E7E416}" dt="2024-02-05T19:41:25.145" v="13" actId="47"/>
        <pc:sldMkLst>
          <pc:docMk/>
          <pc:sldMk cId="4265697970" sldId="417"/>
        </pc:sldMkLst>
      </pc:sldChg>
      <pc:sldChg chg="del">
        <pc:chgData name="Nanda Fretes" userId="3251f339cb56ebd4" providerId="LiveId" clId="{5F4A5E5F-F63E-438F-B972-3C6902E7E416}" dt="2024-02-05T19:41:25.366" v="14" actId="47"/>
        <pc:sldMkLst>
          <pc:docMk/>
          <pc:sldMk cId="2567845036" sldId="418"/>
        </pc:sldMkLst>
      </pc:sldChg>
      <pc:sldChg chg="del">
        <pc:chgData name="Nanda Fretes" userId="3251f339cb56ebd4" providerId="LiveId" clId="{5F4A5E5F-F63E-438F-B972-3C6902E7E416}" dt="2024-02-05T19:41:25.602" v="15" actId="47"/>
        <pc:sldMkLst>
          <pc:docMk/>
          <pc:sldMk cId="3848165202" sldId="419"/>
        </pc:sldMkLst>
      </pc:sldChg>
      <pc:sldChg chg="del">
        <pc:chgData name="Nanda Fretes" userId="3251f339cb56ebd4" providerId="LiveId" clId="{5F4A5E5F-F63E-438F-B972-3C6902E7E416}" dt="2024-02-05T19:41:25.849" v="16" actId="47"/>
        <pc:sldMkLst>
          <pc:docMk/>
          <pc:sldMk cId="3822024824" sldId="420"/>
        </pc:sldMkLst>
      </pc:sldChg>
      <pc:sldChg chg="del">
        <pc:chgData name="Nanda Fretes" userId="3251f339cb56ebd4" providerId="LiveId" clId="{5F4A5E5F-F63E-438F-B972-3C6902E7E416}" dt="2024-02-05T19:41:26.110" v="17" actId="47"/>
        <pc:sldMkLst>
          <pc:docMk/>
          <pc:sldMk cId="2279199993" sldId="421"/>
        </pc:sldMkLst>
      </pc:sldChg>
      <pc:sldChg chg="del">
        <pc:chgData name="Nanda Fretes" userId="3251f339cb56ebd4" providerId="LiveId" clId="{5F4A5E5F-F63E-438F-B972-3C6902E7E416}" dt="2024-02-05T19:41:26.398" v="18" actId="47"/>
        <pc:sldMkLst>
          <pc:docMk/>
          <pc:sldMk cId="1641663488" sldId="422"/>
        </pc:sldMkLst>
      </pc:sldChg>
      <pc:sldChg chg="del">
        <pc:chgData name="Nanda Fretes" userId="3251f339cb56ebd4" providerId="LiveId" clId="{5F4A5E5F-F63E-438F-B972-3C6902E7E416}" dt="2024-02-05T19:41:26.651" v="19" actId="47"/>
        <pc:sldMkLst>
          <pc:docMk/>
          <pc:sldMk cId="1438757662" sldId="423"/>
        </pc:sldMkLst>
      </pc:sldChg>
      <pc:sldChg chg="del">
        <pc:chgData name="Nanda Fretes" userId="3251f339cb56ebd4" providerId="LiveId" clId="{5F4A5E5F-F63E-438F-B972-3C6902E7E416}" dt="2024-02-05T19:41:26.912" v="20" actId="47"/>
        <pc:sldMkLst>
          <pc:docMk/>
          <pc:sldMk cId="3541601640" sldId="424"/>
        </pc:sldMkLst>
      </pc:sldChg>
      <pc:sldChg chg="del">
        <pc:chgData name="Nanda Fretes" userId="3251f339cb56ebd4" providerId="LiveId" clId="{5F4A5E5F-F63E-438F-B972-3C6902E7E416}" dt="2024-02-05T19:41:28.144" v="22" actId="47"/>
        <pc:sldMkLst>
          <pc:docMk/>
          <pc:sldMk cId="2021822599" sldId="425"/>
        </pc:sldMkLst>
      </pc:sldChg>
      <pc:sldChg chg="del">
        <pc:chgData name="Nanda Fretes" userId="3251f339cb56ebd4" providerId="LiveId" clId="{5F4A5E5F-F63E-438F-B972-3C6902E7E416}" dt="2024-02-05T19:41:28.716" v="23" actId="47"/>
        <pc:sldMkLst>
          <pc:docMk/>
          <pc:sldMk cId="4114462995" sldId="426"/>
        </pc:sldMkLst>
      </pc:sldChg>
      <pc:sldChg chg="del">
        <pc:chgData name="Nanda Fretes" userId="3251f339cb56ebd4" providerId="LiveId" clId="{5F4A5E5F-F63E-438F-B972-3C6902E7E416}" dt="2024-02-05T19:41:29.142" v="24" actId="47"/>
        <pc:sldMkLst>
          <pc:docMk/>
          <pc:sldMk cId="3096603638" sldId="427"/>
        </pc:sldMkLst>
      </pc:sldChg>
      <pc:sldChg chg="del">
        <pc:chgData name="Nanda Fretes" userId="3251f339cb56ebd4" providerId="LiveId" clId="{5F4A5E5F-F63E-438F-B972-3C6902E7E416}" dt="2024-02-05T19:41:30.153" v="27" actId="47"/>
        <pc:sldMkLst>
          <pc:docMk/>
          <pc:sldMk cId="668342503" sldId="428"/>
        </pc:sldMkLst>
      </pc:sldChg>
      <pc:sldChg chg="del">
        <pc:chgData name="Nanda Fretes" userId="3251f339cb56ebd4" providerId="LiveId" clId="{5F4A5E5F-F63E-438F-B972-3C6902E7E416}" dt="2024-02-05T19:41:29.538" v="25" actId="47"/>
        <pc:sldMkLst>
          <pc:docMk/>
          <pc:sldMk cId="1385649875" sldId="429"/>
        </pc:sldMkLst>
      </pc:sldChg>
      <pc:sldChg chg="del">
        <pc:chgData name="Nanda Fretes" userId="3251f339cb56ebd4" providerId="LiveId" clId="{5F4A5E5F-F63E-438F-B972-3C6902E7E416}" dt="2024-02-05T19:41:29.886" v="26" actId="47"/>
        <pc:sldMkLst>
          <pc:docMk/>
          <pc:sldMk cId="1500207291" sldId="430"/>
        </pc:sldMkLst>
      </pc:sldChg>
      <pc:sldChg chg="del">
        <pc:chgData name="Nanda Fretes" userId="3251f339cb56ebd4" providerId="LiveId" clId="{5F4A5E5F-F63E-438F-B972-3C6902E7E416}" dt="2024-02-05T19:41:30.830" v="28" actId="47"/>
        <pc:sldMkLst>
          <pc:docMk/>
          <pc:sldMk cId="1301065380" sldId="431"/>
        </pc:sldMkLst>
      </pc:sldChg>
      <pc:sldChg chg="del">
        <pc:chgData name="Nanda Fretes" userId="3251f339cb56ebd4" providerId="LiveId" clId="{5F4A5E5F-F63E-438F-B972-3C6902E7E416}" dt="2024-02-05T19:41:31.240" v="29" actId="47"/>
        <pc:sldMkLst>
          <pc:docMk/>
          <pc:sldMk cId="2507373012" sldId="433"/>
        </pc:sldMkLst>
      </pc:sldChg>
      <pc:sldChg chg="modSp add del mod ord">
        <pc:chgData name="Nanda Fretes" userId="3251f339cb56ebd4" providerId="LiveId" clId="{5F4A5E5F-F63E-438F-B972-3C6902E7E416}" dt="2024-02-17T16:49:55.918" v="90" actId="47"/>
        <pc:sldMkLst>
          <pc:docMk/>
          <pc:sldMk cId="3298927440" sldId="434"/>
        </pc:sldMkLst>
        <pc:spChg chg="mod">
          <ac:chgData name="Nanda Fretes" userId="3251f339cb56ebd4" providerId="LiveId" clId="{5F4A5E5F-F63E-438F-B972-3C6902E7E416}" dt="2024-02-05T19:42:57.722" v="89" actId="20577"/>
          <ac:spMkLst>
            <pc:docMk/>
            <pc:sldMk cId="3298927440" sldId="434"/>
            <ac:spMk id="2" creationId="{C00081F3-4B53-38EA-E1D3-E39FC207C06E}"/>
          </ac:spMkLst>
        </pc:spChg>
      </pc:sldChg>
      <pc:sldChg chg="del">
        <pc:chgData name="Nanda Fretes" userId="3251f339cb56ebd4" providerId="LiveId" clId="{5F4A5E5F-F63E-438F-B972-3C6902E7E416}" dt="2024-02-05T19:41:27.497" v="21" actId="47"/>
        <pc:sldMkLst>
          <pc:docMk/>
          <pc:sldMk cId="24460488" sldId="435"/>
        </pc:sldMkLst>
      </pc:sldChg>
      <pc:sldChg chg="del">
        <pc:chgData name="Nanda Fretes" userId="3251f339cb56ebd4" providerId="LiveId" clId="{5F4A5E5F-F63E-438F-B972-3C6902E7E416}" dt="2024-02-05T19:41:22.961" v="3" actId="47"/>
        <pc:sldMkLst>
          <pc:docMk/>
          <pc:sldMk cId="3256099580" sldId="436"/>
        </pc:sldMkLst>
      </pc:sldChg>
      <pc:sldChg chg="del">
        <pc:chgData name="Nanda Fretes" userId="3251f339cb56ebd4" providerId="LiveId" clId="{5F4A5E5F-F63E-438F-B972-3C6902E7E416}" dt="2024-02-05T19:41:31.563" v="30" actId="47"/>
        <pc:sldMkLst>
          <pc:docMk/>
          <pc:sldMk cId="2489212929" sldId="437"/>
        </pc:sldMkLst>
      </pc:sldChg>
      <pc:sldChg chg="del">
        <pc:chgData name="Nanda Fretes" userId="3251f339cb56ebd4" providerId="LiveId" clId="{5F4A5E5F-F63E-438F-B972-3C6902E7E416}" dt="2024-02-05T19:41:31.847" v="31" actId="47"/>
        <pc:sldMkLst>
          <pc:docMk/>
          <pc:sldMk cId="3713599734" sldId="438"/>
        </pc:sldMkLst>
      </pc:sldChg>
      <pc:sldChg chg="del">
        <pc:chgData name="Nanda Fretes" userId="3251f339cb56ebd4" providerId="LiveId" clId="{5F4A5E5F-F63E-438F-B972-3C6902E7E416}" dt="2024-02-05T19:41:32.349" v="32" actId="47"/>
        <pc:sldMkLst>
          <pc:docMk/>
          <pc:sldMk cId="344423579" sldId="439"/>
        </pc:sldMkLst>
      </pc:sldChg>
      <pc:sldChg chg="del">
        <pc:chgData name="Nanda Fretes" userId="3251f339cb56ebd4" providerId="LiveId" clId="{5F4A5E5F-F63E-438F-B972-3C6902E7E416}" dt="2024-02-05T19:41:32.852" v="33" actId="47"/>
        <pc:sldMkLst>
          <pc:docMk/>
          <pc:sldMk cId="3593948338" sldId="440"/>
        </pc:sldMkLst>
      </pc:sldChg>
      <pc:sldChg chg="del">
        <pc:chgData name="Nanda Fretes" userId="3251f339cb56ebd4" providerId="LiveId" clId="{5F4A5E5F-F63E-438F-B972-3C6902E7E416}" dt="2024-02-05T19:41:33.346" v="34" actId="47"/>
        <pc:sldMkLst>
          <pc:docMk/>
          <pc:sldMk cId="2410112740" sldId="441"/>
        </pc:sldMkLst>
      </pc:sldChg>
      <pc:sldChg chg="addSp delSp modSp add del mod">
        <pc:chgData name="Nanda Fretes" userId="3251f339cb56ebd4" providerId="LiveId" clId="{5F4A5E5F-F63E-438F-B972-3C6902E7E416}" dt="2024-02-19T00:20:47.095" v="1774" actId="1076"/>
        <pc:sldMkLst>
          <pc:docMk/>
          <pc:sldMk cId="3018134581" sldId="442"/>
        </pc:sldMkLst>
        <pc:spChg chg="mod">
          <ac:chgData name="Nanda Fretes" userId="3251f339cb56ebd4" providerId="LiveId" clId="{5F4A5E5F-F63E-438F-B972-3C6902E7E416}" dt="2024-02-19T00:13:20.641" v="1599" actId="20577"/>
          <ac:spMkLst>
            <pc:docMk/>
            <pc:sldMk cId="3018134581" sldId="442"/>
            <ac:spMk id="2" creationId="{B06BB16B-4CAB-BF5A-109C-9282DEB3C1E3}"/>
          </ac:spMkLst>
        </pc:spChg>
        <pc:spChg chg="mod">
          <ac:chgData name="Nanda Fretes" userId="3251f339cb56ebd4" providerId="LiveId" clId="{5F4A5E5F-F63E-438F-B972-3C6902E7E416}" dt="2024-02-19T00:20:47.095" v="1774" actId="1076"/>
          <ac:spMkLst>
            <pc:docMk/>
            <pc:sldMk cId="3018134581" sldId="442"/>
            <ac:spMk id="6" creationId="{66CC4BA8-1D7E-AE84-0454-9696BDBA9FA8}"/>
          </ac:spMkLst>
        </pc:spChg>
        <pc:picChg chg="add mod">
          <ac:chgData name="Nanda Fretes" userId="3251f339cb56ebd4" providerId="LiveId" clId="{5F4A5E5F-F63E-438F-B972-3C6902E7E416}" dt="2024-02-19T00:18:39.026" v="1755" actId="1076"/>
          <ac:picMkLst>
            <pc:docMk/>
            <pc:sldMk cId="3018134581" sldId="442"/>
            <ac:picMk id="1026" creationId="{2589CE81-D3E6-500E-CB51-66144D4D21F1}"/>
          </ac:picMkLst>
        </pc:picChg>
        <pc:picChg chg="add del mod">
          <ac:chgData name="Nanda Fretes" userId="3251f339cb56ebd4" providerId="LiveId" clId="{5F4A5E5F-F63E-438F-B972-3C6902E7E416}" dt="2024-02-19T00:18:29.667" v="1752" actId="478"/>
          <ac:picMkLst>
            <pc:docMk/>
            <pc:sldMk cId="3018134581" sldId="442"/>
            <ac:picMk id="2050" creationId="{D033D1CF-CA1F-4386-37AA-406BE85CBDC2}"/>
          </ac:picMkLst>
        </pc:picChg>
      </pc:sldChg>
      <pc:sldChg chg="addSp modSp add del mod">
        <pc:chgData name="Nanda Fretes" userId="3251f339cb56ebd4" providerId="LiveId" clId="{5F4A5E5F-F63E-438F-B972-3C6902E7E416}" dt="2024-02-25T09:08:40.087" v="3093" actId="2696"/>
        <pc:sldMkLst>
          <pc:docMk/>
          <pc:sldMk cId="1758518989" sldId="443"/>
        </pc:sldMkLst>
        <pc:spChg chg="mod">
          <ac:chgData name="Nanda Fretes" userId="3251f339cb56ebd4" providerId="LiveId" clId="{5F4A5E5F-F63E-438F-B972-3C6902E7E416}" dt="2024-02-17T17:22:28.767" v="797" actId="20577"/>
          <ac:spMkLst>
            <pc:docMk/>
            <pc:sldMk cId="1758518989" sldId="443"/>
            <ac:spMk id="6" creationId="{DAD1F717-63BC-F0B0-FB97-0D915906A19C}"/>
          </ac:spMkLst>
        </pc:spChg>
        <pc:picChg chg="add mod">
          <ac:chgData name="Nanda Fretes" userId="3251f339cb56ebd4" providerId="LiveId" clId="{5F4A5E5F-F63E-438F-B972-3C6902E7E416}" dt="2024-02-17T17:22:31.844" v="798" actId="1076"/>
          <ac:picMkLst>
            <pc:docMk/>
            <pc:sldMk cId="1758518989" sldId="443"/>
            <ac:picMk id="8" creationId="{67DFE3FE-440B-0A17-C7DC-CB2E718A4333}"/>
          </ac:picMkLst>
        </pc:picChg>
      </pc:sldChg>
      <pc:sldChg chg="addSp delSp new del mod">
        <pc:chgData name="Nanda Fretes" userId="3251f339cb56ebd4" providerId="LiveId" clId="{5F4A5E5F-F63E-438F-B972-3C6902E7E416}" dt="2024-02-17T17:05:35.075" v="231" actId="47"/>
        <pc:sldMkLst>
          <pc:docMk/>
          <pc:sldMk cId="2111178877" sldId="443"/>
        </pc:sldMkLst>
        <pc:picChg chg="add del">
          <ac:chgData name="Nanda Fretes" userId="3251f339cb56ebd4" providerId="LiveId" clId="{5F4A5E5F-F63E-438F-B972-3C6902E7E416}" dt="2024-02-17T17:05:29.932" v="230" actId="22"/>
          <ac:picMkLst>
            <pc:docMk/>
            <pc:sldMk cId="2111178877" sldId="443"/>
            <ac:picMk id="4" creationId="{226B58E8-1B5D-72F7-0827-F6816FA25122}"/>
          </ac:picMkLst>
        </pc:picChg>
      </pc:sldChg>
      <pc:sldChg chg="del">
        <pc:chgData name="Nanda Fretes" userId="3251f339cb56ebd4" providerId="LiveId" clId="{5F4A5E5F-F63E-438F-B972-3C6902E7E416}" dt="2024-02-05T19:41:33.840" v="35" actId="47"/>
        <pc:sldMkLst>
          <pc:docMk/>
          <pc:sldMk cId="3318298269" sldId="443"/>
        </pc:sldMkLst>
      </pc:sldChg>
      <pc:sldChg chg="del">
        <pc:chgData name="Nanda Fretes" userId="3251f339cb56ebd4" providerId="LiveId" clId="{5F4A5E5F-F63E-438F-B972-3C6902E7E416}" dt="2024-02-05T19:41:34.369" v="36" actId="47"/>
        <pc:sldMkLst>
          <pc:docMk/>
          <pc:sldMk cId="1755542636" sldId="444"/>
        </pc:sldMkLst>
      </pc:sldChg>
      <pc:sldChg chg="addSp delSp modSp add del mod">
        <pc:chgData name="Nanda Fretes" userId="3251f339cb56ebd4" providerId="LiveId" clId="{5F4A5E5F-F63E-438F-B972-3C6902E7E416}" dt="2024-02-25T09:08:40.087" v="3093" actId="2696"/>
        <pc:sldMkLst>
          <pc:docMk/>
          <pc:sldMk cId="3801525899" sldId="444"/>
        </pc:sldMkLst>
        <pc:spChg chg="mod">
          <ac:chgData name="Nanda Fretes" userId="3251f339cb56ebd4" providerId="LiveId" clId="{5F4A5E5F-F63E-438F-B972-3C6902E7E416}" dt="2024-02-17T17:17:28.394" v="677" actId="20577"/>
          <ac:spMkLst>
            <pc:docMk/>
            <pc:sldMk cId="3801525899" sldId="444"/>
            <ac:spMk id="2" creationId="{ED59C7E8-DBFC-7C7E-2BDA-FD16DCD661F7}"/>
          </ac:spMkLst>
        </pc:spChg>
        <pc:spChg chg="del">
          <ac:chgData name="Nanda Fretes" userId="3251f339cb56ebd4" providerId="LiveId" clId="{5F4A5E5F-F63E-438F-B972-3C6902E7E416}" dt="2024-02-17T17:07:41.085" v="387" actId="478"/>
          <ac:spMkLst>
            <pc:docMk/>
            <pc:sldMk cId="3801525899" sldId="444"/>
            <ac:spMk id="6" creationId="{AC4FAC55-74C4-A9D1-14C8-F275813F95D8}"/>
          </ac:spMkLst>
        </pc:spChg>
        <pc:picChg chg="add mod">
          <ac:chgData name="Nanda Fretes" userId="3251f339cb56ebd4" providerId="LiveId" clId="{5F4A5E5F-F63E-438F-B972-3C6902E7E416}" dt="2024-02-17T17:14:02.539" v="499" actId="14100"/>
          <ac:picMkLst>
            <pc:docMk/>
            <pc:sldMk cId="3801525899" sldId="444"/>
            <ac:picMk id="1026" creationId="{3B63D6F1-1002-6E00-6776-3B9A329F1472}"/>
          </ac:picMkLst>
        </pc:picChg>
      </pc:sldChg>
      <pc:sldChg chg="del">
        <pc:chgData name="Nanda Fretes" userId="3251f339cb56ebd4" providerId="LiveId" clId="{5F4A5E5F-F63E-438F-B972-3C6902E7E416}" dt="2024-02-05T19:41:35.576" v="37" actId="47"/>
        <pc:sldMkLst>
          <pc:docMk/>
          <pc:sldMk cId="1741868956" sldId="445"/>
        </pc:sldMkLst>
      </pc:sldChg>
      <pc:sldChg chg="addSp delSp modSp add del mod">
        <pc:chgData name="Nanda Fretes" userId="3251f339cb56ebd4" providerId="LiveId" clId="{5F4A5E5F-F63E-438F-B972-3C6902E7E416}" dt="2024-02-25T09:08:40.087" v="3093" actId="2696"/>
        <pc:sldMkLst>
          <pc:docMk/>
          <pc:sldMk cId="2947930202" sldId="445"/>
        </pc:sldMkLst>
        <pc:spChg chg="mod">
          <ac:chgData name="Nanda Fretes" userId="3251f339cb56ebd4" providerId="LiveId" clId="{5F4A5E5F-F63E-438F-B972-3C6902E7E416}" dt="2024-02-17T17:33:44.124" v="939" actId="20577"/>
          <ac:spMkLst>
            <pc:docMk/>
            <pc:sldMk cId="2947930202" sldId="445"/>
            <ac:spMk id="6" creationId="{1E738A2D-00BC-5881-A32B-13E667DE696E}"/>
          </ac:spMkLst>
        </pc:spChg>
        <pc:picChg chg="del">
          <ac:chgData name="Nanda Fretes" userId="3251f339cb56ebd4" providerId="LiveId" clId="{5F4A5E5F-F63E-438F-B972-3C6902E7E416}" dt="2024-02-17T17:24:52.215" v="800" actId="478"/>
          <ac:picMkLst>
            <pc:docMk/>
            <pc:sldMk cId="2947930202" sldId="445"/>
            <ac:picMk id="8" creationId="{C950BF5B-5711-D52D-27C1-9CCA2263E616}"/>
          </ac:picMkLst>
        </pc:picChg>
        <pc:picChg chg="add mod modCrop">
          <ac:chgData name="Nanda Fretes" userId="3251f339cb56ebd4" providerId="LiveId" clId="{5F4A5E5F-F63E-438F-B972-3C6902E7E416}" dt="2024-02-17T17:34:08.831" v="948" actId="1076"/>
          <ac:picMkLst>
            <pc:docMk/>
            <pc:sldMk cId="2947930202" sldId="445"/>
            <ac:picMk id="9" creationId="{449EAB29-8555-B46E-CD57-7DBD197DC55A}"/>
          </ac:picMkLst>
        </pc:picChg>
      </pc:sldChg>
      <pc:sldChg chg="add del">
        <pc:chgData name="Nanda Fretes" userId="3251f339cb56ebd4" providerId="LiveId" clId="{5F4A5E5F-F63E-438F-B972-3C6902E7E416}" dt="2024-02-17T16:49:56.077" v="91" actId="47"/>
        <pc:sldMkLst>
          <pc:docMk/>
          <pc:sldMk cId="603280590" sldId="446"/>
        </pc:sldMkLst>
      </pc:sldChg>
      <pc:sldChg chg="delSp modSp add del mod">
        <pc:chgData name="Nanda Fretes" userId="3251f339cb56ebd4" providerId="LiveId" clId="{5F4A5E5F-F63E-438F-B972-3C6902E7E416}" dt="2024-02-25T09:08:40.087" v="3093" actId="2696"/>
        <pc:sldMkLst>
          <pc:docMk/>
          <pc:sldMk cId="2295803454" sldId="446"/>
        </pc:sldMkLst>
        <pc:spChg chg="mod">
          <ac:chgData name="Nanda Fretes" userId="3251f339cb56ebd4" providerId="LiveId" clId="{5F4A5E5F-F63E-438F-B972-3C6902E7E416}" dt="2024-02-18T00:29:48.499" v="1228" actId="1076"/>
          <ac:spMkLst>
            <pc:docMk/>
            <pc:sldMk cId="2295803454" sldId="446"/>
            <ac:spMk id="6" creationId="{2A7D5325-4F66-A1E8-5F0D-51682DEA3AC8}"/>
          </ac:spMkLst>
        </pc:spChg>
        <pc:picChg chg="del">
          <ac:chgData name="Nanda Fretes" userId="3251f339cb56ebd4" providerId="LiveId" clId="{5F4A5E5F-F63E-438F-B972-3C6902E7E416}" dt="2024-02-18T00:20:00.752" v="950" actId="478"/>
          <ac:picMkLst>
            <pc:docMk/>
            <pc:sldMk cId="2295803454" sldId="446"/>
            <ac:picMk id="9" creationId="{BE46E3BF-C797-94CC-31DE-B86FE806A6B1}"/>
          </ac:picMkLst>
        </pc:picChg>
      </pc:sldChg>
      <pc:sldChg chg="add del">
        <pc:chgData name="Nanda Fretes" userId="3251f339cb56ebd4" providerId="LiveId" clId="{5F4A5E5F-F63E-438F-B972-3C6902E7E416}" dt="2024-02-17T17:30:31.796" v="802" actId="47"/>
        <pc:sldMkLst>
          <pc:docMk/>
          <pc:sldMk cId="3870488647" sldId="446"/>
        </pc:sldMkLst>
      </pc:sldChg>
      <pc:sldChg chg="addSp delSp modSp add del mod">
        <pc:chgData name="Nanda Fretes" userId="3251f339cb56ebd4" providerId="LiveId" clId="{5F4A5E5F-F63E-438F-B972-3C6902E7E416}" dt="2024-02-25T09:08:40.087" v="3093" actId="2696"/>
        <pc:sldMkLst>
          <pc:docMk/>
          <pc:sldMk cId="3393612852" sldId="447"/>
        </pc:sldMkLst>
        <pc:spChg chg="del">
          <ac:chgData name="Nanda Fretes" userId="3251f339cb56ebd4" providerId="LiveId" clId="{5F4A5E5F-F63E-438F-B972-3C6902E7E416}" dt="2024-02-18T00:27:41.735" v="1123" actId="478"/>
          <ac:spMkLst>
            <pc:docMk/>
            <pc:sldMk cId="3393612852" sldId="447"/>
            <ac:spMk id="6" creationId="{85F489CB-FBDF-7DCA-4F82-9699EBD91FA1}"/>
          </ac:spMkLst>
        </pc:spChg>
        <pc:spChg chg="add del">
          <ac:chgData name="Nanda Fretes" userId="3251f339cb56ebd4" providerId="LiveId" clId="{5F4A5E5F-F63E-438F-B972-3C6902E7E416}" dt="2024-02-18T00:28:28.270" v="1125" actId="22"/>
          <ac:spMkLst>
            <pc:docMk/>
            <pc:sldMk cId="3393612852" sldId="447"/>
            <ac:spMk id="8" creationId="{D231859D-704D-1D58-AF37-71C3AD0ABE03}"/>
          </ac:spMkLst>
        </pc:spChg>
        <pc:picChg chg="add mod">
          <ac:chgData name="Nanda Fretes" userId="3251f339cb56ebd4" providerId="LiveId" clId="{5F4A5E5F-F63E-438F-B972-3C6902E7E416}" dt="2024-02-18T00:28:41.956" v="1129" actId="1076"/>
          <ac:picMkLst>
            <pc:docMk/>
            <pc:sldMk cId="3393612852" sldId="447"/>
            <ac:picMk id="10" creationId="{42BC0A0C-8B55-D557-6F48-4BEB815874A6}"/>
          </ac:picMkLst>
        </pc:picChg>
      </pc:sldChg>
      <pc:sldChg chg="addSp delSp modSp add del mod">
        <pc:chgData name="Nanda Fretes" userId="3251f339cb56ebd4" providerId="LiveId" clId="{5F4A5E5F-F63E-438F-B972-3C6902E7E416}" dt="2024-02-25T09:08:40.087" v="3093" actId="2696"/>
        <pc:sldMkLst>
          <pc:docMk/>
          <pc:sldMk cId="594841271" sldId="448"/>
        </pc:sldMkLst>
        <pc:spChg chg="mod">
          <ac:chgData name="Nanda Fretes" userId="3251f339cb56ebd4" providerId="LiveId" clId="{5F4A5E5F-F63E-438F-B972-3C6902E7E416}" dt="2024-02-18T01:54:38.632" v="1239" actId="20577"/>
          <ac:spMkLst>
            <pc:docMk/>
            <pc:sldMk cId="594841271" sldId="448"/>
            <ac:spMk id="2" creationId="{854BCA94-6608-24C0-C758-1A038B44DDBF}"/>
          </ac:spMkLst>
        </pc:spChg>
        <pc:spChg chg="add mod">
          <ac:chgData name="Nanda Fretes" userId="3251f339cb56ebd4" providerId="LiveId" clId="{5F4A5E5F-F63E-438F-B972-3C6902E7E416}" dt="2024-02-18T02:07:15.940" v="1559" actId="20577"/>
          <ac:spMkLst>
            <pc:docMk/>
            <pc:sldMk cId="594841271" sldId="448"/>
            <ac:spMk id="6" creationId="{10C37507-F6F7-F8AE-20A8-DD081DFE7848}"/>
          </ac:spMkLst>
        </pc:spChg>
        <pc:picChg chg="del">
          <ac:chgData name="Nanda Fretes" userId="3251f339cb56ebd4" providerId="LiveId" clId="{5F4A5E5F-F63E-438F-B972-3C6902E7E416}" dt="2024-02-18T01:54:41.222" v="1240" actId="478"/>
          <ac:picMkLst>
            <pc:docMk/>
            <pc:sldMk cId="594841271" sldId="448"/>
            <ac:picMk id="10" creationId="{E3ED375D-98DA-1110-41E1-4692CF245F22}"/>
          </ac:picMkLst>
        </pc:picChg>
      </pc:sldChg>
      <pc:sldChg chg="addSp delSp modSp add del mod">
        <pc:chgData name="Nanda Fretes" userId="3251f339cb56ebd4" providerId="LiveId" clId="{5F4A5E5F-F63E-438F-B972-3C6902E7E416}" dt="2024-02-25T09:08:40.087" v="3093" actId="2696"/>
        <pc:sldMkLst>
          <pc:docMk/>
          <pc:sldMk cId="3362481677" sldId="449"/>
        </pc:sldMkLst>
        <pc:spChg chg="del">
          <ac:chgData name="Nanda Fretes" userId="3251f339cb56ebd4" providerId="LiveId" clId="{5F4A5E5F-F63E-438F-B972-3C6902E7E416}" dt="2024-02-18T02:06:14.758" v="1486" actId="478"/>
          <ac:spMkLst>
            <pc:docMk/>
            <pc:sldMk cId="3362481677" sldId="449"/>
            <ac:spMk id="6" creationId="{2F8BE12A-9C2C-50B7-D7B4-09A8C08ED9B1}"/>
          </ac:spMkLst>
        </pc:spChg>
        <pc:picChg chg="add mod">
          <ac:chgData name="Nanda Fretes" userId="3251f339cb56ebd4" providerId="LiveId" clId="{5F4A5E5F-F63E-438F-B972-3C6902E7E416}" dt="2024-02-19T03:33:55.966" v="2508" actId="14100"/>
          <ac:picMkLst>
            <pc:docMk/>
            <pc:sldMk cId="3362481677" sldId="449"/>
            <ac:picMk id="7" creationId="{6E83130F-AA59-CA1C-7009-E6474643FD04}"/>
          </ac:picMkLst>
        </pc:picChg>
        <pc:picChg chg="add mod modCrop">
          <ac:chgData name="Nanda Fretes" userId="3251f339cb56ebd4" providerId="LiveId" clId="{5F4A5E5F-F63E-438F-B972-3C6902E7E416}" dt="2024-02-19T03:33:50.191" v="2507" actId="14100"/>
          <ac:picMkLst>
            <pc:docMk/>
            <pc:sldMk cId="3362481677" sldId="449"/>
            <ac:picMk id="8" creationId="{849A8696-A9D3-5D33-93A6-1A29F69877D3}"/>
          </ac:picMkLst>
        </pc:picChg>
      </pc:sldChg>
      <pc:sldChg chg="addSp delSp modSp add del mod">
        <pc:chgData name="Nanda Fretes" userId="3251f339cb56ebd4" providerId="LiveId" clId="{5F4A5E5F-F63E-438F-B972-3C6902E7E416}" dt="2024-02-19T03:59:34.126" v="2886" actId="47"/>
        <pc:sldMkLst>
          <pc:docMk/>
          <pc:sldMk cId="2420029930" sldId="450"/>
        </pc:sldMkLst>
        <pc:spChg chg="mod">
          <ac:chgData name="Nanda Fretes" userId="3251f339cb56ebd4" providerId="LiveId" clId="{5F4A5E5F-F63E-438F-B972-3C6902E7E416}" dt="2024-02-18T02:23:21.909" v="1567" actId="20577"/>
          <ac:spMkLst>
            <pc:docMk/>
            <pc:sldMk cId="2420029930" sldId="450"/>
            <ac:spMk id="2" creationId="{54697238-BFB9-1780-CF1F-3075FADC3CA5}"/>
          </ac:spMkLst>
        </pc:spChg>
        <pc:picChg chg="add mod">
          <ac:chgData name="Nanda Fretes" userId="3251f339cb56ebd4" providerId="LiveId" clId="{5F4A5E5F-F63E-438F-B972-3C6902E7E416}" dt="2024-02-18T02:24:07.543" v="1573" actId="1076"/>
          <ac:picMkLst>
            <pc:docMk/>
            <pc:sldMk cId="2420029930" sldId="450"/>
            <ac:picMk id="7" creationId="{D1EBB966-32F0-C569-8034-0DA4E60EF589}"/>
          </ac:picMkLst>
        </pc:picChg>
        <pc:picChg chg="del">
          <ac:chgData name="Nanda Fretes" userId="3251f339cb56ebd4" providerId="LiveId" clId="{5F4A5E5F-F63E-438F-B972-3C6902E7E416}" dt="2024-02-18T02:23:25.832" v="1568" actId="478"/>
          <ac:picMkLst>
            <pc:docMk/>
            <pc:sldMk cId="2420029930" sldId="450"/>
            <ac:picMk id="8" creationId="{BD5FBB34-ED4A-0B3D-A206-E291014F478F}"/>
          </ac:picMkLst>
        </pc:picChg>
      </pc:sldChg>
      <pc:sldChg chg="add del">
        <pc:chgData name="Nanda Fretes" userId="3251f339cb56ebd4" providerId="LiveId" clId="{5F4A5E5F-F63E-438F-B972-3C6902E7E416}" dt="2024-02-19T03:04:49.126" v="2326" actId="47"/>
        <pc:sldMkLst>
          <pc:docMk/>
          <pc:sldMk cId="2332721657" sldId="451"/>
        </pc:sldMkLst>
      </pc:sldChg>
      <pc:sldChg chg="modSp add del mod">
        <pc:chgData name="Nanda Fretes" userId="3251f339cb56ebd4" providerId="LiveId" clId="{5F4A5E5F-F63E-438F-B972-3C6902E7E416}" dt="2024-02-25T09:08:40.087" v="3093" actId="2696"/>
        <pc:sldMkLst>
          <pc:docMk/>
          <pc:sldMk cId="1460572357" sldId="452"/>
        </pc:sldMkLst>
        <pc:spChg chg="mod">
          <ac:chgData name="Nanda Fretes" userId="3251f339cb56ebd4" providerId="LiveId" clId="{5F4A5E5F-F63E-438F-B972-3C6902E7E416}" dt="2024-02-19T01:48:21.479" v="2315" actId="20577"/>
          <ac:spMkLst>
            <pc:docMk/>
            <pc:sldMk cId="1460572357" sldId="452"/>
            <ac:spMk id="6" creationId="{3DFF9154-94BF-79E4-40C6-0CA2D723D9CA}"/>
          </ac:spMkLst>
        </pc:spChg>
        <pc:picChg chg="mod">
          <ac:chgData name="Nanda Fretes" userId="3251f339cb56ebd4" providerId="LiveId" clId="{5F4A5E5F-F63E-438F-B972-3C6902E7E416}" dt="2024-02-19T00:25:16.309" v="1800" actId="14100"/>
          <ac:picMkLst>
            <pc:docMk/>
            <pc:sldMk cId="1460572357" sldId="452"/>
            <ac:picMk id="2050" creationId="{C1C6C76E-DFF6-C02F-42B8-21116C0906A9}"/>
          </ac:picMkLst>
        </pc:picChg>
      </pc:sldChg>
      <pc:sldChg chg="delSp modSp add mod">
        <pc:chgData name="Nanda Fretes" userId="3251f339cb56ebd4" providerId="LiveId" clId="{5F4A5E5F-F63E-438F-B972-3C6902E7E416}" dt="2024-02-19T00:25:24.345" v="1801" actId="1076"/>
        <pc:sldMkLst>
          <pc:docMk/>
          <pc:sldMk cId="677984360" sldId="453"/>
        </pc:sldMkLst>
        <pc:spChg chg="mod">
          <ac:chgData name="Nanda Fretes" userId="3251f339cb56ebd4" providerId="LiveId" clId="{5F4A5E5F-F63E-438F-B972-3C6902E7E416}" dt="2024-02-19T00:25:24.345" v="1801" actId="1076"/>
          <ac:spMkLst>
            <pc:docMk/>
            <pc:sldMk cId="677984360" sldId="453"/>
            <ac:spMk id="6" creationId="{C074F7E5-0947-33B0-C17A-91A1156AC55C}"/>
          </ac:spMkLst>
        </pc:spChg>
        <pc:picChg chg="del">
          <ac:chgData name="Nanda Fretes" userId="3251f339cb56ebd4" providerId="LiveId" clId="{5F4A5E5F-F63E-438F-B972-3C6902E7E416}" dt="2024-02-19T00:20:54.408" v="1775" actId="478"/>
          <ac:picMkLst>
            <pc:docMk/>
            <pc:sldMk cId="677984360" sldId="453"/>
            <ac:picMk id="1026" creationId="{5743DEA9-D178-F96C-E60C-80A7CEF9C22B}"/>
          </ac:picMkLst>
        </pc:picChg>
      </pc:sldChg>
      <pc:sldChg chg="addSp delSp modSp add del mod">
        <pc:chgData name="Nanda Fretes" userId="3251f339cb56ebd4" providerId="LiveId" clId="{5F4A5E5F-F63E-438F-B972-3C6902E7E416}" dt="2024-02-19T01:21:30.791" v="1958" actId="47"/>
        <pc:sldMkLst>
          <pc:docMk/>
          <pc:sldMk cId="392095857" sldId="454"/>
        </pc:sldMkLst>
        <pc:spChg chg="mod">
          <ac:chgData name="Nanda Fretes" userId="3251f339cb56ebd4" providerId="LiveId" clId="{5F4A5E5F-F63E-438F-B972-3C6902E7E416}" dt="2024-02-19T00:26:00.403" v="1825" actId="20577"/>
          <ac:spMkLst>
            <pc:docMk/>
            <pc:sldMk cId="392095857" sldId="454"/>
            <ac:spMk id="2" creationId="{1A2E1615-00FD-7302-5C1A-87976B41DB73}"/>
          </ac:spMkLst>
        </pc:spChg>
        <pc:spChg chg="mod">
          <ac:chgData name="Nanda Fretes" userId="3251f339cb56ebd4" providerId="LiveId" clId="{5F4A5E5F-F63E-438F-B972-3C6902E7E416}" dt="2024-02-19T00:28:07.302" v="1937" actId="20577"/>
          <ac:spMkLst>
            <pc:docMk/>
            <pc:sldMk cId="392095857" sldId="454"/>
            <ac:spMk id="6" creationId="{1EE94616-E656-562C-6DC7-6FCE2185A6B6}"/>
          </ac:spMkLst>
        </pc:spChg>
        <pc:picChg chg="add del mod">
          <ac:chgData name="Nanda Fretes" userId="3251f339cb56ebd4" providerId="LiveId" clId="{5F4A5E5F-F63E-438F-B972-3C6902E7E416}" dt="2024-02-19T01:19:28.737" v="1950" actId="478"/>
          <ac:picMkLst>
            <pc:docMk/>
            <pc:sldMk cId="392095857" sldId="454"/>
            <ac:picMk id="8" creationId="{41EFA02A-41E7-E6FE-697C-4C69DDB9AF97}"/>
          </ac:picMkLst>
        </pc:picChg>
        <pc:picChg chg="add del mod">
          <ac:chgData name="Nanda Fretes" userId="3251f339cb56ebd4" providerId="LiveId" clId="{5F4A5E5F-F63E-438F-B972-3C6902E7E416}" dt="2024-02-19T01:19:28.268" v="1949" actId="22"/>
          <ac:picMkLst>
            <pc:docMk/>
            <pc:sldMk cId="392095857" sldId="454"/>
            <ac:picMk id="10" creationId="{B5F1BC74-2F90-2357-5E14-15E8A7ACA333}"/>
          </ac:picMkLst>
        </pc:picChg>
      </pc:sldChg>
      <pc:sldChg chg="new del">
        <pc:chgData name="Nanda Fretes" userId="3251f339cb56ebd4" providerId="LiveId" clId="{5F4A5E5F-F63E-438F-B972-3C6902E7E416}" dt="2024-02-19T00:25:43.566" v="1803" actId="680"/>
        <pc:sldMkLst>
          <pc:docMk/>
          <pc:sldMk cId="1329957489" sldId="454"/>
        </pc:sldMkLst>
      </pc:sldChg>
      <pc:sldChg chg="modSp add mod">
        <pc:chgData name="Nanda Fretes" userId="3251f339cb56ebd4" providerId="LiveId" clId="{5F4A5E5F-F63E-438F-B972-3C6902E7E416}" dt="2024-02-19T01:21:48.268" v="1959" actId="207"/>
        <pc:sldMkLst>
          <pc:docMk/>
          <pc:sldMk cId="2922895535" sldId="455"/>
        </pc:sldMkLst>
        <pc:spChg chg="mod">
          <ac:chgData name="Nanda Fretes" userId="3251f339cb56ebd4" providerId="LiveId" clId="{5F4A5E5F-F63E-438F-B972-3C6902E7E416}" dt="2024-02-19T01:21:48.268" v="1959" actId="207"/>
          <ac:spMkLst>
            <pc:docMk/>
            <pc:sldMk cId="2922895535" sldId="455"/>
            <ac:spMk id="6" creationId="{078530A4-5381-DAC5-6FFE-06B52F08C60F}"/>
          </ac:spMkLst>
        </pc:spChg>
        <pc:picChg chg="mod">
          <ac:chgData name="Nanda Fretes" userId="3251f339cb56ebd4" providerId="LiveId" clId="{5F4A5E5F-F63E-438F-B972-3C6902E7E416}" dt="2024-02-19T01:21:25.077" v="1957" actId="1076"/>
          <ac:picMkLst>
            <pc:docMk/>
            <pc:sldMk cId="2922895535" sldId="455"/>
            <ac:picMk id="8" creationId="{74B240FE-7249-F2C4-CB8E-096CE2C284F2}"/>
          </ac:picMkLst>
        </pc:picChg>
      </pc:sldChg>
      <pc:sldChg chg="addSp delSp modSp add mod">
        <pc:chgData name="Nanda Fretes" userId="3251f339cb56ebd4" providerId="LiveId" clId="{5F4A5E5F-F63E-438F-B972-3C6902E7E416}" dt="2024-02-19T03:37:34.992" v="2803" actId="2711"/>
        <pc:sldMkLst>
          <pc:docMk/>
          <pc:sldMk cId="3614071524" sldId="456"/>
        </pc:sldMkLst>
        <pc:spChg chg="mod">
          <ac:chgData name="Nanda Fretes" userId="3251f339cb56ebd4" providerId="LiveId" clId="{5F4A5E5F-F63E-438F-B972-3C6902E7E416}" dt="2024-02-19T01:25:50.802" v="1965" actId="20577"/>
          <ac:spMkLst>
            <pc:docMk/>
            <pc:sldMk cId="3614071524" sldId="456"/>
            <ac:spMk id="2" creationId="{9092DF8F-4209-0B6B-826A-60D043A24474}"/>
          </ac:spMkLst>
        </pc:spChg>
        <pc:spChg chg="mod">
          <ac:chgData name="Nanda Fretes" userId="3251f339cb56ebd4" providerId="LiveId" clId="{5F4A5E5F-F63E-438F-B972-3C6902E7E416}" dt="2024-02-19T03:37:34.992" v="2803" actId="2711"/>
          <ac:spMkLst>
            <pc:docMk/>
            <pc:sldMk cId="3614071524" sldId="456"/>
            <ac:spMk id="6" creationId="{9E676DD5-A0DD-924F-7F58-7E0A50DA2DFE}"/>
          </ac:spMkLst>
        </pc:spChg>
        <pc:picChg chg="del mod">
          <ac:chgData name="Nanda Fretes" userId="3251f339cb56ebd4" providerId="LiveId" clId="{5F4A5E5F-F63E-438F-B972-3C6902E7E416}" dt="2024-02-19T01:28:18.163" v="1970" actId="478"/>
          <ac:picMkLst>
            <pc:docMk/>
            <pc:sldMk cId="3614071524" sldId="456"/>
            <ac:picMk id="8" creationId="{0DA8466A-CDF8-4943-9903-8D78B18E1B51}"/>
          </ac:picMkLst>
        </pc:picChg>
        <pc:picChg chg="add mod">
          <ac:chgData name="Nanda Fretes" userId="3251f339cb56ebd4" providerId="LiveId" clId="{5F4A5E5F-F63E-438F-B972-3C6902E7E416}" dt="2024-02-19T01:30:32.221" v="2080" actId="1076"/>
          <ac:picMkLst>
            <pc:docMk/>
            <pc:sldMk cId="3614071524" sldId="456"/>
            <ac:picMk id="9" creationId="{CAB835E0-F31A-1FB0-8F9D-E8C07E60BB81}"/>
          </ac:picMkLst>
        </pc:picChg>
      </pc:sldChg>
      <pc:sldChg chg="addSp delSp modSp add mod">
        <pc:chgData name="Nanda Fretes" userId="3251f339cb56ebd4" providerId="LiveId" clId="{5F4A5E5F-F63E-438F-B972-3C6902E7E416}" dt="2024-02-19T03:37:55.156" v="2806" actId="1076"/>
        <pc:sldMkLst>
          <pc:docMk/>
          <pc:sldMk cId="2751611847" sldId="457"/>
        </pc:sldMkLst>
        <pc:spChg chg="mod">
          <ac:chgData name="Nanda Fretes" userId="3251f339cb56ebd4" providerId="LiveId" clId="{5F4A5E5F-F63E-438F-B972-3C6902E7E416}" dt="2024-02-19T01:31:10.864" v="2092" actId="20577"/>
          <ac:spMkLst>
            <pc:docMk/>
            <pc:sldMk cId="2751611847" sldId="457"/>
            <ac:spMk id="2" creationId="{EA8A5E52-228A-40EA-DD11-44C62D51DD05}"/>
          </ac:spMkLst>
        </pc:spChg>
        <pc:spChg chg="mod">
          <ac:chgData name="Nanda Fretes" userId="3251f339cb56ebd4" providerId="LiveId" clId="{5F4A5E5F-F63E-438F-B972-3C6902E7E416}" dt="2024-02-19T03:37:55.156" v="2806" actId="1076"/>
          <ac:spMkLst>
            <pc:docMk/>
            <pc:sldMk cId="2751611847" sldId="457"/>
            <ac:spMk id="6" creationId="{56ABE45F-07AD-C257-B20C-661579D9F1C4}"/>
          </ac:spMkLst>
        </pc:spChg>
        <pc:picChg chg="add mod">
          <ac:chgData name="Nanda Fretes" userId="3251f339cb56ebd4" providerId="LiveId" clId="{5F4A5E5F-F63E-438F-B972-3C6902E7E416}" dt="2024-02-19T03:37:51.939" v="2805" actId="1076"/>
          <ac:picMkLst>
            <pc:docMk/>
            <pc:sldMk cId="2751611847" sldId="457"/>
            <ac:picMk id="8" creationId="{E4718220-E6FC-7DD5-8057-F8EB7E238920}"/>
          </ac:picMkLst>
        </pc:picChg>
        <pc:picChg chg="del mod">
          <ac:chgData name="Nanda Fretes" userId="3251f339cb56ebd4" providerId="LiveId" clId="{5F4A5E5F-F63E-438F-B972-3C6902E7E416}" dt="2024-02-19T01:32:20.683" v="2094" actId="478"/>
          <ac:picMkLst>
            <pc:docMk/>
            <pc:sldMk cId="2751611847" sldId="457"/>
            <ac:picMk id="9" creationId="{1D23B4D9-A7E0-45EC-4DBA-B6AF629898D2}"/>
          </ac:picMkLst>
        </pc:picChg>
      </pc:sldChg>
      <pc:sldChg chg="addSp delSp modSp add mod">
        <pc:chgData name="Nanda Fretes" userId="3251f339cb56ebd4" providerId="LiveId" clId="{5F4A5E5F-F63E-438F-B972-3C6902E7E416}" dt="2024-02-19T01:47:59.728" v="2314"/>
        <pc:sldMkLst>
          <pc:docMk/>
          <pc:sldMk cId="2706589394" sldId="458"/>
        </pc:sldMkLst>
        <pc:spChg chg="del">
          <ac:chgData name="Nanda Fretes" userId="3251f339cb56ebd4" providerId="LiveId" clId="{5F4A5E5F-F63E-438F-B972-3C6902E7E416}" dt="2024-02-19T01:47:58.766" v="2313" actId="478"/>
          <ac:spMkLst>
            <pc:docMk/>
            <pc:sldMk cId="2706589394" sldId="458"/>
            <ac:spMk id="2" creationId="{40103700-A928-4F4D-CBC5-5C9ADEEB5480}"/>
          </ac:spMkLst>
        </pc:spChg>
        <pc:spChg chg="del">
          <ac:chgData name="Nanda Fretes" userId="3251f339cb56ebd4" providerId="LiveId" clId="{5F4A5E5F-F63E-438F-B972-3C6902E7E416}" dt="2024-02-19T01:47:51.540" v="2312" actId="478"/>
          <ac:spMkLst>
            <pc:docMk/>
            <pc:sldMk cId="2706589394" sldId="458"/>
            <ac:spMk id="5" creationId="{0F9A5687-E233-0CF2-701B-82074D2ED3EF}"/>
          </ac:spMkLst>
        </pc:spChg>
        <pc:spChg chg="del">
          <ac:chgData name="Nanda Fretes" userId="3251f339cb56ebd4" providerId="LiveId" clId="{5F4A5E5F-F63E-438F-B972-3C6902E7E416}" dt="2024-02-19T01:47:51.540" v="2312" actId="478"/>
          <ac:spMkLst>
            <pc:docMk/>
            <pc:sldMk cId="2706589394" sldId="458"/>
            <ac:spMk id="6" creationId="{F28B6807-BCD3-374D-C66F-8E0E23C05B1B}"/>
          </ac:spMkLst>
        </pc:spChg>
        <pc:picChg chg="add mod">
          <ac:chgData name="Nanda Fretes" userId="3251f339cb56ebd4" providerId="LiveId" clId="{5F4A5E5F-F63E-438F-B972-3C6902E7E416}" dt="2024-02-19T01:47:59.728" v="2314"/>
          <ac:picMkLst>
            <pc:docMk/>
            <pc:sldMk cId="2706589394" sldId="458"/>
            <ac:picMk id="7" creationId="{35AA29BD-7BA9-425E-69A0-6E2ACAD79DB2}"/>
          </ac:picMkLst>
        </pc:picChg>
        <pc:picChg chg="del">
          <ac:chgData name="Nanda Fretes" userId="3251f339cb56ebd4" providerId="LiveId" clId="{5F4A5E5F-F63E-438F-B972-3C6902E7E416}" dt="2024-02-19T01:47:43.574" v="2311" actId="478"/>
          <ac:picMkLst>
            <pc:docMk/>
            <pc:sldMk cId="2706589394" sldId="458"/>
            <ac:picMk id="8" creationId="{E5AC136F-F6E4-8483-D5E6-B1FD95964C5D}"/>
          </ac:picMkLst>
        </pc:picChg>
      </pc:sldChg>
      <pc:sldChg chg="addSp delSp modSp add mod">
        <pc:chgData name="Nanda Fretes" userId="3251f339cb56ebd4" providerId="LiveId" clId="{5F4A5E5F-F63E-438F-B972-3C6902E7E416}" dt="2024-02-19T03:00:02.649" v="2323" actId="1076"/>
        <pc:sldMkLst>
          <pc:docMk/>
          <pc:sldMk cId="669904788" sldId="459"/>
        </pc:sldMkLst>
        <pc:picChg chg="add mod">
          <ac:chgData name="Nanda Fretes" userId="3251f339cb56ebd4" providerId="LiveId" clId="{5F4A5E5F-F63E-438F-B972-3C6902E7E416}" dt="2024-02-19T03:00:02.649" v="2323" actId="1076"/>
          <ac:picMkLst>
            <pc:docMk/>
            <pc:sldMk cId="669904788" sldId="459"/>
            <ac:picMk id="5" creationId="{DB84E127-30C4-ACB5-80A1-1EC9CE76DEFC}"/>
          </ac:picMkLst>
        </pc:picChg>
        <pc:picChg chg="del">
          <ac:chgData name="Nanda Fretes" userId="3251f339cb56ebd4" providerId="LiveId" clId="{5F4A5E5F-F63E-438F-B972-3C6902E7E416}" dt="2024-02-19T02:59:50.225" v="2317" actId="478"/>
          <ac:picMkLst>
            <pc:docMk/>
            <pc:sldMk cId="669904788" sldId="459"/>
            <ac:picMk id="7" creationId="{D5ED36BB-4DD2-049A-0317-E077516D6B77}"/>
          </ac:picMkLst>
        </pc:picChg>
      </pc:sldChg>
      <pc:sldChg chg="add del">
        <pc:chgData name="Nanda Fretes" userId="3251f339cb56ebd4" providerId="LiveId" clId="{5F4A5E5F-F63E-438F-B972-3C6902E7E416}" dt="2024-02-19T01:46:46.310" v="2310" actId="47"/>
        <pc:sldMkLst>
          <pc:docMk/>
          <pc:sldMk cId="2820875886" sldId="459"/>
        </pc:sldMkLst>
      </pc:sldChg>
      <pc:sldChg chg="addSp delSp modSp add mod">
        <pc:chgData name="Nanda Fretes" userId="3251f339cb56ebd4" providerId="LiveId" clId="{5F4A5E5F-F63E-438F-B972-3C6902E7E416}" dt="2024-02-19T04:08:31.054" v="3092" actId="2711"/>
        <pc:sldMkLst>
          <pc:docMk/>
          <pc:sldMk cId="3521916340" sldId="460"/>
        </pc:sldMkLst>
        <pc:spChg chg="add mod">
          <ac:chgData name="Nanda Fretes" userId="3251f339cb56ebd4" providerId="LiveId" clId="{5F4A5E5F-F63E-438F-B972-3C6902E7E416}" dt="2024-02-19T04:08:31.054" v="3092" actId="2711"/>
          <ac:spMkLst>
            <pc:docMk/>
            <pc:sldMk cId="3521916340" sldId="460"/>
            <ac:spMk id="2" creationId="{00C36091-2F64-7FC9-5E1B-D78BF560C2F5}"/>
          </ac:spMkLst>
        </pc:spChg>
        <pc:picChg chg="del">
          <ac:chgData name="Nanda Fretes" userId="3251f339cb56ebd4" providerId="LiveId" clId="{5F4A5E5F-F63E-438F-B972-3C6902E7E416}" dt="2024-02-19T03:16:14.096" v="2328" actId="478"/>
          <ac:picMkLst>
            <pc:docMk/>
            <pc:sldMk cId="3521916340" sldId="460"/>
            <ac:picMk id="5" creationId="{D356C6D4-807A-5497-59E8-B172E0E990F2}"/>
          </ac:picMkLst>
        </pc:picChg>
      </pc:sldChg>
      <pc:sldChg chg="modSp add mod">
        <pc:chgData name="Nanda Fretes" userId="3251f339cb56ebd4" providerId="LiveId" clId="{5F4A5E5F-F63E-438F-B972-3C6902E7E416}" dt="2024-02-19T03:22:42.422" v="2475" actId="207"/>
        <pc:sldMkLst>
          <pc:docMk/>
          <pc:sldMk cId="1366013870" sldId="461"/>
        </pc:sldMkLst>
        <pc:spChg chg="mod">
          <ac:chgData name="Nanda Fretes" userId="3251f339cb56ebd4" providerId="LiveId" clId="{5F4A5E5F-F63E-438F-B972-3C6902E7E416}" dt="2024-02-19T03:22:42.422" v="2475" actId="207"/>
          <ac:spMkLst>
            <pc:docMk/>
            <pc:sldMk cId="1366013870" sldId="461"/>
            <ac:spMk id="2" creationId="{44D35B4E-D890-A6E9-151A-D79602CC40C8}"/>
          </ac:spMkLst>
        </pc:spChg>
      </pc:sldChg>
      <pc:sldChg chg="new del">
        <pc:chgData name="Nanda Fretes" userId="3251f339cb56ebd4" providerId="LiveId" clId="{5F4A5E5F-F63E-438F-B972-3C6902E7E416}" dt="2024-02-19T03:20:25.591" v="2365" actId="680"/>
        <pc:sldMkLst>
          <pc:docMk/>
          <pc:sldMk cId="1949771971" sldId="461"/>
        </pc:sldMkLst>
      </pc:sldChg>
      <pc:sldChg chg="add del">
        <pc:chgData name="Nanda Fretes" userId="3251f339cb56ebd4" providerId="LiveId" clId="{5F4A5E5F-F63E-438F-B972-3C6902E7E416}" dt="2024-02-19T03:51:11.839" v="2885" actId="47"/>
        <pc:sldMkLst>
          <pc:docMk/>
          <pc:sldMk cId="1223487627" sldId="462"/>
        </pc:sldMkLst>
      </pc:sldChg>
      <pc:sldChg chg="modSp add del mod ord">
        <pc:chgData name="Nanda Fretes" userId="3251f339cb56ebd4" providerId="LiveId" clId="{5F4A5E5F-F63E-438F-B972-3C6902E7E416}" dt="2024-02-25T09:08:40.087" v="3093" actId="2696"/>
        <pc:sldMkLst>
          <pc:docMk/>
          <pc:sldMk cId="3788093647" sldId="463"/>
        </pc:sldMkLst>
        <pc:spChg chg="mod">
          <ac:chgData name="Nanda Fretes" userId="3251f339cb56ebd4" providerId="LiveId" clId="{5F4A5E5F-F63E-438F-B972-3C6902E7E416}" dt="2024-02-19T03:24:32.746" v="2493" actId="20577"/>
          <ac:spMkLst>
            <pc:docMk/>
            <pc:sldMk cId="3788093647" sldId="463"/>
            <ac:spMk id="2" creationId="{B05E2D40-3921-824D-16A6-10345773A8AD}"/>
          </ac:spMkLst>
        </pc:spChg>
        <pc:spChg chg="mod">
          <ac:chgData name="Nanda Fretes" userId="3251f339cb56ebd4" providerId="LiveId" clId="{5F4A5E5F-F63E-438F-B972-3C6902E7E416}" dt="2024-02-19T03:25:08" v="2498"/>
          <ac:spMkLst>
            <pc:docMk/>
            <pc:sldMk cId="3788093647" sldId="463"/>
            <ac:spMk id="6" creationId="{E479E66D-FA51-DA23-3231-9C49F1EEC2C0}"/>
          </ac:spMkLst>
        </pc:spChg>
      </pc:sldChg>
      <pc:sldChg chg="modSp add del mod">
        <pc:chgData name="Nanda Fretes" userId="3251f339cb56ebd4" providerId="LiveId" clId="{5F4A5E5F-F63E-438F-B972-3C6902E7E416}" dt="2024-02-25T09:08:40.087" v="3093" actId="2696"/>
        <pc:sldMkLst>
          <pc:docMk/>
          <pc:sldMk cId="3499644059" sldId="464"/>
        </pc:sldMkLst>
        <pc:spChg chg="mod">
          <ac:chgData name="Nanda Fretes" userId="3251f339cb56ebd4" providerId="LiveId" clId="{5F4A5E5F-F63E-438F-B972-3C6902E7E416}" dt="2024-02-19T03:37:02.226" v="2799" actId="1076"/>
          <ac:spMkLst>
            <pc:docMk/>
            <pc:sldMk cId="3499644059" sldId="464"/>
            <ac:spMk id="2" creationId="{304B8B18-9A96-057E-E15D-15B908A0C2D5}"/>
          </ac:spMkLst>
        </pc:spChg>
        <pc:spChg chg="mod">
          <ac:chgData name="Nanda Fretes" userId="3251f339cb56ebd4" providerId="LiveId" clId="{5F4A5E5F-F63E-438F-B972-3C6902E7E416}" dt="2024-02-19T03:37:09.521" v="2802" actId="115"/>
          <ac:spMkLst>
            <pc:docMk/>
            <pc:sldMk cId="3499644059" sldId="464"/>
            <ac:spMk id="6" creationId="{ED6E3C74-8D4B-2D79-0615-83DE57A4A459}"/>
          </ac:spMkLst>
        </pc:spChg>
      </pc:sldChg>
      <pc:sldChg chg="addSp delSp modSp add del mod">
        <pc:chgData name="Nanda Fretes" userId="3251f339cb56ebd4" providerId="LiveId" clId="{5F4A5E5F-F63E-438F-B972-3C6902E7E416}" dt="2024-02-25T09:08:40.087" v="3093" actId="2696"/>
        <pc:sldMkLst>
          <pc:docMk/>
          <pc:sldMk cId="2773955016" sldId="465"/>
        </pc:sldMkLst>
        <pc:spChg chg="mod">
          <ac:chgData name="Nanda Fretes" userId="3251f339cb56ebd4" providerId="LiveId" clId="{5F4A5E5F-F63E-438F-B972-3C6902E7E416}" dt="2024-02-19T03:50:57.182" v="2884" actId="113"/>
          <ac:spMkLst>
            <pc:docMk/>
            <pc:sldMk cId="2773955016" sldId="465"/>
            <ac:spMk id="2" creationId="{752A5CE4-D14E-DACA-1575-BAF97281DD67}"/>
          </ac:spMkLst>
        </pc:spChg>
        <pc:spChg chg="add mod">
          <ac:chgData name="Nanda Fretes" userId="3251f339cb56ebd4" providerId="LiveId" clId="{5F4A5E5F-F63E-438F-B972-3C6902E7E416}" dt="2024-02-19T03:45:23.988" v="2849" actId="1076"/>
          <ac:spMkLst>
            <pc:docMk/>
            <pc:sldMk cId="2773955016" sldId="465"/>
            <ac:spMk id="10" creationId="{11B7FDBA-9176-E7DB-E724-15498F226882}"/>
          </ac:spMkLst>
        </pc:spChg>
        <pc:spChg chg="add mod">
          <ac:chgData name="Nanda Fretes" userId="3251f339cb56ebd4" providerId="LiveId" clId="{5F4A5E5F-F63E-438F-B972-3C6902E7E416}" dt="2024-02-19T03:45:40.922" v="2853" actId="1076"/>
          <ac:spMkLst>
            <pc:docMk/>
            <pc:sldMk cId="2773955016" sldId="465"/>
            <ac:spMk id="11" creationId="{E7ADA221-B462-5D95-0C69-B4CD416D631B}"/>
          </ac:spMkLst>
        </pc:spChg>
        <pc:spChg chg="add del mod">
          <ac:chgData name="Nanda Fretes" userId="3251f339cb56ebd4" providerId="LiveId" clId="{5F4A5E5F-F63E-438F-B972-3C6902E7E416}" dt="2024-02-19T03:46:05.271" v="2865" actId="14100"/>
          <ac:spMkLst>
            <pc:docMk/>
            <pc:sldMk cId="2773955016" sldId="465"/>
            <ac:spMk id="12" creationId="{54738D4F-12CF-FFE4-B37B-A57310C90F56}"/>
          </ac:spMkLst>
        </pc:spChg>
        <pc:spChg chg="add mod">
          <ac:chgData name="Nanda Fretes" userId="3251f339cb56ebd4" providerId="LiveId" clId="{5F4A5E5F-F63E-438F-B972-3C6902E7E416}" dt="2024-02-19T03:46:16.326" v="2868" actId="1076"/>
          <ac:spMkLst>
            <pc:docMk/>
            <pc:sldMk cId="2773955016" sldId="465"/>
            <ac:spMk id="13" creationId="{C465DB63-FA7E-11EF-FEDC-9F01559D3E24}"/>
          </ac:spMkLst>
        </pc:spChg>
        <pc:picChg chg="del">
          <ac:chgData name="Nanda Fretes" userId="3251f339cb56ebd4" providerId="LiveId" clId="{5F4A5E5F-F63E-438F-B972-3C6902E7E416}" dt="2024-02-19T03:44:07.924" v="2834" actId="478"/>
          <ac:picMkLst>
            <pc:docMk/>
            <pc:sldMk cId="2773955016" sldId="465"/>
            <ac:picMk id="7" creationId="{B4FD4BEC-F5E4-193C-E073-55D1A27DC313}"/>
          </ac:picMkLst>
        </pc:picChg>
        <pc:picChg chg="del">
          <ac:chgData name="Nanda Fretes" userId="3251f339cb56ebd4" providerId="LiveId" clId="{5F4A5E5F-F63E-438F-B972-3C6902E7E416}" dt="2024-02-19T03:44:05.813" v="2833" actId="478"/>
          <ac:picMkLst>
            <pc:docMk/>
            <pc:sldMk cId="2773955016" sldId="465"/>
            <ac:picMk id="8" creationId="{BF674ABF-7E2E-73DB-DD32-082C434C7E9E}"/>
          </ac:picMkLst>
        </pc:picChg>
        <pc:picChg chg="add mod">
          <ac:chgData name="Nanda Fretes" userId="3251f339cb56ebd4" providerId="LiveId" clId="{5F4A5E5F-F63E-438F-B972-3C6902E7E416}" dt="2024-02-19T03:46:11.083" v="2867" actId="1076"/>
          <ac:picMkLst>
            <pc:docMk/>
            <pc:sldMk cId="2773955016" sldId="465"/>
            <ac:picMk id="9" creationId="{43C3E272-6123-908F-659D-A6CB66169405}"/>
          </ac:picMkLst>
        </pc:picChg>
      </pc:sldChg>
      <pc:sldChg chg="modSp add del mod">
        <pc:chgData name="Nanda Fretes" userId="3251f339cb56ebd4" providerId="LiveId" clId="{5F4A5E5F-F63E-438F-B972-3C6902E7E416}" dt="2024-02-25T09:08:40.087" v="3093" actId="2696"/>
        <pc:sldMkLst>
          <pc:docMk/>
          <pc:sldMk cId="419019601" sldId="466"/>
        </pc:sldMkLst>
        <pc:spChg chg="mod">
          <ac:chgData name="Nanda Fretes" userId="3251f339cb56ebd4" providerId="LiveId" clId="{5F4A5E5F-F63E-438F-B972-3C6902E7E416}" dt="2024-02-19T03:50:52.607" v="2883" actId="113"/>
          <ac:spMkLst>
            <pc:docMk/>
            <pc:sldMk cId="419019601" sldId="466"/>
            <ac:spMk id="2" creationId="{5E81FB5C-BA46-7250-EE46-4B9519BD36B4}"/>
          </ac:spMkLst>
        </pc:spChg>
      </pc:sldChg>
      <pc:sldChg chg="addSp delSp modSp add del mod">
        <pc:chgData name="Nanda Fretes" userId="3251f339cb56ebd4" providerId="LiveId" clId="{5F4A5E5F-F63E-438F-B972-3C6902E7E416}" dt="2024-02-25T09:08:40.087" v="3093" actId="2696"/>
        <pc:sldMkLst>
          <pc:docMk/>
          <pc:sldMk cId="886818927" sldId="467"/>
        </pc:sldMkLst>
        <pc:spChg chg="mod">
          <ac:chgData name="Nanda Fretes" userId="3251f339cb56ebd4" providerId="LiveId" clId="{5F4A5E5F-F63E-438F-B972-3C6902E7E416}" dt="2024-02-19T03:50:46.038" v="2882" actId="113"/>
          <ac:spMkLst>
            <pc:docMk/>
            <pc:sldMk cId="886818927" sldId="467"/>
            <ac:spMk id="2" creationId="{1C2FBC43-A138-B560-B717-B642086412B7}"/>
          </ac:spMkLst>
        </pc:spChg>
        <pc:spChg chg="add mod">
          <ac:chgData name="Nanda Fretes" userId="3251f339cb56ebd4" providerId="LiveId" clId="{5F4A5E5F-F63E-438F-B972-3C6902E7E416}" dt="2024-02-19T03:50:35.698" v="2881" actId="1076"/>
          <ac:spMkLst>
            <pc:docMk/>
            <pc:sldMk cId="886818927" sldId="467"/>
            <ac:spMk id="8" creationId="{12DDBEE5-B888-8DC6-BB5B-DAD4B65FCE15}"/>
          </ac:spMkLst>
        </pc:spChg>
        <pc:picChg chg="add mod">
          <ac:chgData name="Nanda Fretes" userId="3251f339cb56ebd4" providerId="LiveId" clId="{5F4A5E5F-F63E-438F-B972-3C6902E7E416}" dt="2024-02-19T03:49:49.166" v="2875" actId="14100"/>
          <ac:picMkLst>
            <pc:docMk/>
            <pc:sldMk cId="886818927" sldId="467"/>
            <ac:picMk id="7" creationId="{73438692-932C-9368-01D0-4C0AFF28F5E8}"/>
          </ac:picMkLst>
        </pc:picChg>
        <pc:picChg chg="del">
          <ac:chgData name="Nanda Fretes" userId="3251f339cb56ebd4" providerId="LiveId" clId="{5F4A5E5F-F63E-438F-B972-3C6902E7E416}" dt="2024-02-19T03:49:39.891" v="2871" actId="478"/>
          <ac:picMkLst>
            <pc:docMk/>
            <pc:sldMk cId="886818927" sldId="467"/>
            <ac:picMk id="9" creationId="{55950397-2CDF-DD07-D836-3A8F031CBD47}"/>
          </ac:picMkLst>
        </pc:picChg>
      </pc:sldChg>
      <pc:sldChg chg="addSp delSp modSp add del mod">
        <pc:chgData name="Nanda Fretes" userId="3251f339cb56ebd4" providerId="LiveId" clId="{5F4A5E5F-F63E-438F-B972-3C6902E7E416}" dt="2024-02-25T09:08:40.087" v="3093" actId="2696"/>
        <pc:sldMkLst>
          <pc:docMk/>
          <pc:sldMk cId="63889503" sldId="468"/>
        </pc:sldMkLst>
        <pc:spChg chg="mod">
          <ac:chgData name="Nanda Fretes" userId="3251f339cb56ebd4" providerId="LiveId" clId="{5F4A5E5F-F63E-438F-B972-3C6902E7E416}" dt="2024-02-19T03:59:46.774" v="2905" actId="20577"/>
          <ac:spMkLst>
            <pc:docMk/>
            <pc:sldMk cId="63889503" sldId="468"/>
            <ac:spMk id="2" creationId="{EC522EB3-59C7-E8EB-F070-14FFC6B1A382}"/>
          </ac:spMkLst>
        </pc:spChg>
        <pc:spChg chg="del mod">
          <ac:chgData name="Nanda Fretes" userId="3251f339cb56ebd4" providerId="LiveId" clId="{5F4A5E5F-F63E-438F-B972-3C6902E7E416}" dt="2024-02-19T03:59:57.430" v="2908" actId="478"/>
          <ac:spMkLst>
            <pc:docMk/>
            <pc:sldMk cId="63889503" sldId="468"/>
            <ac:spMk id="8" creationId="{CF11DA63-F953-23B3-C1F4-C3B805E22417}"/>
          </ac:spMkLst>
        </pc:spChg>
        <pc:spChg chg="add mod">
          <ac:chgData name="Nanda Fretes" userId="3251f339cb56ebd4" providerId="LiveId" clId="{5F4A5E5F-F63E-438F-B972-3C6902E7E416}" dt="2024-02-19T04:07:27.332" v="3035" actId="20577"/>
          <ac:spMkLst>
            <pc:docMk/>
            <pc:sldMk cId="63889503" sldId="468"/>
            <ac:spMk id="16" creationId="{CBCDEAFA-056E-B948-7BDE-C28CB426118C}"/>
          </ac:spMkLst>
        </pc:spChg>
        <pc:picChg chg="del">
          <ac:chgData name="Nanda Fretes" userId="3251f339cb56ebd4" providerId="LiveId" clId="{5F4A5E5F-F63E-438F-B972-3C6902E7E416}" dt="2024-02-19T03:59:49.256" v="2906" actId="478"/>
          <ac:picMkLst>
            <pc:docMk/>
            <pc:sldMk cId="63889503" sldId="468"/>
            <ac:picMk id="7" creationId="{B18AA781-BCF5-F78D-DD1F-21550A4A6006}"/>
          </ac:picMkLst>
        </pc:picChg>
        <pc:picChg chg="add mod">
          <ac:chgData name="Nanda Fretes" userId="3251f339cb56ebd4" providerId="LiveId" clId="{5F4A5E5F-F63E-438F-B972-3C6902E7E416}" dt="2024-02-19T04:02:34.517" v="3008" actId="1076"/>
          <ac:picMkLst>
            <pc:docMk/>
            <pc:sldMk cId="63889503" sldId="468"/>
            <ac:picMk id="9" creationId="{20DEC09F-2178-8608-545B-4986B60906F5}"/>
          </ac:picMkLst>
        </pc:picChg>
        <pc:picChg chg="add mod">
          <ac:chgData name="Nanda Fretes" userId="3251f339cb56ebd4" providerId="LiveId" clId="{5F4A5E5F-F63E-438F-B972-3C6902E7E416}" dt="2024-02-19T04:02:31.631" v="3007" actId="1076"/>
          <ac:picMkLst>
            <pc:docMk/>
            <pc:sldMk cId="63889503" sldId="468"/>
            <ac:picMk id="15" creationId="{2C180307-6B60-5E7F-349D-F5B021C77A34}"/>
          </ac:picMkLst>
        </pc:picChg>
      </pc:sldChg>
      <pc:sldChg chg="modSp add del mod ord">
        <pc:chgData name="Nanda Fretes" userId="3251f339cb56ebd4" providerId="LiveId" clId="{5F4A5E5F-F63E-438F-B972-3C6902E7E416}" dt="2024-02-25T09:08:40.087" v="3093" actId="2696"/>
        <pc:sldMkLst>
          <pc:docMk/>
          <pc:sldMk cId="3221232314" sldId="469"/>
        </pc:sldMkLst>
        <pc:spChg chg="mod">
          <ac:chgData name="Nanda Fretes" userId="3251f339cb56ebd4" providerId="LiveId" clId="{5F4A5E5F-F63E-438F-B972-3C6902E7E416}" dt="2024-02-19T04:02:59.789" v="3027" actId="20577"/>
          <ac:spMkLst>
            <pc:docMk/>
            <pc:sldMk cId="3221232314" sldId="469"/>
            <ac:spMk id="2" creationId="{F31C991C-F751-EC9E-0C81-9454D7D621C0}"/>
          </ac:spMkLst>
        </pc:spChg>
        <pc:spChg chg="mod">
          <ac:chgData name="Nanda Fretes" userId="3251f339cb56ebd4" providerId="LiveId" clId="{5F4A5E5F-F63E-438F-B972-3C6902E7E416}" dt="2024-02-19T04:05:15.273" v="3031" actId="2711"/>
          <ac:spMkLst>
            <pc:docMk/>
            <pc:sldMk cId="3221232314" sldId="469"/>
            <ac:spMk id="6" creationId="{473E6F07-FE0C-DAE8-A958-91F512A3ED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534D7-6D90-41EC-8E3A-8FF89FAE9B09}" type="datetimeFigureOut">
              <a:rPr lang="pt-BR" smtClean="0"/>
              <a:t>25/02/2024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8651B-156B-45E9-8C7F-A370AD80C55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0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684E8-0E51-406D-ADBD-2D61AD0300C1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22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A61F-9BBE-4E3D-A531-7BF071D46C0D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38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2F808-8BE2-4C2D-ACE0-D875824012F7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31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60E8-7B6A-4676-BFD3-C61848D1B898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8685-4C99-4652-BE59-18913BC85819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24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E109-ED78-4166-8788-085813B79FB0}" type="datetime1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2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A03B9-4E33-48CC-ABA2-0F9AD1BE8089}" type="datetime1">
              <a:rPr lang="pt-BR" smtClean="0"/>
              <a:t>25/02/2024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48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9B99-6262-4395-BAB3-D6B9937502B1}" type="datetime1">
              <a:rPr lang="pt-BR" smtClean="0"/>
              <a:t>25/02/2024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8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3844-AF5A-4D12-BFC7-6AA3BBD1D257}" type="datetime1">
              <a:rPr lang="pt-BR" smtClean="0"/>
              <a:t>25/02/2024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27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C3E12-451A-4306-8032-F4E817BDE728}" type="datetime1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564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CE283-8FE9-4489-ABB8-037B772BAA2F}" type="datetime1">
              <a:rPr lang="pt-BR" smtClean="0"/>
              <a:t>25/02/2024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Lindomar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9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179C0-EF26-48AB-AAA2-2D06E89729A3}" type="datetime1">
              <a:rPr lang="pt-BR" smtClean="0"/>
              <a:t>25/02/2024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Lindomar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C9144-E6D3-426D-AC1E-795457112563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020B761-6A59-4B1C-B053-13F935F351CC}"/>
              </a:ext>
            </a:extLst>
          </p:cNvPr>
          <p:cNvSpPr/>
          <p:nvPr userDrawn="1"/>
        </p:nvSpPr>
        <p:spPr>
          <a:xfrm>
            <a:off x="0" y="875145"/>
            <a:ext cx="304800" cy="5107709"/>
          </a:xfrm>
          <a:prstGeom prst="rect">
            <a:avLst/>
          </a:prstGeom>
          <a:solidFill>
            <a:srgbClr val="A50021"/>
          </a:solidFill>
          <a:ln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2400"/>
          </a:p>
        </p:txBody>
      </p:sp>
      <p:sp>
        <p:nvSpPr>
          <p:cNvPr id="9" name="CaixaDeTexto 6">
            <a:extLst>
              <a:ext uri="{FF2B5EF4-FFF2-40B4-BE49-F238E27FC236}">
                <a16:creationId xmlns:a16="http://schemas.microsoft.com/office/drawing/2014/main" id="{2E6887F8-38A4-4498-9C84-7D1552D7BB19}"/>
              </a:ext>
            </a:extLst>
          </p:cNvPr>
          <p:cNvSpPr txBox="1"/>
          <p:nvPr userDrawn="1"/>
        </p:nvSpPr>
        <p:spPr>
          <a:xfrm>
            <a:off x="-60960" y="2398171"/>
            <a:ext cx="430887" cy="206165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PROFESSOR LINDOMAR</a:t>
            </a:r>
          </a:p>
        </p:txBody>
      </p:sp>
    </p:spTree>
    <p:extLst>
      <p:ext uri="{BB962C8B-B14F-4D97-AF65-F5344CB8AC3E}">
        <p14:creationId xmlns:p14="http://schemas.microsoft.com/office/powerpoint/2010/main" val="2617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572BBD5-BA3A-4603-9415-53E0307E3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>
                <a:effectLst/>
              </a:rPr>
              <a:t>FrontEnd</a:t>
            </a:r>
            <a:endParaRPr lang="pt-BR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2A238F8-20E9-46AD-9DCD-9C8765F0C8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0332A9-35F4-4F0E-AF66-F73616E9996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288989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F646E-73D2-6F8E-BBCC-4BD2B0D4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10C19C8-43FC-8313-279A-FA6F6A45A90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A476604-EBFB-5BEC-1399-6964040CF45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4D35B4E-D890-A6E9-151A-D79602CC40C8}"/>
              </a:ext>
            </a:extLst>
          </p:cNvPr>
          <p:cNvSpPr txBox="1"/>
          <p:nvPr/>
        </p:nvSpPr>
        <p:spPr>
          <a:xfrm>
            <a:off x="569410" y="1026648"/>
            <a:ext cx="11403113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Pedir um número ao usuário de 1 a 9, e imprima a tabuada desse valor.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Neste exercício, você deve calcular e imprimir a soma dos cubos dos primeiros 10 números naturais. Os números naturais são os números positivos começando em 1, então os primeiros 10 números naturais são 1, 2, 3, ..., 10, e os seus cubos são 1, 8, 27, ..., 1000</a:t>
            </a:r>
            <a:r>
              <a:rPr lang="pt-BR" sz="2800" dirty="0"/>
              <a:t>. </a:t>
            </a: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/>
              <a:t>Neste exercício, você precisa criar um programa que calcula o fatorial de um número. O fatorial de um número é o produto de todos os números inteiros positivos de 1 até o número. Por exemplo, o fatorial de 5 (representado por 5!) é 1 * 2 * 3 * 4 * 5 = 120.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2400" dirty="0"/>
          </a:p>
          <a:p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01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F5435-2F3B-4AFF-5D5C-7CC51C199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83F6491F-CDF0-3842-E444-40E78A8265A9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449CE80-B035-2102-34B3-34E587A900A4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1ACE50A6-4C8F-6257-90BD-CAA00DF52821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B06BB16B-4CAB-BF5A-109C-9282DEB3C1E3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Laços de repetição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CC4BA8-1D7E-AE84-0454-9696BDBA9FA8}"/>
              </a:ext>
            </a:extLst>
          </p:cNvPr>
          <p:cNvSpPr txBox="1"/>
          <p:nvPr/>
        </p:nvSpPr>
        <p:spPr>
          <a:xfrm>
            <a:off x="788887" y="2282104"/>
            <a:ext cx="11403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São uma das principais características da programação, e está presente em grande parte da linguagens conhecidas hoje. </a:t>
            </a:r>
          </a:p>
          <a:p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/>
              <a:t>Permite que um bloco de código seja </a:t>
            </a:r>
          </a:p>
          <a:p>
            <a:r>
              <a:rPr lang="pt-BR" sz="3200" dirty="0"/>
              <a:t>repetido diversas vezes até que uma </a:t>
            </a:r>
          </a:p>
          <a:p>
            <a:r>
              <a:rPr lang="pt-BR" sz="3200" dirty="0"/>
              <a:t>condição seja satisfeita.</a:t>
            </a:r>
            <a:endParaRPr lang="pt-BR" sz="3200" dirty="0">
              <a:solidFill>
                <a:srgbClr val="040C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petir - ícones de setas grátis">
            <a:extLst>
              <a:ext uri="{FF2B5EF4-FFF2-40B4-BE49-F238E27FC236}">
                <a16:creationId xmlns:a16="http://schemas.microsoft.com/office/drawing/2014/main" id="{2589CE81-D3E6-500E-CB51-66144D4D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529" y="3273557"/>
            <a:ext cx="3221770" cy="322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13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21268-55C1-3794-BCAC-E2039C6D9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4D7EE2E-58F4-E0BB-0173-75F9367224BF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72E4C22-BA79-AE31-7CDB-9265EB85D48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3E62D485-F4F1-5F28-944D-524A58BBC928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206B117F-2195-860A-8526-95A978D7EA05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Laços de repetição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074F7E5-0947-33B0-C17A-91A1156AC55C}"/>
              </a:ext>
            </a:extLst>
          </p:cNvPr>
          <p:cNvSpPr txBox="1"/>
          <p:nvPr/>
        </p:nvSpPr>
        <p:spPr>
          <a:xfrm>
            <a:off x="598906" y="1831479"/>
            <a:ext cx="114031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Eles são essenciais para a resolução de uma grande variedade de problemas de programação, como a repetição de uma ação, a iteração em uma coleção de itens ou a espera por uma condição ser satisfeita.</a:t>
            </a:r>
          </a:p>
          <a:p>
            <a:endParaRPr lang="pt-BR" sz="2800" dirty="0"/>
          </a:p>
          <a:p>
            <a:r>
              <a:rPr lang="pt-BR" sz="2800" dirty="0"/>
              <a:t>Em </a:t>
            </a:r>
            <a:r>
              <a:rPr lang="pt-BR" sz="2800" dirty="0" err="1"/>
              <a:t>JavaScript</a:t>
            </a:r>
            <a:r>
              <a:rPr lang="pt-BR" sz="2800" dirty="0"/>
              <a:t>, temos três estruturas principais de laços de repetição: </a:t>
            </a:r>
          </a:p>
          <a:p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DO-WHILE. </a:t>
            </a:r>
          </a:p>
        </p:txBody>
      </p:sp>
    </p:spTree>
    <p:extLst>
      <p:ext uri="{BB962C8B-B14F-4D97-AF65-F5344CB8AC3E}">
        <p14:creationId xmlns:p14="http://schemas.microsoft.com/office/powerpoint/2010/main" val="67798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3E503-B9FE-1931-DBC0-108872305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DBC7F74-D00D-DAB3-9F46-8EF4A0B03CF0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B757918-E080-BE5C-368C-48035426B36C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E7520CEA-DBC7-9B4D-95FB-31E2C190B1A7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A4AF7B80-C41D-F742-0A60-F204A061E41D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8530A4-5381-DAC5-6FFE-06B52F08C60F}"/>
              </a:ext>
            </a:extLst>
          </p:cNvPr>
          <p:cNvSpPr txBox="1"/>
          <p:nvPr/>
        </p:nvSpPr>
        <p:spPr>
          <a:xfrm>
            <a:off x="788887" y="4170581"/>
            <a:ext cx="114031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Explicação: Este código inicia uma variável i em 1 e, enquanto i for menor ou igual a 10, imprime i no console e depois incrementa i em 1</a:t>
            </a:r>
            <a:r>
              <a:rPr lang="pt-BR" sz="2800" dirty="0">
                <a:solidFill>
                  <a:srgbClr val="FF0000"/>
                </a:solidFill>
              </a:rPr>
              <a:t>. O laço for é especialmente útil quando sabemos exatamente quantas vezes queremos que nosso código seja executado.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240FE-7249-F2C4-CB8E-096CE2C2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289" y="1459542"/>
            <a:ext cx="9323805" cy="216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95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B720-FCC9-0B3C-ECBC-705F78FA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0F11E8F-8234-34C3-1E49-931CDD1B167C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5719751-36C2-4589-614D-D8EF5454DF7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0C7C3EB2-B0D0-0749-9E17-52593C3435CF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9092DF8F-4209-0B6B-826A-60D043A24474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BR" sz="48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676DD5-A0DD-924F-7F58-7E0A50DA2DFE}"/>
              </a:ext>
            </a:extLst>
          </p:cNvPr>
          <p:cNvSpPr txBox="1"/>
          <p:nvPr/>
        </p:nvSpPr>
        <p:spPr>
          <a:xfrm>
            <a:off x="598906" y="4385287"/>
            <a:ext cx="114031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Explicação: Este código inicia uma variável contador em 20 e </a:t>
            </a:r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enquanto uma condição seja verdadeira,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exibe o resultado no console e incrementa i em 1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pt-BR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AB835E0-F31A-1FB0-8F9D-E8C07E60B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95" y="1520775"/>
            <a:ext cx="8703399" cy="23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7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CC6C-3031-C5E0-E63E-DABB14984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7CBF119-D289-BE2F-C8DF-D852951F79F8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0745D83-9FF9-244F-E8CE-CFBCD0DD08A7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3AACCB26-88E3-480E-E5BF-47AAC0DD9CD5}"/>
              </a:ext>
            </a:extLst>
          </p:cNvPr>
          <p:cNvSpPr txBox="1">
            <a:spLocks/>
          </p:cNvSpPr>
          <p:nvPr/>
        </p:nvSpPr>
        <p:spPr>
          <a:xfrm>
            <a:off x="2251586" y="2091530"/>
            <a:ext cx="9301315" cy="13456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endParaRPr lang="pt-BR" sz="3200" b="0" dirty="0">
              <a:solidFill>
                <a:srgbClr val="A500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2">
            <a:extLst>
              <a:ext uri="{FF2B5EF4-FFF2-40B4-BE49-F238E27FC236}">
                <a16:creationId xmlns:a16="http://schemas.microsoft.com/office/drawing/2014/main" id="{EA8A5E52-228A-40EA-DD11-44C62D51DD05}"/>
              </a:ext>
            </a:extLst>
          </p:cNvPr>
          <p:cNvSpPr txBox="1">
            <a:spLocks/>
          </p:cNvSpPr>
          <p:nvPr/>
        </p:nvSpPr>
        <p:spPr>
          <a:xfrm>
            <a:off x="598906" y="373082"/>
            <a:ext cx="10170030" cy="32217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base"/>
            <a:r>
              <a:rPr lang="pt-BR" sz="4800" dirty="0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- </a:t>
            </a:r>
            <a:r>
              <a:rPr lang="pt-BR" sz="4800" dirty="0" err="1">
                <a:solidFill>
                  <a:srgbClr val="C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BR" sz="480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6000" b="0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36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ABE45F-07AD-C257-B20C-661579D9F1C4}"/>
              </a:ext>
            </a:extLst>
          </p:cNvPr>
          <p:cNvSpPr txBox="1"/>
          <p:nvPr/>
        </p:nvSpPr>
        <p:spPr>
          <a:xfrm>
            <a:off x="598906" y="3102911"/>
            <a:ext cx="114031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Explicação: Este código inicia uma variável i em 1 e faz uma verificação, se o número e ímpar, então exibe o resultado no console e incrementa i em 1</a:t>
            </a: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Do </a:t>
            </a:r>
            <a:r>
              <a:rPr lang="pt-B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sempre vai executar pelo menos a 1 vez, e depois valida a condição do </a:t>
            </a:r>
            <a:r>
              <a:rPr lang="pt-BR" sz="28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endParaRPr lang="pt-BR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4718220-E6FC-7DD5-8057-F8EB7E23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462" y="197571"/>
            <a:ext cx="5654462" cy="35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1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5E3B6-210D-376C-163B-3EA6160EF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80914A6-AA95-3852-BB63-B0AB4AA39E5E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79F9CE9-EEA5-8F05-C6CD-497A25C20113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7" name="Picture 2" descr="Jogue Bingo Online PIX | Pague com PIX">
            <a:extLst>
              <a:ext uri="{FF2B5EF4-FFF2-40B4-BE49-F238E27FC236}">
                <a16:creationId xmlns:a16="http://schemas.microsoft.com/office/drawing/2014/main" id="{35AA29BD-7BA9-425E-69A0-6E2ACAD7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909" y="871538"/>
            <a:ext cx="10261598" cy="577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58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E12AB-CD84-1A6E-3FC1-439CE6332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527898D-4149-58C3-EFFB-49C454A75196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0B9403-1530-5EC8-4BB6-2982E3D4F740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84E127-30C4-ACB5-80A1-1EC9CE76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87" y="1534635"/>
            <a:ext cx="11574241" cy="37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0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C40C7-8C62-8F09-3F02-97B4D38B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71249E7E-9206-C135-1BCF-3A23F79F414B}"/>
              </a:ext>
            </a:extLst>
          </p:cNvPr>
          <p:cNvSpPr/>
          <p:nvPr/>
        </p:nvSpPr>
        <p:spPr>
          <a:xfrm>
            <a:off x="0" y="871538"/>
            <a:ext cx="385763" cy="5114925"/>
          </a:xfrm>
          <a:prstGeom prst="rect">
            <a:avLst/>
          </a:prstGeom>
          <a:solidFill>
            <a:srgbClr val="A5002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pt-BR" dirty="0">
                <a:solidFill>
                  <a:srgbClr val="E3896D"/>
                </a:solidFill>
              </a:rPr>
              <a:t>Fernanda Fretes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BCF4C2A-3267-BF0F-EFB5-C0AAC5ED6D2A}"/>
              </a:ext>
            </a:extLst>
          </p:cNvPr>
          <p:cNvSpPr txBox="1">
            <a:spLocks/>
          </p:cNvSpPr>
          <p:nvPr/>
        </p:nvSpPr>
        <p:spPr>
          <a:xfrm>
            <a:off x="0" y="197572"/>
            <a:ext cx="10515600" cy="673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 err="1">
                <a:solidFill>
                  <a:srgbClr val="A50021"/>
                </a:solidFill>
              </a:rPr>
              <a:t>FrontEnd</a:t>
            </a:r>
            <a:r>
              <a:rPr lang="pt-BR" dirty="0">
                <a:solidFill>
                  <a:srgbClr val="A50021"/>
                </a:solidFill>
              </a:rPr>
              <a:t>  - </a:t>
            </a:r>
            <a:r>
              <a:rPr lang="pt-BR" dirty="0" err="1">
                <a:solidFill>
                  <a:srgbClr val="A50021"/>
                </a:solidFill>
              </a:rPr>
              <a:t>JavaScript</a:t>
            </a:r>
            <a:endParaRPr lang="pt-BR" dirty="0">
              <a:solidFill>
                <a:srgbClr val="A5002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0C36091-2F64-7FC9-5E1B-D78BF560C2F5}"/>
              </a:ext>
            </a:extLst>
          </p:cNvPr>
          <p:cNvSpPr txBox="1"/>
          <p:nvPr/>
        </p:nvSpPr>
        <p:spPr>
          <a:xfrm>
            <a:off x="569410" y="1026648"/>
            <a:ext cx="1140311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Exercícios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 exercício, você vai simular um jogo onde o usuário "pensa" em um número de 1 a 100 e o programa deve adivinhar o número, dando um número exato de chutes possíveis.</a:t>
            </a:r>
          </a:p>
          <a:p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Neste exercício, você vai simular um jogo de "Pedra, papel e tesoura" contra o computador. Para simplificar, vamos supor que a escolha do usuário é sempre "pedra". 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 exercício, você precisa imprimir os primeiros 10 números da sequência de Fibonacci. A sequência de Fibonacci é uma sequência de números onde cada número subsequente é a soma dos dois anteriores. Ela começa assim: 0, 1, 1, 2, 3, 5, 8, 13... </a:t>
            </a:r>
          </a:p>
          <a:p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16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545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FrontEnd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lab17</dc:creator>
  <cp:lastModifiedBy>Nanda Fretes</cp:lastModifiedBy>
  <cp:revision>405</cp:revision>
  <dcterms:created xsi:type="dcterms:W3CDTF">2019-06-17T10:47:58Z</dcterms:created>
  <dcterms:modified xsi:type="dcterms:W3CDTF">2024-02-25T09:08:45Z</dcterms:modified>
</cp:coreProperties>
</file>