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97" r:id="rId2"/>
    <p:sldId id="452" r:id="rId3"/>
    <p:sldId id="476" r:id="rId4"/>
    <p:sldId id="471" r:id="rId5"/>
    <p:sldId id="472" r:id="rId6"/>
    <p:sldId id="473" r:id="rId7"/>
    <p:sldId id="474" r:id="rId8"/>
    <p:sldId id="477" r:id="rId9"/>
    <p:sldId id="478" r:id="rId10"/>
    <p:sldId id="481" r:id="rId11"/>
    <p:sldId id="482" r:id="rId12"/>
    <p:sldId id="483" r:id="rId13"/>
    <p:sldId id="470" r:id="rId14"/>
    <p:sldId id="444" r:id="rId15"/>
    <p:sldId id="443" r:id="rId16"/>
    <p:sldId id="445" r:id="rId17"/>
    <p:sldId id="446" r:id="rId18"/>
    <p:sldId id="447" r:id="rId19"/>
    <p:sldId id="448" r:id="rId20"/>
    <p:sldId id="449" r:id="rId21"/>
    <p:sldId id="465" r:id="rId22"/>
    <p:sldId id="466" r:id="rId23"/>
    <p:sldId id="467" r:id="rId24"/>
    <p:sldId id="469" r:id="rId25"/>
    <p:sldId id="468" r:id="rId26"/>
    <p:sldId id="463" r:id="rId27"/>
    <p:sldId id="464" r:id="rId28"/>
    <p:sldId id="479" r:id="rId29"/>
    <p:sldId id="484" r:id="rId30"/>
    <p:sldId id="480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D45C"/>
    <a:srgbClr val="A50021"/>
    <a:srgbClr val="7C49AC"/>
    <a:srgbClr val="3F64DF"/>
    <a:srgbClr val="0A0B27"/>
    <a:srgbClr val="D3DB25"/>
    <a:srgbClr val="00984A"/>
    <a:srgbClr val="62A79C"/>
    <a:srgbClr val="070604"/>
    <a:srgbClr val="F1D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CE348F-6296-4CA2-AC06-80141135900A}" v="20" dt="2024-02-26T19:14:30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BACE348F-6296-4CA2-AC06-80141135900A}"/>
    <pc:docChg chg="undo custSel addSld delSld modSld">
      <pc:chgData name="Nanda Fretes" userId="3251f339cb56ebd4" providerId="LiveId" clId="{BACE348F-6296-4CA2-AC06-80141135900A}" dt="2024-02-26T19:17:49.536" v="3360" actId="207"/>
      <pc:docMkLst>
        <pc:docMk/>
      </pc:docMkLst>
      <pc:sldChg chg="del">
        <pc:chgData name="Nanda Fretes" userId="3251f339cb56ebd4" providerId="LiveId" clId="{BACE348F-6296-4CA2-AC06-80141135900A}" dt="2024-02-25T09:09:51.756" v="9" actId="47"/>
        <pc:sldMkLst>
          <pc:docMk/>
          <pc:sldMk cId="3018134581" sldId="442"/>
        </pc:sldMkLst>
      </pc:sldChg>
      <pc:sldChg chg="add">
        <pc:chgData name="Nanda Fretes" userId="3251f339cb56ebd4" providerId="LiveId" clId="{BACE348F-6296-4CA2-AC06-80141135900A}" dt="2024-02-25T09:09:41.467" v="0"/>
        <pc:sldMkLst>
          <pc:docMk/>
          <pc:sldMk cId="2055958424" sldId="443"/>
        </pc:sldMkLst>
      </pc:sldChg>
      <pc:sldChg chg="add">
        <pc:chgData name="Nanda Fretes" userId="3251f339cb56ebd4" providerId="LiveId" clId="{BACE348F-6296-4CA2-AC06-80141135900A}" dt="2024-02-25T09:09:41.467" v="0"/>
        <pc:sldMkLst>
          <pc:docMk/>
          <pc:sldMk cId="3903664360" sldId="444"/>
        </pc:sldMkLst>
      </pc:sldChg>
      <pc:sldChg chg="add">
        <pc:chgData name="Nanda Fretes" userId="3251f339cb56ebd4" providerId="LiveId" clId="{BACE348F-6296-4CA2-AC06-80141135900A}" dt="2024-02-25T09:09:41.467" v="0"/>
        <pc:sldMkLst>
          <pc:docMk/>
          <pc:sldMk cId="104810356" sldId="445"/>
        </pc:sldMkLst>
      </pc:sldChg>
      <pc:sldChg chg="add">
        <pc:chgData name="Nanda Fretes" userId="3251f339cb56ebd4" providerId="LiveId" clId="{BACE348F-6296-4CA2-AC06-80141135900A}" dt="2024-02-25T09:09:41.467" v="0"/>
        <pc:sldMkLst>
          <pc:docMk/>
          <pc:sldMk cId="1219193074" sldId="446"/>
        </pc:sldMkLst>
      </pc:sldChg>
      <pc:sldChg chg="add">
        <pc:chgData name="Nanda Fretes" userId="3251f339cb56ebd4" providerId="LiveId" clId="{BACE348F-6296-4CA2-AC06-80141135900A}" dt="2024-02-25T09:09:41.467" v="0"/>
        <pc:sldMkLst>
          <pc:docMk/>
          <pc:sldMk cId="867787592" sldId="447"/>
        </pc:sldMkLst>
      </pc:sldChg>
      <pc:sldChg chg="modSp add mod">
        <pc:chgData name="Nanda Fretes" userId="3251f339cb56ebd4" providerId="LiveId" clId="{BACE348F-6296-4CA2-AC06-80141135900A}" dt="2024-02-25T17:39:21.651" v="1924" actId="20577"/>
        <pc:sldMkLst>
          <pc:docMk/>
          <pc:sldMk cId="2238617257" sldId="448"/>
        </pc:sldMkLst>
        <pc:spChg chg="mod">
          <ac:chgData name="Nanda Fretes" userId="3251f339cb56ebd4" providerId="LiveId" clId="{BACE348F-6296-4CA2-AC06-80141135900A}" dt="2024-02-25T17:39:21.651" v="1924" actId="20577"/>
          <ac:spMkLst>
            <pc:docMk/>
            <pc:sldMk cId="2238617257" sldId="448"/>
            <ac:spMk id="2" creationId="{FFB60F57-35EA-9E61-DC57-629C59289D08}"/>
          </ac:spMkLst>
        </pc:spChg>
      </pc:sldChg>
      <pc:sldChg chg="add">
        <pc:chgData name="Nanda Fretes" userId="3251f339cb56ebd4" providerId="LiveId" clId="{BACE348F-6296-4CA2-AC06-80141135900A}" dt="2024-02-25T09:09:41.467" v="0"/>
        <pc:sldMkLst>
          <pc:docMk/>
          <pc:sldMk cId="1373747145" sldId="449"/>
        </pc:sldMkLst>
      </pc:sldChg>
      <pc:sldChg chg="delSp modSp add mod">
        <pc:chgData name="Nanda Fretes" userId="3251f339cb56ebd4" providerId="LiveId" clId="{BACE348F-6296-4CA2-AC06-80141135900A}" dt="2024-02-25T09:19:50.461" v="190" actId="20577"/>
        <pc:sldMkLst>
          <pc:docMk/>
          <pc:sldMk cId="3761791291" sldId="452"/>
        </pc:sldMkLst>
        <pc:spChg chg="mod">
          <ac:chgData name="Nanda Fretes" userId="3251f339cb56ebd4" providerId="LiveId" clId="{BACE348F-6296-4CA2-AC06-80141135900A}" dt="2024-02-25T09:11:51.223" v="62" actId="20577"/>
          <ac:spMkLst>
            <pc:docMk/>
            <pc:sldMk cId="3761791291" sldId="452"/>
            <ac:spMk id="2" creationId="{9DEA6351-6BA6-3B49-9C57-8F7467E22545}"/>
          </ac:spMkLst>
        </pc:spChg>
        <pc:spChg chg="mod">
          <ac:chgData name="Nanda Fretes" userId="3251f339cb56ebd4" providerId="LiveId" clId="{BACE348F-6296-4CA2-AC06-80141135900A}" dt="2024-02-25T09:19:50.461" v="190" actId="20577"/>
          <ac:spMkLst>
            <pc:docMk/>
            <pc:sldMk cId="3761791291" sldId="452"/>
            <ac:spMk id="5" creationId="{E5292867-FD5B-168A-1C36-4584851E8ECC}"/>
          </ac:spMkLst>
        </pc:spChg>
        <pc:spChg chg="del mod">
          <ac:chgData name="Nanda Fretes" userId="3251f339cb56ebd4" providerId="LiveId" clId="{BACE348F-6296-4CA2-AC06-80141135900A}" dt="2024-02-25T09:11:21.297" v="28"/>
          <ac:spMkLst>
            <pc:docMk/>
            <pc:sldMk cId="3761791291" sldId="452"/>
            <ac:spMk id="6" creationId="{DAE4BD88-1330-70D4-B03F-4E8267F44ECD}"/>
          </ac:spMkLst>
        </pc:spChg>
        <pc:picChg chg="del">
          <ac:chgData name="Nanda Fretes" userId="3251f339cb56ebd4" providerId="LiveId" clId="{BACE348F-6296-4CA2-AC06-80141135900A}" dt="2024-02-25T09:12:03.397" v="63" actId="478"/>
          <ac:picMkLst>
            <pc:docMk/>
            <pc:sldMk cId="3761791291" sldId="452"/>
            <ac:picMk id="2050" creationId="{CD50F355-C87D-4F7D-26D5-0F09AFC3A125}"/>
          </ac:picMkLst>
        </pc:picChg>
      </pc:sldChg>
      <pc:sldChg chg="del">
        <pc:chgData name="Nanda Fretes" userId="3251f339cb56ebd4" providerId="LiveId" clId="{BACE348F-6296-4CA2-AC06-80141135900A}" dt="2024-02-25T09:09:49.843" v="8" actId="47"/>
        <pc:sldMkLst>
          <pc:docMk/>
          <pc:sldMk cId="677984360" sldId="453"/>
        </pc:sldMkLst>
      </pc:sldChg>
      <pc:sldChg chg="del">
        <pc:chgData name="Nanda Fretes" userId="3251f339cb56ebd4" providerId="LiveId" clId="{BACE348F-6296-4CA2-AC06-80141135900A}" dt="2024-02-25T09:09:48.696" v="1" actId="47"/>
        <pc:sldMkLst>
          <pc:docMk/>
          <pc:sldMk cId="2922895535" sldId="455"/>
        </pc:sldMkLst>
      </pc:sldChg>
      <pc:sldChg chg="del">
        <pc:chgData name="Nanda Fretes" userId="3251f339cb56ebd4" providerId="LiveId" clId="{BACE348F-6296-4CA2-AC06-80141135900A}" dt="2024-02-25T09:09:48.850" v="2" actId="47"/>
        <pc:sldMkLst>
          <pc:docMk/>
          <pc:sldMk cId="3614071524" sldId="456"/>
        </pc:sldMkLst>
      </pc:sldChg>
      <pc:sldChg chg="del">
        <pc:chgData name="Nanda Fretes" userId="3251f339cb56ebd4" providerId="LiveId" clId="{BACE348F-6296-4CA2-AC06-80141135900A}" dt="2024-02-25T09:09:49.024" v="3" actId="47"/>
        <pc:sldMkLst>
          <pc:docMk/>
          <pc:sldMk cId="2751611847" sldId="457"/>
        </pc:sldMkLst>
      </pc:sldChg>
      <pc:sldChg chg="del">
        <pc:chgData name="Nanda Fretes" userId="3251f339cb56ebd4" providerId="LiveId" clId="{BACE348F-6296-4CA2-AC06-80141135900A}" dt="2024-02-25T09:09:49.201" v="4" actId="47"/>
        <pc:sldMkLst>
          <pc:docMk/>
          <pc:sldMk cId="2706589394" sldId="458"/>
        </pc:sldMkLst>
      </pc:sldChg>
      <pc:sldChg chg="del">
        <pc:chgData name="Nanda Fretes" userId="3251f339cb56ebd4" providerId="LiveId" clId="{BACE348F-6296-4CA2-AC06-80141135900A}" dt="2024-02-25T09:09:49.354" v="5" actId="47"/>
        <pc:sldMkLst>
          <pc:docMk/>
          <pc:sldMk cId="669904788" sldId="459"/>
        </pc:sldMkLst>
      </pc:sldChg>
      <pc:sldChg chg="del">
        <pc:chgData name="Nanda Fretes" userId="3251f339cb56ebd4" providerId="LiveId" clId="{BACE348F-6296-4CA2-AC06-80141135900A}" dt="2024-02-25T09:09:49.547" v="6" actId="47"/>
        <pc:sldMkLst>
          <pc:docMk/>
          <pc:sldMk cId="3521916340" sldId="460"/>
        </pc:sldMkLst>
      </pc:sldChg>
      <pc:sldChg chg="del">
        <pc:chgData name="Nanda Fretes" userId="3251f339cb56ebd4" providerId="LiveId" clId="{BACE348F-6296-4CA2-AC06-80141135900A}" dt="2024-02-25T09:09:49.693" v="7" actId="47"/>
        <pc:sldMkLst>
          <pc:docMk/>
          <pc:sldMk cId="1366013870" sldId="461"/>
        </pc:sldMkLst>
      </pc:sldChg>
      <pc:sldChg chg="addSp modSp add mod">
        <pc:chgData name="Nanda Fretes" userId="3251f339cb56ebd4" providerId="LiveId" clId="{BACE348F-6296-4CA2-AC06-80141135900A}" dt="2024-02-26T19:17:49.536" v="3360" actId="207"/>
        <pc:sldMkLst>
          <pc:docMk/>
          <pc:sldMk cId="737790949" sldId="463"/>
        </pc:sldMkLst>
        <pc:spChg chg="mod">
          <ac:chgData name="Nanda Fretes" userId="3251f339cb56ebd4" providerId="LiveId" clId="{BACE348F-6296-4CA2-AC06-80141135900A}" dt="2024-02-25T17:40:14.637" v="1925" actId="313"/>
          <ac:spMkLst>
            <pc:docMk/>
            <pc:sldMk cId="737790949" sldId="463"/>
            <ac:spMk id="2" creationId="{8B1D0C65-4664-937A-71E6-FEC0BCB923FA}"/>
          </ac:spMkLst>
        </pc:spChg>
        <pc:spChg chg="mod">
          <ac:chgData name="Nanda Fretes" userId="3251f339cb56ebd4" providerId="LiveId" clId="{BACE348F-6296-4CA2-AC06-80141135900A}" dt="2024-02-26T19:16:43.841" v="3350" actId="1076"/>
          <ac:spMkLst>
            <pc:docMk/>
            <pc:sldMk cId="737790949" sldId="463"/>
            <ac:spMk id="6" creationId="{BC8BE157-F34C-EE8D-CB26-CF1AE446D5BB}"/>
          </ac:spMkLst>
        </pc:spChg>
        <pc:spChg chg="add mod">
          <ac:chgData name="Nanda Fretes" userId="3251f339cb56ebd4" providerId="LiveId" clId="{BACE348F-6296-4CA2-AC06-80141135900A}" dt="2024-02-26T19:17:49.536" v="3360" actId="207"/>
          <ac:spMkLst>
            <pc:docMk/>
            <pc:sldMk cId="737790949" sldId="463"/>
            <ac:spMk id="7" creationId="{B86B9F26-02D9-7B42-5E45-8D66C09428E7}"/>
          </ac:spMkLst>
        </pc:spChg>
        <pc:spChg chg="add mod ord">
          <ac:chgData name="Nanda Fretes" userId="3251f339cb56ebd4" providerId="LiveId" clId="{BACE348F-6296-4CA2-AC06-80141135900A}" dt="2024-02-26T19:17:36.932" v="3359" actId="207"/>
          <ac:spMkLst>
            <pc:docMk/>
            <pc:sldMk cId="737790949" sldId="463"/>
            <ac:spMk id="8" creationId="{0CF374DD-463C-879F-A4E1-BCC4B5E32FA8}"/>
          </ac:spMkLst>
        </pc:spChg>
      </pc:sldChg>
      <pc:sldChg chg="add">
        <pc:chgData name="Nanda Fretes" userId="3251f339cb56ebd4" providerId="LiveId" clId="{BACE348F-6296-4CA2-AC06-80141135900A}" dt="2024-02-25T09:09:41.467" v="0"/>
        <pc:sldMkLst>
          <pc:docMk/>
          <pc:sldMk cId="4243001221" sldId="464"/>
        </pc:sldMkLst>
      </pc:sldChg>
      <pc:sldChg chg="add">
        <pc:chgData name="Nanda Fretes" userId="3251f339cb56ebd4" providerId="LiveId" clId="{BACE348F-6296-4CA2-AC06-80141135900A}" dt="2024-02-25T09:09:41.467" v="0"/>
        <pc:sldMkLst>
          <pc:docMk/>
          <pc:sldMk cId="3038003353" sldId="465"/>
        </pc:sldMkLst>
      </pc:sldChg>
      <pc:sldChg chg="add">
        <pc:chgData name="Nanda Fretes" userId="3251f339cb56ebd4" providerId="LiveId" clId="{BACE348F-6296-4CA2-AC06-80141135900A}" dt="2024-02-25T09:09:41.467" v="0"/>
        <pc:sldMkLst>
          <pc:docMk/>
          <pc:sldMk cId="1343501788" sldId="466"/>
        </pc:sldMkLst>
      </pc:sldChg>
      <pc:sldChg chg="add">
        <pc:chgData name="Nanda Fretes" userId="3251f339cb56ebd4" providerId="LiveId" clId="{BACE348F-6296-4CA2-AC06-80141135900A}" dt="2024-02-25T09:09:41.467" v="0"/>
        <pc:sldMkLst>
          <pc:docMk/>
          <pc:sldMk cId="295966060" sldId="467"/>
        </pc:sldMkLst>
      </pc:sldChg>
      <pc:sldChg chg="add">
        <pc:chgData name="Nanda Fretes" userId="3251f339cb56ebd4" providerId="LiveId" clId="{BACE348F-6296-4CA2-AC06-80141135900A}" dt="2024-02-25T09:09:41.467" v="0"/>
        <pc:sldMkLst>
          <pc:docMk/>
          <pc:sldMk cId="44304731" sldId="468"/>
        </pc:sldMkLst>
      </pc:sldChg>
      <pc:sldChg chg="add">
        <pc:chgData name="Nanda Fretes" userId="3251f339cb56ebd4" providerId="LiveId" clId="{BACE348F-6296-4CA2-AC06-80141135900A}" dt="2024-02-25T09:09:41.467" v="0"/>
        <pc:sldMkLst>
          <pc:docMk/>
          <pc:sldMk cId="3082852494" sldId="469"/>
        </pc:sldMkLst>
      </pc:sldChg>
      <pc:sldChg chg="add">
        <pc:chgData name="Nanda Fretes" userId="3251f339cb56ebd4" providerId="LiveId" clId="{BACE348F-6296-4CA2-AC06-80141135900A}" dt="2024-02-25T09:10:07.123" v="10" actId="2890"/>
        <pc:sldMkLst>
          <pc:docMk/>
          <pc:sldMk cId="1030286220" sldId="470"/>
        </pc:sldMkLst>
      </pc:sldChg>
      <pc:sldChg chg="modSp add mod">
        <pc:chgData name="Nanda Fretes" userId="3251f339cb56ebd4" providerId="LiveId" clId="{BACE348F-6296-4CA2-AC06-80141135900A}" dt="2024-02-25T17:02:44.086" v="1152" actId="1076"/>
        <pc:sldMkLst>
          <pc:docMk/>
          <pc:sldMk cId="1268298189" sldId="471"/>
        </pc:sldMkLst>
        <pc:spChg chg="mod">
          <ac:chgData name="Nanda Fretes" userId="3251f339cb56ebd4" providerId="LiveId" clId="{BACE348F-6296-4CA2-AC06-80141135900A}" dt="2024-02-25T17:02:15.838" v="1147" actId="14100"/>
          <ac:spMkLst>
            <pc:docMk/>
            <pc:sldMk cId="1268298189" sldId="471"/>
            <ac:spMk id="2" creationId="{C7B2233C-DF9A-FAB1-E5DB-FAB79797C69A}"/>
          </ac:spMkLst>
        </pc:spChg>
        <pc:spChg chg="mod">
          <ac:chgData name="Nanda Fretes" userId="3251f339cb56ebd4" providerId="LiveId" clId="{BACE348F-6296-4CA2-AC06-80141135900A}" dt="2024-02-25T17:02:44.086" v="1152" actId="1076"/>
          <ac:spMkLst>
            <pc:docMk/>
            <pc:sldMk cId="1268298189" sldId="471"/>
            <ac:spMk id="5" creationId="{61CD9A1E-67B8-2DE7-8EB6-820476CE451F}"/>
          </ac:spMkLst>
        </pc:spChg>
      </pc:sldChg>
      <pc:sldChg chg="addSp delSp modSp add mod">
        <pc:chgData name="Nanda Fretes" userId="3251f339cb56ebd4" providerId="LiveId" clId="{BACE348F-6296-4CA2-AC06-80141135900A}" dt="2024-02-25T17:02:58.837" v="1155" actId="1076"/>
        <pc:sldMkLst>
          <pc:docMk/>
          <pc:sldMk cId="2668082419" sldId="472"/>
        </pc:sldMkLst>
        <pc:spChg chg="del mod">
          <ac:chgData name="Nanda Fretes" userId="3251f339cb56ebd4" providerId="LiveId" clId="{BACE348F-6296-4CA2-AC06-80141135900A}" dt="2024-02-25T09:27:04.101" v="570" actId="478"/>
          <ac:spMkLst>
            <pc:docMk/>
            <pc:sldMk cId="2668082419" sldId="472"/>
            <ac:spMk id="2" creationId="{2D4890A4-EE64-4178-7317-38C299051FFD}"/>
          </ac:spMkLst>
        </pc:spChg>
        <pc:spChg chg="del">
          <ac:chgData name="Nanda Fretes" userId="3251f339cb56ebd4" providerId="LiveId" clId="{BACE348F-6296-4CA2-AC06-80141135900A}" dt="2024-02-25T09:25:18.903" v="545" actId="478"/>
          <ac:spMkLst>
            <pc:docMk/>
            <pc:sldMk cId="2668082419" sldId="472"/>
            <ac:spMk id="5" creationId="{22608C6F-8F6C-A4DE-4309-4BAB5D70235C}"/>
          </ac:spMkLst>
        </pc:spChg>
        <pc:spChg chg="add mod">
          <ac:chgData name="Nanda Fretes" userId="3251f339cb56ebd4" providerId="LiveId" clId="{BACE348F-6296-4CA2-AC06-80141135900A}" dt="2024-02-25T09:27:09.072" v="571" actId="1076"/>
          <ac:spMkLst>
            <pc:docMk/>
            <pc:sldMk cId="2668082419" sldId="472"/>
            <ac:spMk id="6" creationId="{8908BE82-4BE7-B303-EE8F-6E0064963D4B}"/>
          </ac:spMkLst>
        </pc:spChg>
        <pc:spChg chg="add mod">
          <ac:chgData name="Nanda Fretes" userId="3251f339cb56ebd4" providerId="LiveId" clId="{BACE348F-6296-4CA2-AC06-80141135900A}" dt="2024-02-25T15:43:18.592" v="611" actId="1076"/>
          <ac:spMkLst>
            <pc:docMk/>
            <pc:sldMk cId="2668082419" sldId="472"/>
            <ac:spMk id="7" creationId="{77CF98C6-54D5-D9C2-BBBE-BE58E95D1663}"/>
          </ac:spMkLst>
        </pc:spChg>
        <pc:spChg chg="add mod">
          <ac:chgData name="Nanda Fretes" userId="3251f339cb56ebd4" providerId="LiveId" clId="{BACE348F-6296-4CA2-AC06-80141135900A}" dt="2024-02-25T15:42:33.865" v="600" actId="1076"/>
          <ac:spMkLst>
            <pc:docMk/>
            <pc:sldMk cId="2668082419" sldId="472"/>
            <ac:spMk id="8" creationId="{735A5251-0DEA-F1F8-3A76-CE32B0A9F194}"/>
          </ac:spMkLst>
        </pc:spChg>
        <pc:spChg chg="add mod">
          <ac:chgData name="Nanda Fretes" userId="3251f339cb56ebd4" providerId="LiveId" clId="{BACE348F-6296-4CA2-AC06-80141135900A}" dt="2024-02-25T15:43:20.942" v="612" actId="1076"/>
          <ac:spMkLst>
            <pc:docMk/>
            <pc:sldMk cId="2668082419" sldId="472"/>
            <ac:spMk id="9" creationId="{C5F283C9-C3B3-9205-5662-12C898233F8D}"/>
          </ac:spMkLst>
        </pc:spChg>
        <pc:spChg chg="add mod">
          <ac:chgData name="Nanda Fretes" userId="3251f339cb56ebd4" providerId="LiveId" clId="{BACE348F-6296-4CA2-AC06-80141135900A}" dt="2024-02-25T15:42:55.442" v="606" actId="20577"/>
          <ac:spMkLst>
            <pc:docMk/>
            <pc:sldMk cId="2668082419" sldId="472"/>
            <ac:spMk id="10" creationId="{67A6CAD1-051B-85F9-A143-E50D0C0AE047}"/>
          </ac:spMkLst>
        </pc:spChg>
        <pc:spChg chg="add mod">
          <ac:chgData name="Nanda Fretes" userId="3251f339cb56ebd4" providerId="LiveId" clId="{BACE348F-6296-4CA2-AC06-80141135900A}" dt="2024-02-25T17:02:58.837" v="1155" actId="1076"/>
          <ac:spMkLst>
            <pc:docMk/>
            <pc:sldMk cId="2668082419" sldId="472"/>
            <ac:spMk id="11" creationId="{662B8D79-73C6-40BF-FF29-4A9BF002EAC0}"/>
          </ac:spMkLst>
        </pc:spChg>
        <pc:spChg chg="add mod">
          <ac:chgData name="Nanda Fretes" userId="3251f339cb56ebd4" providerId="LiveId" clId="{BACE348F-6296-4CA2-AC06-80141135900A}" dt="2024-02-25T15:43:40.596" v="622" actId="20577"/>
          <ac:spMkLst>
            <pc:docMk/>
            <pc:sldMk cId="2668082419" sldId="472"/>
            <ac:spMk id="12" creationId="{3111B659-1B70-6860-A444-9BD0A6BB1C0F}"/>
          </ac:spMkLst>
        </pc:spChg>
        <pc:spChg chg="add mod">
          <ac:chgData name="Nanda Fretes" userId="3251f339cb56ebd4" providerId="LiveId" clId="{BACE348F-6296-4CA2-AC06-80141135900A}" dt="2024-02-25T15:43:56.531" v="633" actId="20577"/>
          <ac:spMkLst>
            <pc:docMk/>
            <pc:sldMk cId="2668082419" sldId="472"/>
            <ac:spMk id="13" creationId="{650C9F10-1E0E-2AE2-2158-7F53AF129116}"/>
          </ac:spMkLst>
        </pc:spChg>
        <pc:spChg chg="add mod">
          <ac:chgData name="Nanda Fretes" userId="3251f339cb56ebd4" providerId="LiveId" clId="{BACE348F-6296-4CA2-AC06-80141135900A}" dt="2024-02-25T15:44:05.499" v="640" actId="20577"/>
          <ac:spMkLst>
            <pc:docMk/>
            <pc:sldMk cId="2668082419" sldId="472"/>
            <ac:spMk id="14" creationId="{912FF7F3-BCA6-0BEC-0C8E-8887A15F3BD3}"/>
          </ac:spMkLst>
        </pc:spChg>
        <pc:spChg chg="add mod">
          <ac:chgData name="Nanda Fretes" userId="3251f339cb56ebd4" providerId="LiveId" clId="{BACE348F-6296-4CA2-AC06-80141135900A}" dt="2024-02-25T15:44:33.977" v="644" actId="1076"/>
          <ac:spMkLst>
            <pc:docMk/>
            <pc:sldMk cId="2668082419" sldId="472"/>
            <ac:spMk id="15" creationId="{759059F5-D7F8-3E5D-5FC7-E9688EE7460B}"/>
          </ac:spMkLst>
        </pc:spChg>
        <pc:spChg chg="add mod">
          <ac:chgData name="Nanda Fretes" userId="3251f339cb56ebd4" providerId="LiveId" clId="{BACE348F-6296-4CA2-AC06-80141135900A}" dt="2024-02-25T15:44:40.707" v="651" actId="20577"/>
          <ac:spMkLst>
            <pc:docMk/>
            <pc:sldMk cId="2668082419" sldId="472"/>
            <ac:spMk id="16" creationId="{29E145BD-F048-E6E8-BE7F-AD0908142A0A}"/>
          </ac:spMkLst>
        </pc:spChg>
        <pc:spChg chg="add del">
          <ac:chgData name="Nanda Fretes" userId="3251f339cb56ebd4" providerId="LiveId" clId="{BACE348F-6296-4CA2-AC06-80141135900A}" dt="2024-02-25T15:45:39.601" v="655" actId="11529"/>
          <ac:spMkLst>
            <pc:docMk/>
            <pc:sldMk cId="2668082419" sldId="472"/>
            <ac:spMk id="21" creationId="{145798B4-DC5E-2F5C-FCF0-6D52279C2DAA}"/>
          </ac:spMkLst>
        </pc:spChg>
        <pc:spChg chg="add del">
          <ac:chgData name="Nanda Fretes" userId="3251f339cb56ebd4" providerId="LiveId" clId="{BACE348F-6296-4CA2-AC06-80141135900A}" dt="2024-02-25T15:46:55.857" v="660" actId="11529"/>
          <ac:spMkLst>
            <pc:docMk/>
            <pc:sldMk cId="2668082419" sldId="472"/>
            <ac:spMk id="28" creationId="{9968BA5F-2160-62DB-9085-797A5C32E844}"/>
          </ac:spMkLst>
        </pc:spChg>
        <pc:picChg chg="add del mod">
          <ac:chgData name="Nanda Fretes" userId="3251f339cb56ebd4" providerId="LiveId" clId="{BACE348F-6296-4CA2-AC06-80141135900A}" dt="2024-02-25T09:25:44.251" v="552" actId="478"/>
          <ac:picMkLst>
            <pc:docMk/>
            <pc:sldMk cId="2668082419" sldId="472"/>
            <ac:picMk id="1026" creationId="{A48CC36B-E106-6768-4FA7-24AD2C762BAF}"/>
          </ac:picMkLst>
        </pc:picChg>
        <pc:cxnChg chg="add mod">
          <ac:chgData name="Nanda Fretes" userId="3251f339cb56ebd4" providerId="LiveId" clId="{BACE348F-6296-4CA2-AC06-80141135900A}" dt="2024-02-25T15:48:48.512" v="671" actId="1582"/>
          <ac:cxnSpMkLst>
            <pc:docMk/>
            <pc:sldMk cId="2668082419" sldId="472"/>
            <ac:cxnSpMk id="18" creationId="{33B99FAA-CCC1-EC05-B46A-800EE9B2CFA2}"/>
          </ac:cxnSpMkLst>
        </pc:cxnChg>
        <pc:cxnChg chg="add mod">
          <ac:chgData name="Nanda Fretes" userId="3251f339cb56ebd4" providerId="LiveId" clId="{BACE348F-6296-4CA2-AC06-80141135900A}" dt="2024-02-25T15:48:48.512" v="671" actId="1582"/>
          <ac:cxnSpMkLst>
            <pc:docMk/>
            <pc:sldMk cId="2668082419" sldId="472"/>
            <ac:cxnSpMk id="20" creationId="{7863CD9E-F287-4C1F-C185-E0EF08254793}"/>
          </ac:cxnSpMkLst>
        </pc:cxnChg>
        <pc:cxnChg chg="add mod">
          <ac:chgData name="Nanda Fretes" userId="3251f339cb56ebd4" providerId="LiveId" clId="{BACE348F-6296-4CA2-AC06-80141135900A}" dt="2024-02-25T17:02:51.490" v="1154" actId="14100"/>
          <ac:cxnSpMkLst>
            <pc:docMk/>
            <pc:sldMk cId="2668082419" sldId="472"/>
            <ac:cxnSpMk id="23" creationId="{133DAC3A-0946-1701-1C18-476DBE08CC23}"/>
          </ac:cxnSpMkLst>
        </pc:cxnChg>
        <pc:cxnChg chg="add mod">
          <ac:chgData name="Nanda Fretes" userId="3251f339cb56ebd4" providerId="LiveId" clId="{BACE348F-6296-4CA2-AC06-80141135900A}" dt="2024-02-25T15:49:14.517" v="673" actId="1582"/>
          <ac:cxnSpMkLst>
            <pc:docMk/>
            <pc:sldMk cId="2668082419" sldId="472"/>
            <ac:cxnSpMk id="25" creationId="{FA2877B4-4B89-DF65-A572-ED02FE9FA971}"/>
          </ac:cxnSpMkLst>
        </pc:cxnChg>
        <pc:cxnChg chg="add mod">
          <ac:chgData name="Nanda Fretes" userId="3251f339cb56ebd4" providerId="LiveId" clId="{BACE348F-6296-4CA2-AC06-80141135900A}" dt="2024-02-25T15:48:48.512" v="671" actId="1582"/>
          <ac:cxnSpMkLst>
            <pc:docMk/>
            <pc:sldMk cId="2668082419" sldId="472"/>
            <ac:cxnSpMk id="27" creationId="{1370FC81-2CA4-496F-6DF3-623A54A63E86}"/>
          </ac:cxnSpMkLst>
        </pc:cxnChg>
        <pc:cxnChg chg="add mod">
          <ac:chgData name="Nanda Fretes" userId="3251f339cb56ebd4" providerId="LiveId" clId="{BACE348F-6296-4CA2-AC06-80141135900A}" dt="2024-02-25T15:48:48.512" v="671" actId="1582"/>
          <ac:cxnSpMkLst>
            <pc:docMk/>
            <pc:sldMk cId="2668082419" sldId="472"/>
            <ac:cxnSpMk id="30" creationId="{0147EF6A-C606-F358-BB72-F32A4F8C4736}"/>
          </ac:cxnSpMkLst>
        </pc:cxnChg>
        <pc:cxnChg chg="add mod">
          <ac:chgData name="Nanda Fretes" userId="3251f339cb56ebd4" providerId="LiveId" clId="{BACE348F-6296-4CA2-AC06-80141135900A}" dt="2024-02-25T17:02:58.837" v="1155" actId="1076"/>
          <ac:cxnSpMkLst>
            <pc:docMk/>
            <pc:sldMk cId="2668082419" sldId="472"/>
            <ac:cxnSpMk id="32" creationId="{41C4B06F-2310-9F6B-9D06-CB028EDAF6C8}"/>
          </ac:cxnSpMkLst>
        </pc:cxnChg>
        <pc:cxnChg chg="add mod">
          <ac:chgData name="Nanda Fretes" userId="3251f339cb56ebd4" providerId="LiveId" clId="{BACE348F-6296-4CA2-AC06-80141135900A}" dt="2024-02-25T17:02:58.837" v="1155" actId="1076"/>
          <ac:cxnSpMkLst>
            <pc:docMk/>
            <pc:sldMk cId="2668082419" sldId="472"/>
            <ac:cxnSpMk id="34" creationId="{2D944D69-92B8-3050-032E-6DDA9EFE95B8}"/>
          </ac:cxnSpMkLst>
        </pc:cxnChg>
        <pc:cxnChg chg="add mod">
          <ac:chgData name="Nanda Fretes" userId="3251f339cb56ebd4" providerId="LiveId" clId="{BACE348F-6296-4CA2-AC06-80141135900A}" dt="2024-02-25T15:48:48.512" v="671" actId="1582"/>
          <ac:cxnSpMkLst>
            <pc:docMk/>
            <pc:sldMk cId="2668082419" sldId="472"/>
            <ac:cxnSpMk id="36" creationId="{5306AF99-2D51-778E-A16C-1210E29E24B6}"/>
          </ac:cxnSpMkLst>
        </pc:cxnChg>
        <pc:cxnChg chg="add mod">
          <ac:chgData name="Nanda Fretes" userId="3251f339cb56ebd4" providerId="LiveId" clId="{BACE348F-6296-4CA2-AC06-80141135900A}" dt="2024-02-25T15:48:22.808" v="669" actId="208"/>
          <ac:cxnSpMkLst>
            <pc:docMk/>
            <pc:sldMk cId="2668082419" sldId="472"/>
            <ac:cxnSpMk id="38" creationId="{FCA14677-EB04-73D8-6AD2-3ACC62EF77DC}"/>
          </ac:cxnSpMkLst>
        </pc:cxnChg>
      </pc:sldChg>
      <pc:sldChg chg="addSp delSp modSp add mod">
        <pc:chgData name="Nanda Fretes" userId="3251f339cb56ebd4" providerId="LiveId" clId="{BACE348F-6296-4CA2-AC06-80141135900A}" dt="2024-02-25T16:05:18.085" v="860" actId="20577"/>
        <pc:sldMkLst>
          <pc:docMk/>
          <pc:sldMk cId="3676606435" sldId="473"/>
        </pc:sldMkLst>
        <pc:spChg chg="del">
          <ac:chgData name="Nanda Fretes" userId="3251f339cb56ebd4" providerId="LiveId" clId="{BACE348F-6296-4CA2-AC06-80141135900A}" dt="2024-02-25T16:02:33.962" v="675" actId="478"/>
          <ac:spMkLst>
            <pc:docMk/>
            <pc:sldMk cId="3676606435" sldId="473"/>
            <ac:spMk id="6" creationId="{B05FAE35-B7F9-A74B-9383-2683D9842F80}"/>
          </ac:spMkLst>
        </pc:spChg>
        <pc:spChg chg="del">
          <ac:chgData name="Nanda Fretes" userId="3251f339cb56ebd4" providerId="LiveId" clId="{BACE348F-6296-4CA2-AC06-80141135900A}" dt="2024-02-25T16:02:33.962" v="675" actId="478"/>
          <ac:spMkLst>
            <pc:docMk/>
            <pc:sldMk cId="3676606435" sldId="473"/>
            <ac:spMk id="7" creationId="{2724072B-DD9B-A599-36F9-9AE213C91657}"/>
          </ac:spMkLst>
        </pc:spChg>
        <pc:spChg chg="del">
          <ac:chgData name="Nanda Fretes" userId="3251f339cb56ebd4" providerId="LiveId" clId="{BACE348F-6296-4CA2-AC06-80141135900A}" dt="2024-02-25T16:02:33.962" v="675" actId="478"/>
          <ac:spMkLst>
            <pc:docMk/>
            <pc:sldMk cId="3676606435" sldId="473"/>
            <ac:spMk id="8" creationId="{DED112AA-D6FA-F69E-64CA-AACF57110467}"/>
          </ac:spMkLst>
        </pc:spChg>
        <pc:spChg chg="del">
          <ac:chgData name="Nanda Fretes" userId="3251f339cb56ebd4" providerId="LiveId" clId="{BACE348F-6296-4CA2-AC06-80141135900A}" dt="2024-02-25T16:02:33.962" v="675" actId="478"/>
          <ac:spMkLst>
            <pc:docMk/>
            <pc:sldMk cId="3676606435" sldId="473"/>
            <ac:spMk id="9" creationId="{409BC094-5625-4395-800E-949DA52D307D}"/>
          </ac:spMkLst>
        </pc:spChg>
        <pc:spChg chg="del">
          <ac:chgData name="Nanda Fretes" userId="3251f339cb56ebd4" providerId="LiveId" clId="{BACE348F-6296-4CA2-AC06-80141135900A}" dt="2024-02-25T16:02:33.962" v="675" actId="478"/>
          <ac:spMkLst>
            <pc:docMk/>
            <pc:sldMk cId="3676606435" sldId="473"/>
            <ac:spMk id="10" creationId="{9605FA09-84F9-DFB8-C07D-91F0697FB62A}"/>
          </ac:spMkLst>
        </pc:spChg>
        <pc:spChg chg="del">
          <ac:chgData name="Nanda Fretes" userId="3251f339cb56ebd4" providerId="LiveId" clId="{BACE348F-6296-4CA2-AC06-80141135900A}" dt="2024-02-25T16:02:33.962" v="675" actId="478"/>
          <ac:spMkLst>
            <pc:docMk/>
            <pc:sldMk cId="3676606435" sldId="473"/>
            <ac:spMk id="11" creationId="{F0705824-E61C-8722-D042-41B7A7FB4DFC}"/>
          </ac:spMkLst>
        </pc:spChg>
        <pc:spChg chg="del">
          <ac:chgData name="Nanda Fretes" userId="3251f339cb56ebd4" providerId="LiveId" clId="{BACE348F-6296-4CA2-AC06-80141135900A}" dt="2024-02-25T16:02:33.962" v="675" actId="478"/>
          <ac:spMkLst>
            <pc:docMk/>
            <pc:sldMk cId="3676606435" sldId="473"/>
            <ac:spMk id="12" creationId="{AABD80DF-8718-210A-3480-6B2FC81611FC}"/>
          </ac:spMkLst>
        </pc:spChg>
        <pc:spChg chg="del">
          <ac:chgData name="Nanda Fretes" userId="3251f339cb56ebd4" providerId="LiveId" clId="{BACE348F-6296-4CA2-AC06-80141135900A}" dt="2024-02-25T16:02:33.962" v="675" actId="478"/>
          <ac:spMkLst>
            <pc:docMk/>
            <pc:sldMk cId="3676606435" sldId="473"/>
            <ac:spMk id="13" creationId="{E99F471A-49AA-269A-A1E0-3889E3FF87D7}"/>
          </ac:spMkLst>
        </pc:spChg>
        <pc:spChg chg="del">
          <ac:chgData name="Nanda Fretes" userId="3251f339cb56ebd4" providerId="LiveId" clId="{BACE348F-6296-4CA2-AC06-80141135900A}" dt="2024-02-25T16:02:33.962" v="675" actId="478"/>
          <ac:spMkLst>
            <pc:docMk/>
            <pc:sldMk cId="3676606435" sldId="473"/>
            <ac:spMk id="14" creationId="{824CD3A6-1650-5DCC-F94E-EF2286F772B2}"/>
          </ac:spMkLst>
        </pc:spChg>
        <pc:spChg chg="del">
          <ac:chgData name="Nanda Fretes" userId="3251f339cb56ebd4" providerId="LiveId" clId="{BACE348F-6296-4CA2-AC06-80141135900A}" dt="2024-02-25T16:02:33.962" v="675" actId="478"/>
          <ac:spMkLst>
            <pc:docMk/>
            <pc:sldMk cId="3676606435" sldId="473"/>
            <ac:spMk id="15" creationId="{5A96C087-0047-3D23-E395-CDFAEC1056BE}"/>
          </ac:spMkLst>
        </pc:spChg>
        <pc:spChg chg="del">
          <ac:chgData name="Nanda Fretes" userId="3251f339cb56ebd4" providerId="LiveId" clId="{BACE348F-6296-4CA2-AC06-80141135900A}" dt="2024-02-25T16:02:33.962" v="675" actId="478"/>
          <ac:spMkLst>
            <pc:docMk/>
            <pc:sldMk cId="3676606435" sldId="473"/>
            <ac:spMk id="16" creationId="{F945B0C8-EB60-AA7C-121B-50DF202FC459}"/>
          </ac:spMkLst>
        </pc:spChg>
        <pc:spChg chg="add mod">
          <ac:chgData name="Nanda Fretes" userId="3251f339cb56ebd4" providerId="LiveId" clId="{BACE348F-6296-4CA2-AC06-80141135900A}" dt="2024-02-25T16:05:18.085" v="860" actId="20577"/>
          <ac:spMkLst>
            <pc:docMk/>
            <pc:sldMk cId="3676606435" sldId="473"/>
            <ac:spMk id="17" creationId="{E7CA073B-96F3-4D50-4CA9-775DEE857FB3}"/>
          </ac:spMkLst>
        </pc:spChg>
        <pc:picChg chg="add mod modCrop">
          <ac:chgData name="Nanda Fretes" userId="3251f339cb56ebd4" providerId="LiveId" clId="{BACE348F-6296-4CA2-AC06-80141135900A}" dt="2024-02-25T16:05:02.897" v="850" actId="1076"/>
          <ac:picMkLst>
            <pc:docMk/>
            <pc:sldMk cId="3676606435" sldId="473"/>
            <ac:picMk id="5" creationId="{E82D715F-0C15-D18A-33FB-11F62B5D329B}"/>
          </ac:picMkLst>
        </pc:picChg>
        <pc:cxnChg chg="del mod">
          <ac:chgData name="Nanda Fretes" userId="3251f339cb56ebd4" providerId="LiveId" clId="{BACE348F-6296-4CA2-AC06-80141135900A}" dt="2024-02-25T16:02:33.962" v="675" actId="478"/>
          <ac:cxnSpMkLst>
            <pc:docMk/>
            <pc:sldMk cId="3676606435" sldId="473"/>
            <ac:cxnSpMk id="18" creationId="{8CE85A2E-5ACF-74A4-D72C-A3C615C969CF}"/>
          </ac:cxnSpMkLst>
        </pc:cxnChg>
        <pc:cxnChg chg="del">
          <ac:chgData name="Nanda Fretes" userId="3251f339cb56ebd4" providerId="LiveId" clId="{BACE348F-6296-4CA2-AC06-80141135900A}" dt="2024-02-25T16:02:33.962" v="675" actId="478"/>
          <ac:cxnSpMkLst>
            <pc:docMk/>
            <pc:sldMk cId="3676606435" sldId="473"/>
            <ac:cxnSpMk id="20" creationId="{F7F0253D-0DD6-F96D-B2C7-A7AE575635DD}"/>
          </ac:cxnSpMkLst>
        </pc:cxnChg>
        <pc:cxnChg chg="del">
          <ac:chgData name="Nanda Fretes" userId="3251f339cb56ebd4" providerId="LiveId" clId="{BACE348F-6296-4CA2-AC06-80141135900A}" dt="2024-02-25T16:02:33.962" v="675" actId="478"/>
          <ac:cxnSpMkLst>
            <pc:docMk/>
            <pc:sldMk cId="3676606435" sldId="473"/>
            <ac:cxnSpMk id="23" creationId="{A2961EC2-CA81-051D-5782-A57AA9B02667}"/>
          </ac:cxnSpMkLst>
        </pc:cxnChg>
        <pc:cxnChg chg="del mod">
          <ac:chgData name="Nanda Fretes" userId="3251f339cb56ebd4" providerId="LiveId" clId="{BACE348F-6296-4CA2-AC06-80141135900A}" dt="2024-02-25T16:02:33.962" v="675" actId="478"/>
          <ac:cxnSpMkLst>
            <pc:docMk/>
            <pc:sldMk cId="3676606435" sldId="473"/>
            <ac:cxnSpMk id="25" creationId="{F62EDAC5-D678-DED7-A09B-837B176B2C96}"/>
          </ac:cxnSpMkLst>
        </pc:cxnChg>
        <pc:cxnChg chg="del">
          <ac:chgData name="Nanda Fretes" userId="3251f339cb56ebd4" providerId="LiveId" clId="{BACE348F-6296-4CA2-AC06-80141135900A}" dt="2024-02-25T16:02:33.962" v="675" actId="478"/>
          <ac:cxnSpMkLst>
            <pc:docMk/>
            <pc:sldMk cId="3676606435" sldId="473"/>
            <ac:cxnSpMk id="27" creationId="{DD1C929D-8720-70E5-A23D-98900BBAA43F}"/>
          </ac:cxnSpMkLst>
        </pc:cxnChg>
        <pc:cxnChg chg="del">
          <ac:chgData name="Nanda Fretes" userId="3251f339cb56ebd4" providerId="LiveId" clId="{BACE348F-6296-4CA2-AC06-80141135900A}" dt="2024-02-25T16:02:33.962" v="675" actId="478"/>
          <ac:cxnSpMkLst>
            <pc:docMk/>
            <pc:sldMk cId="3676606435" sldId="473"/>
            <ac:cxnSpMk id="30" creationId="{F4DE9E27-2D43-5DF9-AF03-DC7C87E23922}"/>
          </ac:cxnSpMkLst>
        </pc:cxnChg>
        <pc:cxnChg chg="del mod">
          <ac:chgData name="Nanda Fretes" userId="3251f339cb56ebd4" providerId="LiveId" clId="{BACE348F-6296-4CA2-AC06-80141135900A}" dt="2024-02-25T16:02:33.962" v="675" actId="478"/>
          <ac:cxnSpMkLst>
            <pc:docMk/>
            <pc:sldMk cId="3676606435" sldId="473"/>
            <ac:cxnSpMk id="32" creationId="{571793AA-7254-1ADD-2B4F-6465DA960535}"/>
          </ac:cxnSpMkLst>
        </pc:cxnChg>
        <pc:cxnChg chg="del mod">
          <ac:chgData name="Nanda Fretes" userId="3251f339cb56ebd4" providerId="LiveId" clId="{BACE348F-6296-4CA2-AC06-80141135900A}" dt="2024-02-25T16:02:33.962" v="675" actId="478"/>
          <ac:cxnSpMkLst>
            <pc:docMk/>
            <pc:sldMk cId="3676606435" sldId="473"/>
            <ac:cxnSpMk id="34" creationId="{524FCBC5-5F47-38F5-DC9E-1FD4CC8D8048}"/>
          </ac:cxnSpMkLst>
        </pc:cxnChg>
        <pc:cxnChg chg="del mod">
          <ac:chgData name="Nanda Fretes" userId="3251f339cb56ebd4" providerId="LiveId" clId="{BACE348F-6296-4CA2-AC06-80141135900A}" dt="2024-02-25T16:02:33.962" v="675" actId="478"/>
          <ac:cxnSpMkLst>
            <pc:docMk/>
            <pc:sldMk cId="3676606435" sldId="473"/>
            <ac:cxnSpMk id="36" creationId="{D8FF8ED0-3948-2094-5861-BF44C2AF801B}"/>
          </ac:cxnSpMkLst>
        </pc:cxnChg>
        <pc:cxnChg chg="del mod">
          <ac:chgData name="Nanda Fretes" userId="3251f339cb56ebd4" providerId="LiveId" clId="{BACE348F-6296-4CA2-AC06-80141135900A}" dt="2024-02-25T16:02:33.962" v="675" actId="478"/>
          <ac:cxnSpMkLst>
            <pc:docMk/>
            <pc:sldMk cId="3676606435" sldId="473"/>
            <ac:cxnSpMk id="38" creationId="{12CF5520-AC2A-39A6-47C1-17CE1BBA5C06}"/>
          </ac:cxnSpMkLst>
        </pc:cxnChg>
      </pc:sldChg>
      <pc:sldChg chg="addSp delSp modSp add mod">
        <pc:chgData name="Nanda Fretes" userId="3251f339cb56ebd4" providerId="LiveId" clId="{BACE348F-6296-4CA2-AC06-80141135900A}" dt="2024-02-25T17:14:34.212" v="1807" actId="20577"/>
        <pc:sldMkLst>
          <pc:docMk/>
          <pc:sldMk cId="3189784130" sldId="474"/>
        </pc:sldMkLst>
        <pc:spChg chg="mod">
          <ac:chgData name="Nanda Fretes" userId="3251f339cb56ebd4" providerId="LiveId" clId="{BACE348F-6296-4CA2-AC06-80141135900A}" dt="2024-02-25T17:14:34.212" v="1807" actId="20577"/>
          <ac:spMkLst>
            <pc:docMk/>
            <pc:sldMk cId="3189784130" sldId="474"/>
            <ac:spMk id="17" creationId="{4BFE295B-7767-B05B-7535-C365B3E2F56E}"/>
          </ac:spMkLst>
        </pc:spChg>
        <pc:picChg chg="del">
          <ac:chgData name="Nanda Fretes" userId="3251f339cb56ebd4" providerId="LiveId" clId="{BACE348F-6296-4CA2-AC06-80141135900A}" dt="2024-02-25T16:20:50.458" v="862" actId="478"/>
          <ac:picMkLst>
            <pc:docMk/>
            <pc:sldMk cId="3189784130" sldId="474"/>
            <ac:picMk id="5" creationId="{8116BAB7-2EF8-293E-C14A-091A853C1ACF}"/>
          </ac:picMkLst>
        </pc:picChg>
        <pc:picChg chg="add del mod">
          <ac:chgData name="Nanda Fretes" userId="3251f339cb56ebd4" providerId="LiveId" clId="{BACE348F-6296-4CA2-AC06-80141135900A}" dt="2024-02-25T16:21:43.057" v="867" actId="478"/>
          <ac:picMkLst>
            <pc:docMk/>
            <pc:sldMk cId="3189784130" sldId="474"/>
            <ac:picMk id="6" creationId="{3460B8B4-6935-C0B0-BA31-2E17BA7F54AF}"/>
          </ac:picMkLst>
        </pc:picChg>
        <pc:picChg chg="add del mod">
          <ac:chgData name="Nanda Fretes" userId="3251f339cb56ebd4" providerId="LiveId" clId="{BACE348F-6296-4CA2-AC06-80141135900A}" dt="2024-02-25T16:22:46.993" v="870" actId="478"/>
          <ac:picMkLst>
            <pc:docMk/>
            <pc:sldMk cId="3189784130" sldId="474"/>
            <ac:picMk id="8" creationId="{5FC6D99D-42C4-9773-776A-6DF84ABEB713}"/>
          </ac:picMkLst>
        </pc:picChg>
        <pc:picChg chg="add mod">
          <ac:chgData name="Nanda Fretes" userId="3251f339cb56ebd4" providerId="LiveId" clId="{BACE348F-6296-4CA2-AC06-80141135900A}" dt="2024-02-25T17:07:17.779" v="1542" actId="1076"/>
          <ac:picMkLst>
            <pc:docMk/>
            <pc:sldMk cId="3189784130" sldId="474"/>
            <ac:picMk id="10" creationId="{77425F34-17CD-0A7F-78C9-2DA167340CA3}"/>
          </ac:picMkLst>
        </pc:picChg>
      </pc:sldChg>
      <pc:sldChg chg="add del">
        <pc:chgData name="Nanda Fretes" userId="3251f339cb56ebd4" providerId="LiveId" clId="{BACE348F-6296-4CA2-AC06-80141135900A}" dt="2024-02-25T17:07:38.409" v="1545" actId="47"/>
        <pc:sldMkLst>
          <pc:docMk/>
          <pc:sldMk cId="2837606202" sldId="475"/>
        </pc:sldMkLst>
      </pc:sldChg>
      <pc:sldChg chg="modSp add mod">
        <pc:chgData name="Nanda Fretes" userId="3251f339cb56ebd4" providerId="LiveId" clId="{BACE348F-6296-4CA2-AC06-80141135900A}" dt="2024-02-25T16:56:16.141" v="1139" actId="20577"/>
        <pc:sldMkLst>
          <pc:docMk/>
          <pc:sldMk cId="3401637748" sldId="476"/>
        </pc:sldMkLst>
        <pc:spChg chg="mod">
          <ac:chgData name="Nanda Fretes" userId="3251f339cb56ebd4" providerId="LiveId" clId="{BACE348F-6296-4CA2-AC06-80141135900A}" dt="2024-02-25T16:56:16.141" v="1139" actId="20577"/>
          <ac:spMkLst>
            <pc:docMk/>
            <pc:sldMk cId="3401637748" sldId="476"/>
            <ac:spMk id="5" creationId="{07FC8380-496E-FA0F-5C13-EF3D14771230}"/>
          </ac:spMkLst>
        </pc:spChg>
      </pc:sldChg>
      <pc:sldChg chg="addSp delSp modSp add mod">
        <pc:chgData name="Nanda Fretes" userId="3251f339cb56ebd4" providerId="LiveId" clId="{BACE348F-6296-4CA2-AC06-80141135900A}" dt="2024-02-25T17:14:27.634" v="1805" actId="1076"/>
        <pc:sldMkLst>
          <pc:docMk/>
          <pc:sldMk cId="3473667719" sldId="477"/>
        </pc:sldMkLst>
        <pc:spChg chg="mod">
          <ac:chgData name="Nanda Fretes" userId="3251f339cb56ebd4" providerId="LiveId" clId="{BACE348F-6296-4CA2-AC06-80141135900A}" dt="2024-02-25T17:14:27.634" v="1805" actId="1076"/>
          <ac:spMkLst>
            <pc:docMk/>
            <pc:sldMk cId="3473667719" sldId="477"/>
            <ac:spMk id="17" creationId="{90FCFB6E-ACCD-E6D6-4936-4E4C257E9215}"/>
          </ac:spMkLst>
        </pc:spChg>
        <pc:picChg chg="add mod">
          <ac:chgData name="Nanda Fretes" userId="3251f339cb56ebd4" providerId="LiveId" clId="{BACE348F-6296-4CA2-AC06-80141135900A}" dt="2024-02-25T17:12:56.892" v="1590" actId="1076"/>
          <ac:picMkLst>
            <pc:docMk/>
            <pc:sldMk cId="3473667719" sldId="477"/>
            <ac:picMk id="5" creationId="{911A2A53-63AC-B03F-BC37-8C490DB75F04}"/>
          </ac:picMkLst>
        </pc:picChg>
        <pc:picChg chg="del mod">
          <ac:chgData name="Nanda Fretes" userId="3251f339cb56ebd4" providerId="LiveId" clId="{BACE348F-6296-4CA2-AC06-80141135900A}" dt="2024-02-25T17:10:45.668" v="1549" actId="478"/>
          <ac:picMkLst>
            <pc:docMk/>
            <pc:sldMk cId="3473667719" sldId="477"/>
            <ac:picMk id="10" creationId="{F0E6B5DA-E1B6-4939-2CF4-50F4AEA9B7E0}"/>
          </ac:picMkLst>
        </pc:picChg>
      </pc:sldChg>
      <pc:sldChg chg="addSp delSp modSp add mod">
        <pc:chgData name="Nanda Fretes" userId="3251f339cb56ebd4" providerId="LiveId" clId="{BACE348F-6296-4CA2-AC06-80141135900A}" dt="2024-02-25T17:38:43.471" v="1922" actId="20577"/>
        <pc:sldMkLst>
          <pc:docMk/>
          <pc:sldMk cId="2448129197" sldId="478"/>
        </pc:sldMkLst>
        <pc:spChg chg="mod">
          <ac:chgData name="Nanda Fretes" userId="3251f339cb56ebd4" providerId="LiveId" clId="{BACE348F-6296-4CA2-AC06-80141135900A}" dt="2024-02-25T17:38:43.471" v="1922" actId="20577"/>
          <ac:spMkLst>
            <pc:docMk/>
            <pc:sldMk cId="2448129197" sldId="478"/>
            <ac:spMk id="17" creationId="{D11E8CBF-AF49-C2AA-136C-358975618F06}"/>
          </ac:spMkLst>
        </pc:spChg>
        <pc:picChg chg="del mod">
          <ac:chgData name="Nanda Fretes" userId="3251f339cb56ebd4" providerId="LiveId" clId="{BACE348F-6296-4CA2-AC06-80141135900A}" dt="2024-02-25T17:36:45.968" v="1810" actId="478"/>
          <ac:picMkLst>
            <pc:docMk/>
            <pc:sldMk cId="2448129197" sldId="478"/>
            <ac:picMk id="5" creationId="{F57516A8-B7EE-BF5B-EDF7-A831954310AB}"/>
          </ac:picMkLst>
        </pc:picChg>
        <pc:picChg chg="add mod">
          <ac:chgData name="Nanda Fretes" userId="3251f339cb56ebd4" providerId="LiveId" clId="{BACE348F-6296-4CA2-AC06-80141135900A}" dt="2024-02-25T17:36:57.014" v="1814" actId="1076"/>
          <ac:picMkLst>
            <pc:docMk/>
            <pc:sldMk cId="2448129197" sldId="478"/>
            <ac:picMk id="6" creationId="{6896BB8F-76A4-234C-617E-0137C53265A3}"/>
          </ac:picMkLst>
        </pc:picChg>
      </pc:sldChg>
      <pc:sldChg chg="modSp add mod">
        <pc:chgData name="Nanda Fretes" userId="3251f339cb56ebd4" providerId="LiveId" clId="{BACE348F-6296-4CA2-AC06-80141135900A}" dt="2024-02-25T18:02:57.619" v="2579" actId="20577"/>
        <pc:sldMkLst>
          <pc:docMk/>
          <pc:sldMk cId="78569702" sldId="479"/>
        </pc:sldMkLst>
        <pc:spChg chg="mod">
          <ac:chgData name="Nanda Fretes" userId="3251f339cb56ebd4" providerId="LiveId" clId="{BACE348F-6296-4CA2-AC06-80141135900A}" dt="2024-02-25T18:02:57.619" v="2579" actId="20577"/>
          <ac:spMkLst>
            <pc:docMk/>
            <pc:sldMk cId="78569702" sldId="479"/>
            <ac:spMk id="6" creationId="{28AC9F72-A290-E8B9-BF38-8207E31666E2}"/>
          </ac:spMkLst>
        </pc:spChg>
      </pc:sldChg>
      <pc:sldChg chg="modSp add mod">
        <pc:chgData name="Nanda Fretes" userId="3251f339cb56ebd4" providerId="LiveId" clId="{BACE348F-6296-4CA2-AC06-80141135900A}" dt="2024-02-25T18:03:30.532" v="2629" actId="1076"/>
        <pc:sldMkLst>
          <pc:docMk/>
          <pc:sldMk cId="4172891619" sldId="480"/>
        </pc:sldMkLst>
        <pc:spChg chg="mod">
          <ac:chgData name="Nanda Fretes" userId="3251f339cb56ebd4" providerId="LiveId" clId="{BACE348F-6296-4CA2-AC06-80141135900A}" dt="2024-02-25T18:03:30.532" v="2629" actId="1076"/>
          <ac:spMkLst>
            <pc:docMk/>
            <pc:sldMk cId="4172891619" sldId="480"/>
            <ac:spMk id="6" creationId="{6D41A71B-5C1E-2AF6-D8F4-42A68E6D20A0}"/>
          </ac:spMkLst>
        </pc:spChg>
      </pc:sldChg>
      <pc:sldChg chg="addSp delSp modSp add mod">
        <pc:chgData name="Nanda Fretes" userId="3251f339cb56ebd4" providerId="LiveId" clId="{BACE348F-6296-4CA2-AC06-80141135900A}" dt="2024-02-26T18:59:50.262" v="2634" actId="14100"/>
        <pc:sldMkLst>
          <pc:docMk/>
          <pc:sldMk cId="719724778" sldId="481"/>
        </pc:sldMkLst>
        <pc:spChg chg="del">
          <ac:chgData name="Nanda Fretes" userId="3251f339cb56ebd4" providerId="LiveId" clId="{BACE348F-6296-4CA2-AC06-80141135900A}" dt="2024-02-26T18:59:41.913" v="2631" actId="478"/>
          <ac:spMkLst>
            <pc:docMk/>
            <pc:sldMk cId="719724778" sldId="481"/>
            <ac:spMk id="17" creationId="{58F8D9C8-0215-3ACD-F75C-14CD94EEC97C}"/>
          </ac:spMkLst>
        </pc:spChg>
        <pc:picChg chg="add mod">
          <ac:chgData name="Nanda Fretes" userId="3251f339cb56ebd4" providerId="LiveId" clId="{BACE348F-6296-4CA2-AC06-80141135900A}" dt="2024-02-26T18:59:50.262" v="2634" actId="14100"/>
          <ac:picMkLst>
            <pc:docMk/>
            <pc:sldMk cId="719724778" sldId="481"/>
            <ac:picMk id="5" creationId="{C508EB0C-18DA-7E8C-E5FC-6BD28F828690}"/>
          </ac:picMkLst>
        </pc:picChg>
        <pc:picChg chg="del">
          <ac:chgData name="Nanda Fretes" userId="3251f339cb56ebd4" providerId="LiveId" clId="{BACE348F-6296-4CA2-AC06-80141135900A}" dt="2024-02-26T18:59:41.913" v="2631" actId="478"/>
          <ac:picMkLst>
            <pc:docMk/>
            <pc:sldMk cId="719724778" sldId="481"/>
            <ac:picMk id="6" creationId="{F438573E-8ACE-1369-B60F-6435B434D090}"/>
          </ac:picMkLst>
        </pc:picChg>
      </pc:sldChg>
      <pc:sldChg chg="addSp delSp modSp add mod">
        <pc:chgData name="Nanda Fretes" userId="3251f339cb56ebd4" providerId="LiveId" clId="{BACE348F-6296-4CA2-AC06-80141135900A}" dt="2024-02-26T19:00:57.841" v="2639" actId="14100"/>
        <pc:sldMkLst>
          <pc:docMk/>
          <pc:sldMk cId="1230271385" sldId="482"/>
        </pc:sldMkLst>
        <pc:picChg chg="del">
          <ac:chgData name="Nanda Fretes" userId="3251f339cb56ebd4" providerId="LiveId" clId="{BACE348F-6296-4CA2-AC06-80141135900A}" dt="2024-02-26T19:00:06.183" v="2636" actId="478"/>
          <ac:picMkLst>
            <pc:docMk/>
            <pc:sldMk cId="1230271385" sldId="482"/>
            <ac:picMk id="5" creationId="{868ABC2E-16A5-7571-C462-E837826F047A}"/>
          </ac:picMkLst>
        </pc:picChg>
        <pc:picChg chg="add mod">
          <ac:chgData name="Nanda Fretes" userId="3251f339cb56ebd4" providerId="LiveId" clId="{BACE348F-6296-4CA2-AC06-80141135900A}" dt="2024-02-26T19:00:57.841" v="2639" actId="14100"/>
          <ac:picMkLst>
            <pc:docMk/>
            <pc:sldMk cId="1230271385" sldId="482"/>
            <ac:picMk id="6" creationId="{C4812432-DFCE-C6DA-564D-E38776CEF8FB}"/>
          </ac:picMkLst>
        </pc:picChg>
      </pc:sldChg>
      <pc:sldChg chg="addSp delSp add mod">
        <pc:chgData name="Nanda Fretes" userId="3251f339cb56ebd4" providerId="LiveId" clId="{BACE348F-6296-4CA2-AC06-80141135900A}" dt="2024-02-26T19:04:14.902" v="2642" actId="22"/>
        <pc:sldMkLst>
          <pc:docMk/>
          <pc:sldMk cId="1461937069" sldId="483"/>
        </pc:sldMkLst>
        <pc:picChg chg="add">
          <ac:chgData name="Nanda Fretes" userId="3251f339cb56ebd4" providerId="LiveId" clId="{BACE348F-6296-4CA2-AC06-80141135900A}" dt="2024-02-26T19:04:14.902" v="2642" actId="22"/>
          <ac:picMkLst>
            <pc:docMk/>
            <pc:sldMk cId="1461937069" sldId="483"/>
            <ac:picMk id="5" creationId="{FF285881-8876-EF1A-8A88-59B95603227F}"/>
          </ac:picMkLst>
        </pc:picChg>
        <pc:picChg chg="del">
          <ac:chgData name="Nanda Fretes" userId="3251f339cb56ebd4" providerId="LiveId" clId="{BACE348F-6296-4CA2-AC06-80141135900A}" dt="2024-02-26T19:04:13.720" v="2641" actId="478"/>
          <ac:picMkLst>
            <pc:docMk/>
            <pc:sldMk cId="1461937069" sldId="483"/>
            <ac:picMk id="6" creationId="{0D2AF58C-DCAD-0C82-9496-D0F61B1DB016}"/>
          </ac:picMkLst>
        </pc:picChg>
      </pc:sldChg>
      <pc:sldChg chg="modSp add mod">
        <pc:chgData name="Nanda Fretes" userId="3251f339cb56ebd4" providerId="LiveId" clId="{BACE348F-6296-4CA2-AC06-80141135900A}" dt="2024-02-26T19:14:05.439" v="3262" actId="20577"/>
        <pc:sldMkLst>
          <pc:docMk/>
          <pc:sldMk cId="2542621723" sldId="484"/>
        </pc:sldMkLst>
        <pc:spChg chg="mod">
          <ac:chgData name="Nanda Fretes" userId="3251f339cb56ebd4" providerId="LiveId" clId="{BACE348F-6296-4CA2-AC06-80141135900A}" dt="2024-02-26T19:14:05.439" v="3262" actId="20577"/>
          <ac:spMkLst>
            <pc:docMk/>
            <pc:sldMk cId="2542621723" sldId="484"/>
            <ac:spMk id="6" creationId="{486D4FE8-16A5-5167-1789-4A1AE036CB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26/02/2024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26/02/2024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effectLst/>
              </a:rPr>
              <a:t>FrontEnd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A5EF5-B9B4-AD6A-A861-28FF0811F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88A49AA-2CB5-2F7D-A92A-D975C38FA163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4FEDD39-4F00-8E71-0E93-EC75EA027A08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08EB0C-18DA-7E8C-E5FC-6BD28F828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61" y="1153059"/>
            <a:ext cx="9954826" cy="503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2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BA1BA-9FE0-7AFC-7DF1-CF504F6F7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2D4B096-9606-4AC6-1903-B9B1D64C8013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89DE617-C52E-8FAE-3E25-2A5623C3B44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812432-DFCE-C6DA-564D-E38776CEF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75" y="1332999"/>
            <a:ext cx="10086931" cy="496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7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D178E-6452-C28D-0A7B-A2603ED21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E4D51EA-8266-F130-FDCB-122C1F64646A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1F1589D-C3B7-3F95-76C2-7CC060B026A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285881-8876-EF1A-8A88-59B95603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564" y="2190642"/>
            <a:ext cx="6370872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3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06E20-E22C-2504-9EF4-23A9A3A0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rodução à Informática">
            <a:extLst>
              <a:ext uri="{FF2B5EF4-FFF2-40B4-BE49-F238E27FC236}">
                <a16:creationId xmlns:a16="http://schemas.microsoft.com/office/drawing/2014/main" id="{113EAC37-C18B-137A-9F64-B21997E37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822" y="4568465"/>
            <a:ext cx="4442178" cy="174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BB4E72D-85B7-22EC-BA43-9EA269CDB953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FD53214-25D2-5C6D-E67E-AAE4F0C5B502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420052B-A940-E871-946F-01432AA96DE4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E3DCDB5-1C44-ABE6-72AA-AC1B47D6AF9A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12FC7B-A543-5911-8101-28880AAC9F42}"/>
              </a:ext>
            </a:extLst>
          </p:cNvPr>
          <p:cNvSpPr txBox="1"/>
          <p:nvPr/>
        </p:nvSpPr>
        <p:spPr>
          <a:xfrm>
            <a:off x="474729" y="2091530"/>
            <a:ext cx="114031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Funções são blocos de construção fundamentais em Javascript. </a:t>
            </a:r>
          </a:p>
          <a:p>
            <a:r>
              <a:rPr lang="pt-BR" sz="320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 permitem </a:t>
            </a:r>
            <a:r>
              <a:rPr lang="pt-BR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conseguimos executar uma série de comandos a fim de fazer o processamento de alguma ação que desejemos, e geremos um resultado.</a:t>
            </a:r>
          </a:p>
        </p:txBody>
      </p:sp>
    </p:spTree>
    <p:extLst>
      <p:ext uri="{BB962C8B-B14F-4D97-AF65-F5344CB8AC3E}">
        <p14:creationId xmlns:p14="http://schemas.microsoft.com/office/powerpoint/2010/main" val="103028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B15BD-22E4-BAA2-BB50-A94E826F6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704B61E-E072-DADB-3B3F-67E91BF7351D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6A38A66-85BD-B969-1B4F-908AC92AB422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C4C39AB8-68B5-EB27-A64E-17C14204F881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31FD7AD-455C-3420-CBFE-C13DC051E748}"/>
              </a:ext>
            </a:extLst>
          </p:cNvPr>
          <p:cNvSpPr txBox="1">
            <a:spLocks/>
          </p:cNvSpPr>
          <p:nvPr/>
        </p:nvSpPr>
        <p:spPr>
          <a:xfrm>
            <a:off x="6560421" y="2534094"/>
            <a:ext cx="4675753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28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28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28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Habitualmente esses blocos são planejados, etapa por etapa, nomeados e chamados nos momentos mais oportunos.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O que são Funções no JavaScript">
            <a:extLst>
              <a:ext uri="{FF2B5EF4-FFF2-40B4-BE49-F238E27FC236}">
                <a16:creationId xmlns:a16="http://schemas.microsoft.com/office/drawing/2014/main" id="{6DE959D5-236F-411C-5870-31105E653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9" y="1522731"/>
            <a:ext cx="5742036" cy="43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66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4DAC2-DC35-5CED-0BA8-7450F80B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BD8B878-AB67-BA8F-3757-FF1EDBAEB9E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8D7405B-F3CC-FA89-C3A2-A2050D45760D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C0B5F572-F595-7F85-CFCF-8A535DAAB3FB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6C18061A-9B3B-DEF8-616E-47D3BA367F60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05F146-9331-DA7A-31E8-E141E49B98F5}"/>
              </a:ext>
            </a:extLst>
          </p:cNvPr>
          <p:cNvSpPr txBox="1"/>
          <p:nvPr/>
        </p:nvSpPr>
        <p:spPr>
          <a:xfrm>
            <a:off x="639099" y="2350875"/>
            <a:ext cx="11403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Para usar uma função, devemos fazer a declaração dela, com a seguinte sintaxe.  </a:t>
            </a:r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CA7F0B-318B-5459-0EDB-0438E8766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64" y="3555178"/>
            <a:ext cx="9032351" cy="206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5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53E77F5-7E8C-2B52-0703-0AFBBA19ED28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1DB8198-B01D-5B95-1DC0-42DEFDC30807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82E38F-470F-9D7B-0EBA-192C99C2D54D}"/>
              </a:ext>
            </a:extLst>
          </p:cNvPr>
          <p:cNvSpPr txBox="1"/>
          <p:nvPr/>
        </p:nvSpPr>
        <p:spPr>
          <a:xfrm>
            <a:off x="639099" y="2350875"/>
            <a:ext cx="11403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Por exemplo, se eu quisesse uma função para calcular um número ao quadrado. </a:t>
            </a:r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F54DAA3-FE58-F3B7-5F6D-E24AFC5B3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067"/>
          <a:stretch/>
        </p:blipFill>
        <p:spPr>
          <a:xfrm>
            <a:off x="3100222" y="3437190"/>
            <a:ext cx="7167942" cy="268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0F1CD-D60F-6323-2EE1-2F213517F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608A88-8C02-0DEB-A613-7A5B42BFE908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F4DC9AE-88BE-E576-5043-8E2555DB40CB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3FD338D-0519-171D-78A5-48641DDFE965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1E8722CE-C49B-505E-BB42-AE8214FCE07D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B031E0-E17D-4344-FB5C-DCC6CB7480C7}"/>
              </a:ext>
            </a:extLst>
          </p:cNvPr>
          <p:cNvSpPr txBox="1"/>
          <p:nvPr/>
        </p:nvSpPr>
        <p:spPr>
          <a:xfrm>
            <a:off x="1238867" y="2558259"/>
            <a:ext cx="99537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Nas funções posso fazer cálculos aritméticos;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Posso ter expressões condicionais;</a:t>
            </a:r>
          </a:p>
          <a:p>
            <a:r>
              <a:rPr lang="pt-BR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Posso ter laços de repetição;</a:t>
            </a:r>
          </a:p>
          <a:p>
            <a:r>
              <a:rPr lang="pt-BR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Posso ter outras funções;</a:t>
            </a:r>
          </a:p>
          <a:p>
            <a:r>
              <a:rPr lang="pt-BR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Tratar dados recebidos pelo usuário; </a:t>
            </a:r>
          </a:p>
          <a:p>
            <a:r>
              <a:rPr lang="pt-BR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Processar interação com o usuário. </a:t>
            </a:r>
          </a:p>
          <a:p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9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85D77-49A6-078C-9077-06CBA1019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6D6C7D3-107B-00DE-A29A-513CD5A67B11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C5D0557-7E1A-9629-D2D8-16F3F5742B7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DD49A6CA-E84A-583A-B02D-3DFAC191B6D7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812265D2-81E0-7CB8-8A7F-FC3FF7A8DBA3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AED6345-91E7-6792-72A3-B5268DFD9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38" y="2032935"/>
            <a:ext cx="7785788" cy="43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87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82DC4-A8C8-83BD-5AC7-9BC782762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F62071F-23F2-E4C9-7279-56F029410F68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D7082B9-782F-AF7D-57E4-9BD61D9DFCF2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809F13F0-E515-BB89-5F01-272D62D9A5F4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FB60F57-35EA-9E61-DC57-629C59289D08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 Anônima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13063E-DCC1-4F8A-AC2A-CB3569906947}"/>
              </a:ext>
            </a:extLst>
          </p:cNvPr>
          <p:cNvSpPr txBox="1"/>
          <p:nvPr/>
        </p:nvSpPr>
        <p:spPr>
          <a:xfrm>
            <a:off x="1238867" y="2558259"/>
            <a:ext cx="99537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São funções que não recebem nomes, que são executadas no momento da execução, e que não será chamada em outra parte do aplicativo. </a:t>
            </a:r>
          </a:p>
          <a:p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Normalmente são declaradas junto à uma variável. </a:t>
            </a:r>
          </a:p>
          <a:p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61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845573" y="342900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Conjunto de objetos que são interpretados quando manipulamos uma aplicação web. </a:t>
            </a:r>
          </a:p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 se baseia em uma árvore. </a:t>
            </a: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DEA6351-6BA6-3B49-9C57-8F7467E22545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  <a:p>
            <a:pPr fontAlgn="base"/>
            <a:r>
              <a:rPr lang="pt-BR" sz="4800" b="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b="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91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7E863-4B70-CB3D-2C90-74130488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E94E803-8290-0AB7-6642-D8E8B1BE4FD5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50F8011-CDF9-3AA4-2988-38A32BDDFF9C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59990DB-B889-36E3-C189-1E8C0B43F410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A76765CF-6DBB-D627-4DCC-384D15AE6F64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 Anonima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D6F8A1-6D1C-2044-86B7-47793DDF1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26" b="38265"/>
          <a:stretch/>
        </p:blipFill>
        <p:spPr>
          <a:xfrm>
            <a:off x="1826459" y="2350875"/>
            <a:ext cx="8761612" cy="15768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550236-2B26-B815-55C0-BAD1EAB22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459" y="4324460"/>
            <a:ext cx="9023831" cy="8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47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51545-DDD6-9457-78FA-43835808B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B49DE05-2B01-9DBB-77C5-52FD1E3D04C5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E4525BF-2B02-A31E-A50C-63033BFE56C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CC603E49-8328-37EE-6ADB-0D6F731B89A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BD2137AF-408C-B41E-5F41-202BBCE484A8}"/>
              </a:ext>
            </a:extLst>
          </p:cNvPr>
          <p:cNvSpPr txBox="1">
            <a:spLocks/>
          </p:cNvSpPr>
          <p:nvPr/>
        </p:nvSpPr>
        <p:spPr>
          <a:xfrm>
            <a:off x="688260" y="941739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Parâmetros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A0E745D-7C1D-B048-5873-065CBFC4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39" y="1987933"/>
            <a:ext cx="8992145" cy="38802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A29E29C-2084-94E6-8550-24AF88B4E5E5}"/>
              </a:ext>
            </a:extLst>
          </p:cNvPr>
          <p:cNvSpPr txBox="1"/>
          <p:nvPr/>
        </p:nvSpPr>
        <p:spPr>
          <a:xfrm flipH="1">
            <a:off x="7334864" y="3993488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5B05BFB-DEA9-059D-137E-B09B5BDB02AC}"/>
              </a:ext>
            </a:extLst>
          </p:cNvPr>
          <p:cNvSpPr txBox="1"/>
          <p:nvPr/>
        </p:nvSpPr>
        <p:spPr>
          <a:xfrm flipH="1">
            <a:off x="6636772" y="4402315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70388AB-F403-B29D-E4B5-B776923902F4}"/>
              </a:ext>
            </a:extLst>
          </p:cNvPr>
          <p:cNvSpPr txBox="1"/>
          <p:nvPr/>
        </p:nvSpPr>
        <p:spPr>
          <a:xfrm flipH="1">
            <a:off x="6105829" y="4798641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DD2EC9-3817-B693-6A55-2BAB4CC0DD0A}"/>
              </a:ext>
            </a:extLst>
          </p:cNvPr>
          <p:cNvSpPr txBox="1"/>
          <p:nvPr/>
        </p:nvSpPr>
        <p:spPr>
          <a:xfrm flipH="1">
            <a:off x="5673208" y="5167973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3038003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27A84-92D6-FD6F-459A-B0F877D30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F6F7A94-C214-489E-974B-5E232A435C0C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CCEF69F-1C91-9C0E-AD7F-8A28A6C2E41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42C1FEF2-17A0-5985-E9AA-04387908B8E2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33D9C59-68CD-BBBD-954B-C3B4103AC975}"/>
              </a:ext>
            </a:extLst>
          </p:cNvPr>
          <p:cNvSpPr txBox="1">
            <a:spLocks/>
          </p:cNvSpPr>
          <p:nvPr/>
        </p:nvSpPr>
        <p:spPr>
          <a:xfrm>
            <a:off x="688260" y="941739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Parâmetros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CD04E61-6EC1-4552-5527-AB146C15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39" y="1987933"/>
            <a:ext cx="8992145" cy="38802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B4F2CB-6C12-193C-0483-6A1221B7B66A}"/>
              </a:ext>
            </a:extLst>
          </p:cNvPr>
          <p:cNvSpPr txBox="1"/>
          <p:nvPr/>
        </p:nvSpPr>
        <p:spPr>
          <a:xfrm flipH="1">
            <a:off x="7334864" y="3993488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B4DEF5D-24F7-82C8-8C0E-0707DA7192DD}"/>
              </a:ext>
            </a:extLst>
          </p:cNvPr>
          <p:cNvSpPr txBox="1"/>
          <p:nvPr/>
        </p:nvSpPr>
        <p:spPr>
          <a:xfrm flipH="1">
            <a:off x="6636772" y="4402315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E11664C-6992-36D5-D4EC-43564B9CFC53}"/>
              </a:ext>
            </a:extLst>
          </p:cNvPr>
          <p:cNvSpPr txBox="1"/>
          <p:nvPr/>
        </p:nvSpPr>
        <p:spPr>
          <a:xfrm flipH="1">
            <a:off x="6105829" y="4798641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D7E53D-AB6E-EAFC-4CB5-8DF409871154}"/>
              </a:ext>
            </a:extLst>
          </p:cNvPr>
          <p:cNvSpPr txBox="1"/>
          <p:nvPr/>
        </p:nvSpPr>
        <p:spPr>
          <a:xfrm flipH="1">
            <a:off x="5673208" y="5167973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1343501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F7E4D-E4BB-E278-7D94-4695D9B11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55AAA4D-1DC6-2EC0-BB63-F232CFB072DD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E0BB9BE-93FC-500B-6715-570EFABB1F5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24CAFB48-8E2A-3EFB-3579-6AF2D707B713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DA4A07E2-9672-CF43-F5D8-D26A7193EEBD}"/>
              </a:ext>
            </a:extLst>
          </p:cNvPr>
          <p:cNvSpPr txBox="1">
            <a:spLocks/>
          </p:cNvSpPr>
          <p:nvPr/>
        </p:nvSpPr>
        <p:spPr>
          <a:xfrm>
            <a:off x="688260" y="941739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Parâmetros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EF7061C-E56B-5F40-7B79-CEC419C27EBF}"/>
              </a:ext>
            </a:extLst>
          </p:cNvPr>
          <p:cNvSpPr txBox="1"/>
          <p:nvPr/>
        </p:nvSpPr>
        <p:spPr>
          <a:xfrm flipH="1">
            <a:off x="7334864" y="3993488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132E70-0171-F7D6-110A-808CB4275B2B}"/>
              </a:ext>
            </a:extLst>
          </p:cNvPr>
          <p:cNvSpPr txBox="1"/>
          <p:nvPr/>
        </p:nvSpPr>
        <p:spPr>
          <a:xfrm flipH="1">
            <a:off x="6636772" y="4402315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FCDAD1-8BEE-69BF-B50D-3FED2B7CC648}"/>
              </a:ext>
            </a:extLst>
          </p:cNvPr>
          <p:cNvSpPr txBox="1"/>
          <p:nvPr/>
        </p:nvSpPr>
        <p:spPr>
          <a:xfrm flipH="1">
            <a:off x="6105829" y="4798641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89F827-BC4A-58DF-2375-4D5584D7BC99}"/>
              </a:ext>
            </a:extLst>
          </p:cNvPr>
          <p:cNvSpPr txBox="1"/>
          <p:nvPr/>
        </p:nvSpPr>
        <p:spPr>
          <a:xfrm flipH="1">
            <a:off x="5673208" y="5167973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69B705-97CA-7CFC-C177-58C00FA29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68" y="2151862"/>
            <a:ext cx="10497572" cy="426730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3530FF2-68AA-2070-C725-62E3E57F0AB3}"/>
              </a:ext>
            </a:extLst>
          </p:cNvPr>
          <p:cNvSpPr/>
          <p:nvPr/>
        </p:nvSpPr>
        <p:spPr>
          <a:xfrm>
            <a:off x="896373" y="2172929"/>
            <a:ext cx="10717161" cy="134566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66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CA6CC-A97C-1C34-6D8D-E66300D17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5A698A0-8350-6353-8A7E-F2EBC4139BE3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5AE8EEF-BFF5-B9AC-DC32-74B9DA46976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C6B678-49AA-BC28-2648-3F7BB11B32DD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58BFA4E-B9FE-2374-7A51-461799B964BD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Arrow </a:t>
            </a:r>
            <a:r>
              <a:rPr lang="pt-BR" sz="60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pt-BR" sz="600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F01925-7758-B47B-90EF-2E4163437359}"/>
              </a:ext>
            </a:extLst>
          </p:cNvPr>
          <p:cNvSpPr txBox="1"/>
          <p:nvPr/>
        </p:nvSpPr>
        <p:spPr>
          <a:xfrm>
            <a:off x="1238867" y="2558259"/>
            <a:ext cx="99537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termos simples, uma </a:t>
            </a:r>
            <a:r>
              <a:rPr lang="pt-BR" sz="32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pt-BR" sz="32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32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uma forma concisa de escrever uma função em </a:t>
            </a:r>
            <a:r>
              <a:rPr lang="pt-BR" sz="32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32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Ela otimiza a escrita do seu código, deixando-o mais limpo, enxuto e aumentando a legibilidade.</a:t>
            </a:r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52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4E348-1B57-5107-D80E-A1052242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FFB6498-2C9D-42C4-82BE-909310DE70E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9CD6B13-9E8C-B83D-866F-2A2F0EA1FCB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6F17D70A-8DE8-DEAA-83A3-997B49625466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5CF72502-BFE0-240E-8884-955F2AD7B6DD}"/>
              </a:ext>
            </a:extLst>
          </p:cNvPr>
          <p:cNvSpPr txBox="1">
            <a:spLocks/>
          </p:cNvSpPr>
          <p:nvPr/>
        </p:nvSpPr>
        <p:spPr>
          <a:xfrm>
            <a:off x="688260" y="941739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Arrow </a:t>
            </a:r>
            <a:r>
              <a:rPr lang="pt-BR" sz="60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pt-BR" sz="600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C15A9BE-6497-37A9-375D-B019246559F7}"/>
              </a:ext>
            </a:extLst>
          </p:cNvPr>
          <p:cNvSpPr txBox="1"/>
          <p:nvPr/>
        </p:nvSpPr>
        <p:spPr>
          <a:xfrm flipH="1">
            <a:off x="7334864" y="3993488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ED08DD-FF5C-2D8D-613E-7A84BBE53CE3}"/>
              </a:ext>
            </a:extLst>
          </p:cNvPr>
          <p:cNvSpPr txBox="1"/>
          <p:nvPr/>
        </p:nvSpPr>
        <p:spPr>
          <a:xfrm flipH="1">
            <a:off x="6636772" y="4402315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B7BA70-7A27-7D92-F38C-BD570656A092}"/>
              </a:ext>
            </a:extLst>
          </p:cNvPr>
          <p:cNvSpPr txBox="1"/>
          <p:nvPr/>
        </p:nvSpPr>
        <p:spPr>
          <a:xfrm flipH="1">
            <a:off x="6105829" y="4798641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581FA31-1789-EC90-BCFA-3EB02BA5E325}"/>
              </a:ext>
            </a:extLst>
          </p:cNvPr>
          <p:cNvSpPr txBox="1"/>
          <p:nvPr/>
        </p:nvSpPr>
        <p:spPr>
          <a:xfrm flipH="1">
            <a:off x="5673208" y="5167973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CCA7BA4-3D7E-07CA-AC03-5B24A653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3" y="2023723"/>
            <a:ext cx="6705594" cy="133295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0C27B9F-F803-711D-4598-34FC4329B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08" y="4867171"/>
            <a:ext cx="9429139" cy="147274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5153D5F-325E-3C52-288A-011829C7EFE3}"/>
              </a:ext>
            </a:extLst>
          </p:cNvPr>
          <p:cNvSpPr txBox="1"/>
          <p:nvPr/>
        </p:nvSpPr>
        <p:spPr>
          <a:xfrm>
            <a:off x="2047414" y="3555929"/>
            <a:ext cx="76434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Se eu tiver só uma linha de execução diminuo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ainda mais as expressões</a:t>
            </a:r>
          </a:p>
        </p:txBody>
      </p:sp>
    </p:spTree>
    <p:extLst>
      <p:ext uri="{BB962C8B-B14F-4D97-AF65-F5344CB8AC3E}">
        <p14:creationId xmlns:p14="http://schemas.microsoft.com/office/powerpoint/2010/main" val="44304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29B1D-A286-3E29-07D9-8780CB187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0CF374DD-463C-879F-A4E1-BCC4B5E32FA8}"/>
              </a:ext>
            </a:extLst>
          </p:cNvPr>
          <p:cNvSpPr/>
          <p:nvPr/>
        </p:nvSpPr>
        <p:spPr>
          <a:xfrm>
            <a:off x="5947800" y="18594"/>
            <a:ext cx="6123909" cy="3118671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32BFEAD-41A1-1C9C-6E3B-D1DF515558DC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4915D08-D28D-FA6B-DFE3-6FB78156447B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8312F8BD-6F17-FEBC-0466-0215DCC46385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8B1D0C65-4664-937A-71E6-FEC0BCB923FA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C8BE157-F34C-EE8D-CB26-CF1AE446D5BB}"/>
              </a:ext>
            </a:extLst>
          </p:cNvPr>
          <p:cNvSpPr txBox="1"/>
          <p:nvPr/>
        </p:nvSpPr>
        <p:spPr>
          <a:xfrm>
            <a:off x="904571" y="3137265"/>
            <a:ext cx="9953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Neste exercício, você precisa escrever uma função que receba um número como argumento e retorne o quadrado desse número (ou seja, o número multiplicado por ele mesmo). </a:t>
            </a:r>
          </a:p>
          <a:p>
            <a:endParaRPr lang="pt-BR" sz="28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/>
              <a:t>Neste exercício, você precisa escrever uma função que receba um número como argumento e retorne uma </a:t>
            </a:r>
            <a:r>
              <a:rPr lang="pt-BR" sz="2800" dirty="0" err="1"/>
              <a:t>string</a:t>
            </a:r>
            <a:r>
              <a:rPr lang="pt-BR" sz="2800" dirty="0"/>
              <a:t> indicando se o número é par ou ímpar.</a:t>
            </a:r>
            <a:endParaRPr lang="pt-BR" sz="28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6B9F26-02D9-7B42-5E45-8D66C09428E7}"/>
              </a:ext>
            </a:extLst>
          </p:cNvPr>
          <p:cNvSpPr txBox="1"/>
          <p:nvPr/>
        </p:nvSpPr>
        <p:spPr>
          <a:xfrm rot="20960434">
            <a:off x="7008596" y="945615"/>
            <a:ext cx="46360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Será considerado os </a:t>
            </a:r>
            <a:r>
              <a:rPr lang="pt-BR" sz="2800" b="1" dirty="0" err="1">
                <a:solidFill>
                  <a:schemeClr val="accent2">
                    <a:lumMod val="75000"/>
                  </a:schemeClr>
                </a:solidFill>
              </a:rPr>
              <a:t>triamigos</a:t>
            </a:r>
            <a:endParaRPr lang="pt-BR" sz="2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 HTML CSS e </a:t>
            </a:r>
            <a:r>
              <a:rPr lang="pt-BR" sz="2800" b="1" dirty="0" err="1">
                <a:solidFill>
                  <a:schemeClr val="accent2">
                    <a:lumMod val="75000"/>
                  </a:schemeClr>
                </a:solidFill>
              </a:rPr>
              <a:t>JavaScript</a:t>
            </a:r>
            <a:endParaRPr lang="pt-B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790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5CF6A-032B-4E7E-99C2-DA94E2EF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4FEBCBB-836E-9382-6960-6C2C8ED84C78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C31E792-E28D-FAE6-538D-60FE23B7030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8E3D542D-08EF-A520-5C1B-79AF7323A894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5C5B5715-A100-6799-A0C0-3B80AB10394D}"/>
              </a:ext>
            </a:extLst>
          </p:cNvPr>
          <p:cNvSpPr txBox="1">
            <a:spLocks/>
          </p:cNvSpPr>
          <p:nvPr/>
        </p:nvSpPr>
        <p:spPr>
          <a:xfrm>
            <a:off x="1245219" y="336889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A65F76-1D62-5EA6-1D4C-950C6B051C00}"/>
              </a:ext>
            </a:extLst>
          </p:cNvPr>
          <p:cNvSpPr txBox="1"/>
          <p:nvPr/>
        </p:nvSpPr>
        <p:spPr>
          <a:xfrm>
            <a:off x="993058" y="1780625"/>
            <a:ext cx="9953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Neste exercício, você precisa escrever uma função que receba três números como argumentos e retorne o maior desses números. </a:t>
            </a:r>
          </a:p>
          <a:p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Faça uma calculadora, onde o usuário possa informar 2 valores, e escolher a operação desejada: Soma, subtração, multiplicação, divisão, exponenciação, raiz quadrada, percentual, Fibonacci e fatorial, e exiba o resultado ao usuário. </a:t>
            </a:r>
          </a:p>
        </p:txBody>
      </p:sp>
    </p:spTree>
    <p:extLst>
      <p:ext uri="{BB962C8B-B14F-4D97-AF65-F5344CB8AC3E}">
        <p14:creationId xmlns:p14="http://schemas.microsoft.com/office/powerpoint/2010/main" val="4243001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A7949-610B-95F2-CE7F-5B1C63C2D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2C755EB-EC2C-A335-3F1A-6AF3BBF4444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9D0B36F-FD16-CB53-D6E8-80831672BEE7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3745B84-EABD-2A1A-7E9E-206404C8D6BD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22640F66-54E6-2E3A-B32E-87232A86977B}"/>
              </a:ext>
            </a:extLst>
          </p:cNvPr>
          <p:cNvSpPr txBox="1">
            <a:spLocks/>
          </p:cNvSpPr>
          <p:nvPr/>
        </p:nvSpPr>
        <p:spPr>
          <a:xfrm>
            <a:off x="1245219" y="336889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AC9F72-A290-E8B9-BF38-8207E31666E2}"/>
              </a:ext>
            </a:extLst>
          </p:cNvPr>
          <p:cNvSpPr txBox="1"/>
          <p:nvPr/>
        </p:nvSpPr>
        <p:spPr>
          <a:xfrm>
            <a:off x="993058" y="1780625"/>
            <a:ext cx="99537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Faça o formulário para o cadastro de um cliente novo para uma livraria com:</a:t>
            </a:r>
          </a:p>
          <a:p>
            <a:endParaRPr lang="pt-BR" sz="24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(validar se o campo não está vazio)</a:t>
            </a:r>
          </a:p>
          <a:p>
            <a:r>
              <a:rPr lang="pt-BR" sz="24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E-mail: (validar se tem “@” e “.”)</a:t>
            </a:r>
          </a:p>
          <a:p>
            <a:r>
              <a:rPr lang="pt-BR" sz="24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Endereço: Validar se está preenchido</a:t>
            </a:r>
          </a:p>
          <a:p>
            <a:r>
              <a:rPr lang="pt-BR" sz="24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Telefone: (validar se está preenchido (desafio, ver se só tem números)</a:t>
            </a:r>
          </a:p>
          <a:p>
            <a:r>
              <a:rPr lang="pt-BR" sz="24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CPF: (validar se está preenchido (desafio, ver se só tem números). </a:t>
            </a:r>
          </a:p>
          <a:p>
            <a:endParaRPr lang="pt-BR" sz="24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caso de algum campo entrar em divergência quando selecionado o botão “Enviar”, mostrar um </a:t>
            </a:r>
            <a:r>
              <a:rPr lang="pt-BR" sz="2400" dirty="0" err="1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pt-BR" sz="24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 usuário, e contornar o campo em vermelho. </a:t>
            </a:r>
          </a:p>
          <a:p>
            <a:r>
              <a:rPr lang="pt-BR" sz="24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os campos são obrigatórios! </a:t>
            </a:r>
          </a:p>
        </p:txBody>
      </p:sp>
    </p:spTree>
    <p:extLst>
      <p:ext uri="{BB962C8B-B14F-4D97-AF65-F5344CB8AC3E}">
        <p14:creationId xmlns:p14="http://schemas.microsoft.com/office/powerpoint/2010/main" val="7856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581A6-FA9C-F164-3B98-968A5E4D9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FAAAE99-DA1D-DD2E-4D29-A5B2188C4151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C6381A4-A9AE-BEFC-A3FC-2A26870C1556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92DC3E98-215E-220C-B5B3-77DDD29F7FBC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70F73A8-507C-7E9B-390B-B5B750AD2FC7}"/>
              </a:ext>
            </a:extLst>
          </p:cNvPr>
          <p:cNvSpPr txBox="1">
            <a:spLocks/>
          </p:cNvSpPr>
          <p:nvPr/>
        </p:nvSpPr>
        <p:spPr>
          <a:xfrm>
            <a:off x="1245219" y="336889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6D4FE8-16A5-5167-1789-4A1AE036CBD3}"/>
              </a:ext>
            </a:extLst>
          </p:cNvPr>
          <p:cNvSpPr txBox="1"/>
          <p:nvPr/>
        </p:nvSpPr>
        <p:spPr>
          <a:xfrm>
            <a:off x="993058" y="1780625"/>
            <a:ext cx="99537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Faça o formulário para que um aluno possa visualizar seu status em um curso, onde deve:</a:t>
            </a:r>
          </a:p>
          <a:p>
            <a:endParaRPr lang="pt-BR" sz="24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Colocar 3 nota, com seus devidos pesos. Por exemplo:</a:t>
            </a:r>
          </a:p>
          <a:p>
            <a:r>
              <a:rPr lang="pt-BR" sz="24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(nota1 x peso1)  + (nota2 x peso2) + (nota3 x peso3)/ </a:t>
            </a:r>
          </a:p>
          <a:p>
            <a:r>
              <a:rPr lang="pt-BR" sz="24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(peso1 +peso2 +peso3)</a:t>
            </a:r>
          </a:p>
          <a:p>
            <a:endParaRPr lang="pt-BR" sz="24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Exibir se o aluno foi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Aprovado com excelência (notas &gt;=9),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Aprovado (nota &lt;=6) 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“Reprovado” nos demais casos. </a:t>
            </a:r>
          </a:p>
          <a:p>
            <a:r>
              <a:rPr lang="pt-BR" sz="24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caso de reprovado, deve ser possível inserir uma 4 nota valendo um peso de 40%, para ver se consegue a sua aprovação. </a:t>
            </a:r>
          </a:p>
        </p:txBody>
      </p:sp>
    </p:spTree>
    <p:extLst>
      <p:ext uri="{BB962C8B-B14F-4D97-AF65-F5344CB8AC3E}">
        <p14:creationId xmlns:p14="http://schemas.microsoft.com/office/powerpoint/2010/main" val="254262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98986-6AFB-7A9F-A41D-FFD0EB69A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99E70CB-48F4-86AC-698B-52E8F09F0DB6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C85568B-11EB-DE49-533F-E0F57E59F174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7FC8380-496E-FA0F-5C13-EF3D14771230}"/>
              </a:ext>
            </a:extLst>
          </p:cNvPr>
          <p:cNvSpPr txBox="1">
            <a:spLocks/>
          </p:cNvSpPr>
          <p:nvPr/>
        </p:nvSpPr>
        <p:spPr>
          <a:xfrm>
            <a:off x="845573" y="342900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Conseguimos alterar diversos </a:t>
            </a:r>
            <a:r>
              <a:rPr lang="pt-BR" sz="2400" b="0" i="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elemtos</a:t>
            </a:r>
            <a:r>
              <a:rPr lang="pt-BR" sz="2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HTML e CSS usando a programação </a:t>
            </a:r>
            <a:r>
              <a:rPr lang="pt-BR" sz="2400" b="0" i="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pt-BR" sz="2400" b="0" i="0" dirty="0">
              <a:solidFill>
                <a:srgbClr val="253A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253A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dos grandes responsáveis por isso tudo é o objeto </a:t>
            </a:r>
            <a:r>
              <a:rPr lang="pt-BR" sz="2400" b="0" i="0" dirty="0" err="1">
                <a:solidFill>
                  <a:srgbClr val="8795A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2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que é responsável por conceder ao código Javascript todo o acesso a árvore DOM do navegador Web. </a:t>
            </a:r>
          </a:p>
          <a:p>
            <a:pPr algn="l"/>
            <a:endParaRPr lang="pt-BR" sz="2400" b="0" dirty="0">
              <a:solidFill>
                <a:srgbClr val="253A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Portanto, qualquer coisa criado pelo navegador Web no modelo da página Web poderá ser acessado através do objeto Javascript </a:t>
            </a:r>
            <a:r>
              <a:rPr lang="pt-BR" sz="2400" b="0" i="0" dirty="0" err="1">
                <a:solidFill>
                  <a:srgbClr val="8795A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12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.</a:t>
            </a: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4AA5899-6304-E7BB-2E14-78A0A964A272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  <a:p>
            <a:pPr fontAlgn="base"/>
            <a:r>
              <a:rPr lang="pt-BR" sz="4800" b="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b="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637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87406-169E-CC83-47C9-F602F1E6F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343380B-B04F-A8E7-1EFF-2EE2F57BA94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DDE0C58-9FE0-26DE-E64D-C42A31B7779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F211AF07-0577-98C9-C3FA-FC9F181E1FE8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38A78BFF-8776-1C1E-51E5-4DA4FA2C3F53}"/>
              </a:ext>
            </a:extLst>
          </p:cNvPr>
          <p:cNvSpPr txBox="1">
            <a:spLocks/>
          </p:cNvSpPr>
          <p:nvPr/>
        </p:nvSpPr>
        <p:spPr>
          <a:xfrm>
            <a:off x="1245219" y="336889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41A71B-5C1E-2AF6-D8F4-42A68E6D20A0}"/>
              </a:ext>
            </a:extLst>
          </p:cNvPr>
          <p:cNvSpPr txBox="1"/>
          <p:nvPr/>
        </p:nvSpPr>
        <p:spPr>
          <a:xfrm>
            <a:off x="1392130" y="3203895"/>
            <a:ext cx="9953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Enviar para:</a:t>
            </a:r>
          </a:p>
          <a:p>
            <a:r>
              <a:rPr lang="pt-BR" sz="24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Fernanda.fretes@sp.senai.br</a:t>
            </a:r>
          </a:p>
        </p:txBody>
      </p:sp>
    </p:spTree>
    <p:extLst>
      <p:ext uri="{BB962C8B-B14F-4D97-AF65-F5344CB8AC3E}">
        <p14:creationId xmlns:p14="http://schemas.microsoft.com/office/powerpoint/2010/main" val="417289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FC3-A02A-3BE5-ADCB-7F2965E53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D156C37-8BE1-C7BD-A3D2-816079EE175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F18A5A5-4B2E-A2B3-0E8D-B0A1A0F4CE08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61CD9A1E-67B8-2DE7-8EB6-820476CE451F}"/>
              </a:ext>
            </a:extLst>
          </p:cNvPr>
          <p:cNvSpPr txBox="1">
            <a:spLocks/>
          </p:cNvSpPr>
          <p:nvPr/>
        </p:nvSpPr>
        <p:spPr>
          <a:xfrm>
            <a:off x="865238" y="3766210"/>
            <a:ext cx="10933472" cy="336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3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Janela. O que vai acontecer na janela do navegador.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 tem filhos como: </a:t>
            </a:r>
            <a:r>
              <a:rPr lang="pt-BR" sz="3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tem o filho HTML, por exemplo</a:t>
            </a:r>
          </a:p>
          <a:p>
            <a:pPr fontAlgn="base"/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tem os filhos: </a:t>
            </a:r>
            <a:r>
              <a:rPr lang="pt-BR" sz="3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body</a:t>
            </a:r>
          </a:p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Onde no Head tem o meta e </a:t>
            </a:r>
            <a:r>
              <a:rPr lang="pt-BR" sz="3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o body tem h1, p, </a:t>
            </a:r>
            <a:r>
              <a:rPr lang="pt-BR" sz="3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.....</a:t>
            </a: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7B2233C-DF9A-FAB1-E5DB-FAB79797C69A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9547982" cy="1868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 -</a:t>
            </a:r>
            <a:r>
              <a:rPr lang="pt-BR" sz="4800" b="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b="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9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D8EA8-1964-B6A2-5DBA-F79C760CA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2F23448-C1D7-2F5D-F243-69A420A343A9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BB36DA5-CC98-5057-C377-3D6153C3D267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8908BE82-4BE7-B303-EE8F-6E0064963D4B}"/>
              </a:ext>
            </a:extLst>
          </p:cNvPr>
          <p:cNvSpPr/>
          <p:nvPr/>
        </p:nvSpPr>
        <p:spPr>
          <a:xfrm>
            <a:off x="5045253" y="619971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Window</a:t>
            </a:r>
            <a:endParaRPr lang="pt-BR" dirty="0"/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77CF98C6-54D5-D9C2-BBBE-BE58E95D1663}"/>
              </a:ext>
            </a:extLst>
          </p:cNvPr>
          <p:cNvSpPr/>
          <p:nvPr/>
        </p:nvSpPr>
        <p:spPr>
          <a:xfrm>
            <a:off x="3111259" y="221033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Location</a:t>
            </a:r>
            <a:endParaRPr lang="pt-BR" dirty="0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35A5251-0DEA-F1F8-3A76-CE32B0A9F194}"/>
              </a:ext>
            </a:extLst>
          </p:cNvPr>
          <p:cNvSpPr/>
          <p:nvPr/>
        </p:nvSpPr>
        <p:spPr>
          <a:xfrm>
            <a:off x="4940707" y="2010160"/>
            <a:ext cx="1766042" cy="141884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Document</a:t>
            </a:r>
            <a:endParaRPr lang="pt-BR" dirty="0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5F283C9-C3B3-9205-5662-12C898233F8D}"/>
              </a:ext>
            </a:extLst>
          </p:cNvPr>
          <p:cNvSpPr/>
          <p:nvPr/>
        </p:nvSpPr>
        <p:spPr>
          <a:xfrm>
            <a:off x="7251294" y="221033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History</a:t>
            </a:r>
            <a:endParaRPr lang="pt-BR" dirty="0"/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67A6CAD1-051B-85F9-A143-E50D0C0AE047}"/>
              </a:ext>
            </a:extLst>
          </p:cNvPr>
          <p:cNvSpPr/>
          <p:nvPr/>
        </p:nvSpPr>
        <p:spPr>
          <a:xfrm>
            <a:off x="5257800" y="3600527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HTML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62B8D79-73C6-40BF-FF29-4A9BF002EAC0}"/>
              </a:ext>
            </a:extLst>
          </p:cNvPr>
          <p:cNvSpPr/>
          <p:nvPr/>
        </p:nvSpPr>
        <p:spPr>
          <a:xfrm>
            <a:off x="6996490" y="440428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Body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3111B659-1B70-6860-A444-9BD0A6BB1C0F}"/>
              </a:ext>
            </a:extLst>
          </p:cNvPr>
          <p:cNvSpPr/>
          <p:nvPr/>
        </p:nvSpPr>
        <p:spPr>
          <a:xfrm>
            <a:off x="3409408" y="439678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Head</a:t>
            </a:r>
          </a:p>
        </p:txBody>
      </p:sp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650C9F10-1E0E-2AE2-2158-7F53AF129116}"/>
              </a:ext>
            </a:extLst>
          </p:cNvPr>
          <p:cNvSpPr/>
          <p:nvPr/>
        </p:nvSpPr>
        <p:spPr>
          <a:xfrm>
            <a:off x="1639022" y="3787457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Meta</a:t>
            </a:r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912FF7F3-BCA6-0BEC-0C8E-8887A15F3BD3}"/>
              </a:ext>
            </a:extLst>
          </p:cNvPr>
          <p:cNvSpPr/>
          <p:nvPr/>
        </p:nvSpPr>
        <p:spPr>
          <a:xfrm>
            <a:off x="1653772" y="5377132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15" name="Fluxograma: Conector 14">
            <a:extLst>
              <a:ext uri="{FF2B5EF4-FFF2-40B4-BE49-F238E27FC236}">
                <a16:creationId xmlns:a16="http://schemas.microsoft.com/office/drawing/2014/main" id="{759059F5-D7F8-3E5D-5FC7-E9688EE7460B}"/>
              </a:ext>
            </a:extLst>
          </p:cNvPr>
          <p:cNvSpPr/>
          <p:nvPr/>
        </p:nvSpPr>
        <p:spPr>
          <a:xfrm>
            <a:off x="9043445" y="420985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29E145BD-F048-E6E8-BE7F-AD0908142A0A}"/>
              </a:ext>
            </a:extLst>
          </p:cNvPr>
          <p:cNvSpPr/>
          <p:nvPr/>
        </p:nvSpPr>
        <p:spPr>
          <a:xfrm>
            <a:off x="9217027" y="5615450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Form</a:t>
            </a:r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3B99FAA-CCC1-EC05-B46A-800EE9B2CFA2}"/>
              </a:ext>
            </a:extLst>
          </p:cNvPr>
          <p:cNvCxnSpPr>
            <a:stCxn id="6" idx="4"/>
          </p:cNvCxnSpPr>
          <p:nvPr/>
        </p:nvCxnSpPr>
        <p:spPr>
          <a:xfrm flipH="1">
            <a:off x="5752522" y="1838633"/>
            <a:ext cx="1" cy="18619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863CD9E-F287-4C1F-C185-E0EF08254793}"/>
              </a:ext>
            </a:extLst>
          </p:cNvPr>
          <p:cNvCxnSpPr/>
          <p:nvPr/>
        </p:nvCxnSpPr>
        <p:spPr>
          <a:xfrm flipH="1">
            <a:off x="4355690" y="1445342"/>
            <a:ext cx="689563" cy="109138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33DAC3A-0946-1701-1C18-476DBE08CC23}"/>
              </a:ext>
            </a:extLst>
          </p:cNvPr>
          <p:cNvCxnSpPr>
            <a:cxnSpLocks/>
          </p:cNvCxnSpPr>
          <p:nvPr/>
        </p:nvCxnSpPr>
        <p:spPr>
          <a:xfrm>
            <a:off x="6312963" y="1439045"/>
            <a:ext cx="1267708" cy="91578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A2877B4-4B89-DF65-A572-ED02FE9FA971}"/>
              </a:ext>
            </a:extLst>
          </p:cNvPr>
          <p:cNvCxnSpPr>
            <a:stCxn id="8" idx="4"/>
          </p:cNvCxnSpPr>
          <p:nvPr/>
        </p:nvCxnSpPr>
        <p:spPr>
          <a:xfrm flipH="1">
            <a:off x="5818085" y="3429000"/>
            <a:ext cx="5643" cy="1715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370FC81-2CA4-496F-6DF3-623A54A63E86}"/>
              </a:ext>
            </a:extLst>
          </p:cNvPr>
          <p:cNvCxnSpPr/>
          <p:nvPr/>
        </p:nvCxnSpPr>
        <p:spPr>
          <a:xfrm flipH="1">
            <a:off x="4713255" y="4503174"/>
            <a:ext cx="560285" cy="31601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147EF6A-C606-F358-BB72-F32A4F8C4736}"/>
              </a:ext>
            </a:extLst>
          </p:cNvPr>
          <p:cNvCxnSpPr/>
          <p:nvPr/>
        </p:nvCxnSpPr>
        <p:spPr>
          <a:xfrm>
            <a:off x="6577387" y="4503174"/>
            <a:ext cx="673907" cy="31601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41C4B06F-2310-9F6B-9D06-CB028EDAF6C8}"/>
              </a:ext>
            </a:extLst>
          </p:cNvPr>
          <p:cNvCxnSpPr>
            <a:stCxn id="11" idx="6"/>
          </p:cNvCxnSpPr>
          <p:nvPr/>
        </p:nvCxnSpPr>
        <p:spPr>
          <a:xfrm flipV="1">
            <a:off x="8411029" y="4826689"/>
            <a:ext cx="774302" cy="18693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2D944D69-92B8-3050-032E-6DDA9EFE95B8}"/>
              </a:ext>
            </a:extLst>
          </p:cNvPr>
          <p:cNvCxnSpPr>
            <a:stCxn id="11" idx="5"/>
          </p:cNvCxnSpPr>
          <p:nvPr/>
        </p:nvCxnSpPr>
        <p:spPr>
          <a:xfrm>
            <a:off x="8203875" y="5444481"/>
            <a:ext cx="1105074" cy="60087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306AF99-2D51-778E-A16C-1210E29E24B6}"/>
              </a:ext>
            </a:extLst>
          </p:cNvPr>
          <p:cNvCxnSpPr>
            <a:endCxn id="13" idx="6"/>
          </p:cNvCxnSpPr>
          <p:nvPr/>
        </p:nvCxnSpPr>
        <p:spPr>
          <a:xfrm flipH="1" flipV="1">
            <a:off x="3053561" y="4396788"/>
            <a:ext cx="465549" cy="2439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FCA14677-EB04-73D8-6AD2-3ACC62EF77D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3068311" y="5436981"/>
            <a:ext cx="747024" cy="54948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08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9D413-C61E-0153-4C2E-7D9355917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192532D-2359-7539-A1BD-3EF2671BA7C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1E95429-8A66-946E-B95D-10972D59BD1C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2D715F-0C15-D18A-33FB-11F62B5D3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26" t="8414" r="617" b="24477"/>
          <a:stretch/>
        </p:blipFill>
        <p:spPr>
          <a:xfrm>
            <a:off x="2286000" y="1068183"/>
            <a:ext cx="7619999" cy="3651302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E7CA073B-96F3-4D50-4CA9-775DEE857FB3}"/>
              </a:ext>
            </a:extLst>
          </p:cNvPr>
          <p:cNvSpPr txBox="1">
            <a:spLocks/>
          </p:cNvSpPr>
          <p:nvPr/>
        </p:nvSpPr>
        <p:spPr>
          <a:xfrm>
            <a:off x="597310" y="4916131"/>
            <a:ext cx="11663516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começamos a digitar a instrução, o editor já consegue nos ajudar, vendo quais são os “filhos” das instruções que já inseridas. </a:t>
            </a:r>
          </a:p>
        </p:txBody>
      </p:sp>
    </p:spTree>
    <p:extLst>
      <p:ext uri="{BB962C8B-B14F-4D97-AF65-F5344CB8AC3E}">
        <p14:creationId xmlns:p14="http://schemas.microsoft.com/office/powerpoint/2010/main" val="367660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AFB72-B09E-2E83-343C-5772C8372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0158D9B-B8A0-A88B-FD68-0054411B3548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564CD2-EAA4-9D44-ED15-73AF488B13F2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17" name="Título 2">
            <a:extLst>
              <a:ext uri="{FF2B5EF4-FFF2-40B4-BE49-F238E27FC236}">
                <a16:creationId xmlns:a16="http://schemas.microsoft.com/office/drawing/2014/main" id="{4BFE295B-7767-B05B-7535-C365B3E2F56E}"/>
              </a:ext>
            </a:extLst>
          </p:cNvPr>
          <p:cNvSpPr txBox="1">
            <a:spLocks/>
          </p:cNvSpPr>
          <p:nvPr/>
        </p:nvSpPr>
        <p:spPr>
          <a:xfrm>
            <a:off x="5833009" y="646933"/>
            <a:ext cx="6034525" cy="5714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Podemos alterar as características do componente da tela usando o </a:t>
            </a:r>
            <a:r>
              <a:rPr lang="pt-BR" sz="3200" b="0" dirty="0" err="1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getElementByTagName</a:t>
            </a:r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por exemplo. </a:t>
            </a:r>
          </a:p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Colocamos a </a:t>
            </a:r>
            <a:r>
              <a:rPr lang="pt-BR" sz="3200" b="0" dirty="0" err="1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sejamos e em qual posição que desejamos fazer a alteração. No exemplo tem a posição [0], ou sejam na primeira vez em que a </a:t>
            </a:r>
            <a:r>
              <a:rPr lang="pt-BR" sz="3200" b="0" dirty="0" err="1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&lt;h1&gt; é chamada.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7425F34-17CD-0A7F-78C9-2DA16734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65" y="1678178"/>
            <a:ext cx="5166808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DBA87-7D73-F0CD-59F8-DAD8D9017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A002E11-EB3B-91FB-28F8-F91E69946A11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E2C2C7E-93AB-ECF7-6135-D4329420AA8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17" name="Título 2">
            <a:extLst>
              <a:ext uri="{FF2B5EF4-FFF2-40B4-BE49-F238E27FC236}">
                <a16:creationId xmlns:a16="http://schemas.microsoft.com/office/drawing/2014/main" id="{90FCFB6E-ACCD-E6D6-4936-4E4C257E9215}"/>
              </a:ext>
            </a:extLst>
          </p:cNvPr>
          <p:cNvSpPr txBox="1">
            <a:spLocks/>
          </p:cNvSpPr>
          <p:nvPr/>
        </p:nvSpPr>
        <p:spPr>
          <a:xfrm>
            <a:off x="1015202" y="2526889"/>
            <a:ext cx="10803172" cy="38640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Podemos alterar as características do componente da tela usando o </a:t>
            </a:r>
            <a:r>
              <a:rPr lang="pt-BR" sz="3200" b="0" dirty="0" err="1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getElementbyID</a:t>
            </a:r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também. </a:t>
            </a:r>
          </a:p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Resgatamos o item do HTML que tem o Id solicitado (</a:t>
            </a:r>
            <a:r>
              <a:rPr lang="pt-BR" sz="3200" b="0" dirty="0" err="1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),e fazemos alguma ação com ele, por exemplo colocar em roxo, e alteramos o texto exibido.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1A2A53-63AC-B03F-BC37-8C490DB75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01" y="1089560"/>
            <a:ext cx="7597798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6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95C77-832F-AF45-149C-0684F74EC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A1187BC-EE52-E437-53FC-74C29B2EE5AA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CA5E8DF-C1EA-AB5E-3B2F-07F0372334AC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17" name="Título 2">
            <a:extLst>
              <a:ext uri="{FF2B5EF4-FFF2-40B4-BE49-F238E27FC236}">
                <a16:creationId xmlns:a16="http://schemas.microsoft.com/office/drawing/2014/main" id="{D11E8CBF-AF49-C2AA-136C-358975618F06}"/>
              </a:ext>
            </a:extLst>
          </p:cNvPr>
          <p:cNvSpPr txBox="1">
            <a:spLocks/>
          </p:cNvSpPr>
          <p:nvPr/>
        </p:nvSpPr>
        <p:spPr>
          <a:xfrm>
            <a:off x="1015202" y="2526889"/>
            <a:ext cx="10803172" cy="38640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Podemos alterar as características do componente da tela usando o </a:t>
            </a:r>
            <a:r>
              <a:rPr lang="pt-BR" sz="3200" b="0" dirty="0" err="1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querySelector</a:t>
            </a:r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Resgatamos o item do HTML que tem o Id solicitado (</a:t>
            </a:r>
            <a:r>
              <a:rPr lang="pt-BR" sz="3200" b="0" dirty="0" err="1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div#selector</a:t>
            </a:r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pt-BR" sz="3200" b="0" dirty="0" err="1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id, e podemos manipular a apresentação da forma que preferirmos.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96BB8F-76A4-234C-617E-0137C5326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74" y="871537"/>
            <a:ext cx="8000368" cy="181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29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4637</TotalTime>
  <Words>1082</Words>
  <Application>Microsoft Office PowerPoint</Application>
  <PresentationFormat>Widescreen</PresentationFormat>
  <Paragraphs>191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Source Serif Pro</vt:lpstr>
      <vt:lpstr>Tema do Office</vt:lpstr>
      <vt:lpstr>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406</cp:revision>
  <dcterms:created xsi:type="dcterms:W3CDTF">2019-06-17T10:47:58Z</dcterms:created>
  <dcterms:modified xsi:type="dcterms:W3CDTF">2024-02-26T19:17:57Z</dcterms:modified>
</cp:coreProperties>
</file>