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7" r:id="rId2"/>
    <p:sldId id="452" r:id="rId3"/>
    <p:sldId id="453" r:id="rId4"/>
    <p:sldId id="454" r:id="rId5"/>
    <p:sldId id="456" r:id="rId6"/>
    <p:sldId id="457" r:id="rId7"/>
    <p:sldId id="459" r:id="rId8"/>
    <p:sldId id="460" r:id="rId9"/>
    <p:sldId id="461" r:id="rId10"/>
    <p:sldId id="463" r:id="rId11"/>
    <p:sldId id="462" r:id="rId12"/>
    <p:sldId id="464" r:id="rId13"/>
    <p:sldId id="465" r:id="rId14"/>
    <p:sldId id="466" r:id="rId15"/>
    <p:sldId id="467" r:id="rId16"/>
    <p:sldId id="468" r:id="rId17"/>
    <p:sldId id="469" r:id="rId18"/>
    <p:sldId id="472" r:id="rId19"/>
    <p:sldId id="473" r:id="rId20"/>
    <p:sldId id="474" r:id="rId21"/>
    <p:sldId id="475" r:id="rId22"/>
    <p:sldId id="476" r:id="rId23"/>
    <p:sldId id="470" r:id="rId24"/>
    <p:sldId id="47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28A8C-BB8F-4C08-B78A-47B9831F1B24}" v="5" dt="2024-03-04T08:00:5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F3128A8C-BB8F-4C08-B78A-47B9831F1B24}"/>
    <pc:docChg chg="undo custSel addSld delSld modSld sldOrd">
      <pc:chgData name="Nanda Fretes" userId="3251f339cb56ebd4" providerId="LiveId" clId="{F3128A8C-BB8F-4C08-B78A-47B9831F1B24}" dt="2024-03-04T08:39:57.629" v="3948" actId="14100"/>
      <pc:docMkLst>
        <pc:docMk/>
      </pc:docMkLst>
      <pc:sldChg chg="del">
        <pc:chgData name="Nanda Fretes" userId="3251f339cb56ebd4" providerId="LiveId" clId="{F3128A8C-BB8F-4C08-B78A-47B9831F1B24}" dt="2024-03-03T08:42:14.571" v="12" actId="47"/>
        <pc:sldMkLst>
          <pc:docMk/>
          <pc:sldMk cId="2055958424" sldId="443"/>
        </pc:sldMkLst>
      </pc:sldChg>
      <pc:sldChg chg="del">
        <pc:chgData name="Nanda Fretes" userId="3251f339cb56ebd4" providerId="LiveId" clId="{F3128A8C-BB8F-4C08-B78A-47B9831F1B24}" dt="2024-03-03T08:42:14.316" v="11" actId="47"/>
        <pc:sldMkLst>
          <pc:docMk/>
          <pc:sldMk cId="3903664360" sldId="444"/>
        </pc:sldMkLst>
      </pc:sldChg>
      <pc:sldChg chg="del">
        <pc:chgData name="Nanda Fretes" userId="3251f339cb56ebd4" providerId="LiveId" clId="{F3128A8C-BB8F-4C08-B78A-47B9831F1B24}" dt="2024-03-03T08:42:14.845" v="13" actId="47"/>
        <pc:sldMkLst>
          <pc:docMk/>
          <pc:sldMk cId="104810356" sldId="445"/>
        </pc:sldMkLst>
      </pc:sldChg>
      <pc:sldChg chg="del">
        <pc:chgData name="Nanda Fretes" userId="3251f339cb56ebd4" providerId="LiveId" clId="{F3128A8C-BB8F-4C08-B78A-47B9831F1B24}" dt="2024-03-03T08:42:15.059" v="14" actId="47"/>
        <pc:sldMkLst>
          <pc:docMk/>
          <pc:sldMk cId="1219193074" sldId="446"/>
        </pc:sldMkLst>
      </pc:sldChg>
      <pc:sldChg chg="del">
        <pc:chgData name="Nanda Fretes" userId="3251f339cb56ebd4" providerId="LiveId" clId="{F3128A8C-BB8F-4C08-B78A-47B9831F1B24}" dt="2024-03-03T08:42:15.331" v="15" actId="47"/>
        <pc:sldMkLst>
          <pc:docMk/>
          <pc:sldMk cId="867787592" sldId="447"/>
        </pc:sldMkLst>
      </pc:sldChg>
      <pc:sldChg chg="del">
        <pc:chgData name="Nanda Fretes" userId="3251f339cb56ebd4" providerId="LiveId" clId="{F3128A8C-BB8F-4C08-B78A-47B9831F1B24}" dt="2024-03-03T08:42:15.683" v="16" actId="47"/>
        <pc:sldMkLst>
          <pc:docMk/>
          <pc:sldMk cId="2238617257" sldId="448"/>
        </pc:sldMkLst>
      </pc:sldChg>
      <pc:sldChg chg="del">
        <pc:chgData name="Nanda Fretes" userId="3251f339cb56ebd4" providerId="LiveId" clId="{F3128A8C-BB8F-4C08-B78A-47B9831F1B24}" dt="2024-03-03T08:42:15.953" v="17" actId="47"/>
        <pc:sldMkLst>
          <pc:docMk/>
          <pc:sldMk cId="1373747145" sldId="449"/>
        </pc:sldMkLst>
      </pc:sldChg>
      <pc:sldChg chg="modSp mod">
        <pc:chgData name="Nanda Fretes" userId="3251f339cb56ebd4" providerId="LiveId" clId="{F3128A8C-BB8F-4C08-B78A-47B9831F1B24}" dt="2024-03-03T09:01:03.058" v="468" actId="1076"/>
        <pc:sldMkLst>
          <pc:docMk/>
          <pc:sldMk cId="3761791291" sldId="452"/>
        </pc:sldMkLst>
        <pc:spChg chg="mod">
          <ac:chgData name="Nanda Fretes" userId="3251f339cb56ebd4" providerId="LiveId" clId="{F3128A8C-BB8F-4C08-B78A-47B9831F1B24}" dt="2024-03-03T08:47:50.418" v="53" actId="20577"/>
          <ac:spMkLst>
            <pc:docMk/>
            <pc:sldMk cId="3761791291" sldId="452"/>
            <ac:spMk id="2" creationId="{9DEA6351-6BA6-3B49-9C57-8F7467E22545}"/>
          </ac:spMkLst>
        </pc:spChg>
        <pc:spChg chg="mod">
          <ac:chgData name="Nanda Fretes" userId="3251f339cb56ebd4" providerId="LiveId" clId="{F3128A8C-BB8F-4C08-B78A-47B9831F1B24}" dt="2024-03-03T09:01:03.058" v="468" actId="1076"/>
          <ac:spMkLst>
            <pc:docMk/>
            <pc:sldMk cId="3761791291" sldId="452"/>
            <ac:spMk id="5" creationId="{E5292867-FD5B-168A-1C36-4584851E8ECC}"/>
          </ac:spMkLst>
        </pc:spChg>
      </pc:sldChg>
      <pc:sldChg chg="add">
        <pc:chgData name="Nanda Fretes" userId="3251f339cb56ebd4" providerId="LiveId" clId="{F3128A8C-BB8F-4C08-B78A-47B9831F1B24}" dt="2024-03-03T09:01:10.786" v="469" actId="2890"/>
        <pc:sldMkLst>
          <pc:docMk/>
          <pc:sldMk cId="1436024187" sldId="453"/>
        </pc:sldMkLst>
      </pc:sldChg>
      <pc:sldChg chg="addSp modSp add mod">
        <pc:chgData name="Nanda Fretes" userId="3251f339cb56ebd4" providerId="LiveId" clId="{F3128A8C-BB8F-4C08-B78A-47B9831F1B24}" dt="2024-03-03T16:32:03.946" v="949" actId="14100"/>
        <pc:sldMkLst>
          <pc:docMk/>
          <pc:sldMk cId="2694591977" sldId="454"/>
        </pc:sldMkLst>
        <pc:spChg chg="mod">
          <ac:chgData name="Nanda Fretes" userId="3251f339cb56ebd4" providerId="LiveId" clId="{F3128A8C-BB8F-4C08-B78A-47B9831F1B24}" dt="2024-03-03T16:32:03.946" v="949" actId="14100"/>
          <ac:spMkLst>
            <pc:docMk/>
            <pc:sldMk cId="2694591977" sldId="454"/>
            <ac:spMk id="2" creationId="{0504FF05-40AD-4234-76B9-271EAAA18B9B}"/>
          </ac:spMkLst>
        </pc:spChg>
        <pc:spChg chg="mod">
          <ac:chgData name="Nanda Fretes" userId="3251f339cb56ebd4" providerId="LiveId" clId="{F3128A8C-BB8F-4C08-B78A-47B9831F1B24}" dt="2024-03-03T09:22:24.806" v="475" actId="20577"/>
          <ac:spMkLst>
            <pc:docMk/>
            <pc:sldMk cId="2694591977" sldId="454"/>
            <ac:spMk id="5" creationId="{0F517E2E-FF2B-BE3C-E0F1-948BA054A64D}"/>
          </ac:spMkLst>
        </pc:spChg>
        <pc:picChg chg="add mod modCrop">
          <ac:chgData name="Nanda Fretes" userId="3251f339cb56ebd4" providerId="LiveId" clId="{F3128A8C-BB8F-4C08-B78A-47B9831F1B24}" dt="2024-03-03T16:31:59.286" v="948" actId="1076"/>
          <ac:picMkLst>
            <pc:docMk/>
            <pc:sldMk cId="2694591977" sldId="454"/>
            <ac:picMk id="7" creationId="{A06AD5C1-7AA4-20AB-A228-7EEB2325821D}"/>
          </ac:picMkLst>
        </pc:picChg>
      </pc:sldChg>
      <pc:sldChg chg="modSp add del mod">
        <pc:chgData name="Nanda Fretes" userId="3251f339cb56ebd4" providerId="LiveId" clId="{F3128A8C-BB8F-4C08-B78A-47B9831F1B24}" dt="2024-03-03T17:22:25.964" v="1302" actId="47"/>
        <pc:sldMkLst>
          <pc:docMk/>
          <pc:sldMk cId="2682201228" sldId="455"/>
        </pc:sldMkLst>
        <pc:spChg chg="mod">
          <ac:chgData name="Nanda Fretes" userId="3251f339cb56ebd4" providerId="LiveId" clId="{F3128A8C-BB8F-4C08-B78A-47B9831F1B24}" dt="2024-03-03T17:06:18.567" v="1279" actId="20577"/>
          <ac:spMkLst>
            <pc:docMk/>
            <pc:sldMk cId="2682201228" sldId="455"/>
            <ac:spMk id="2" creationId="{FEFC4534-E221-0C6B-78BD-A2F03B1B0D7A}"/>
          </ac:spMkLst>
        </pc:spChg>
      </pc:sldChg>
      <pc:sldChg chg="addSp delSp modSp add mod">
        <pc:chgData name="Nanda Fretes" userId="3251f339cb56ebd4" providerId="LiveId" clId="{F3128A8C-BB8F-4C08-B78A-47B9831F1B24}" dt="2024-03-03T17:22:12.636" v="1301" actId="478"/>
        <pc:sldMkLst>
          <pc:docMk/>
          <pc:sldMk cId="3744938817" sldId="456"/>
        </pc:sldMkLst>
        <pc:spChg chg="add del mod">
          <ac:chgData name="Nanda Fretes" userId="3251f339cb56ebd4" providerId="LiveId" clId="{F3128A8C-BB8F-4C08-B78A-47B9831F1B24}" dt="2024-03-03T17:22:12.636" v="1301" actId="478"/>
          <ac:spMkLst>
            <pc:docMk/>
            <pc:sldMk cId="3744938817" sldId="456"/>
            <ac:spMk id="2" creationId="{CE8F7C28-C9CF-5581-3174-C63795E598CE}"/>
          </ac:spMkLst>
        </pc:spChg>
        <pc:picChg chg="del">
          <ac:chgData name="Nanda Fretes" userId="3251f339cb56ebd4" providerId="LiveId" clId="{F3128A8C-BB8F-4C08-B78A-47B9831F1B24}" dt="2024-03-03T17:11:28.086" v="1281" actId="478"/>
          <ac:picMkLst>
            <pc:docMk/>
            <pc:sldMk cId="3744938817" sldId="456"/>
            <ac:picMk id="7" creationId="{E6FD1828-9391-68F2-C1A0-29D4066C3108}"/>
          </ac:picMkLst>
        </pc:picChg>
        <pc:picChg chg="add mod modCrop">
          <ac:chgData name="Nanda Fretes" userId="3251f339cb56ebd4" providerId="LiveId" clId="{F3128A8C-BB8F-4C08-B78A-47B9831F1B24}" dt="2024-03-03T17:12:26.480" v="1294" actId="1076"/>
          <ac:picMkLst>
            <pc:docMk/>
            <pc:sldMk cId="3744938817" sldId="456"/>
            <ac:picMk id="8" creationId="{80FC71EA-2814-1E97-5D1B-46CF68F8E841}"/>
          </ac:picMkLst>
        </pc:picChg>
        <pc:picChg chg="add mod">
          <ac:chgData name="Nanda Fretes" userId="3251f339cb56ebd4" providerId="LiveId" clId="{F3128A8C-BB8F-4C08-B78A-47B9831F1B24}" dt="2024-03-03T17:12:24.261" v="1293" actId="14100"/>
          <ac:picMkLst>
            <pc:docMk/>
            <pc:sldMk cId="3744938817" sldId="456"/>
            <ac:picMk id="10" creationId="{CD8CD070-1D9D-49AB-16C3-21C65EBE6346}"/>
          </ac:picMkLst>
        </pc:picChg>
      </pc:sldChg>
      <pc:sldChg chg="addSp delSp modSp add mod">
        <pc:chgData name="Nanda Fretes" userId="3251f339cb56ebd4" providerId="LiveId" clId="{F3128A8C-BB8F-4C08-B78A-47B9831F1B24}" dt="2024-03-03T17:38:24.540" v="1767" actId="20577"/>
        <pc:sldMkLst>
          <pc:docMk/>
          <pc:sldMk cId="3397714308" sldId="457"/>
        </pc:sldMkLst>
        <pc:spChg chg="mod">
          <ac:chgData name="Nanda Fretes" userId="3251f339cb56ebd4" providerId="LiveId" clId="{F3128A8C-BB8F-4C08-B78A-47B9831F1B24}" dt="2024-03-03T17:38:24.540" v="1767" actId="20577"/>
          <ac:spMkLst>
            <pc:docMk/>
            <pc:sldMk cId="3397714308" sldId="457"/>
            <ac:spMk id="2" creationId="{27ED73B9-2E98-9A46-842A-DC1BC45B0F32}"/>
          </ac:spMkLst>
        </pc:spChg>
        <pc:picChg chg="add mod">
          <ac:chgData name="Nanda Fretes" userId="3251f339cb56ebd4" providerId="LiveId" clId="{F3128A8C-BB8F-4C08-B78A-47B9831F1B24}" dt="2024-03-03T17:35:18.645" v="1624" actId="1076"/>
          <ac:picMkLst>
            <pc:docMk/>
            <pc:sldMk cId="3397714308" sldId="457"/>
            <ac:picMk id="7" creationId="{1B8CA053-446D-9057-0E8B-D24EBE14D60B}"/>
          </ac:picMkLst>
        </pc:picChg>
        <pc:picChg chg="del">
          <ac:chgData name="Nanda Fretes" userId="3251f339cb56ebd4" providerId="LiveId" clId="{F3128A8C-BB8F-4C08-B78A-47B9831F1B24}" dt="2024-03-03T17:34:22.004" v="1617" actId="478"/>
          <ac:picMkLst>
            <pc:docMk/>
            <pc:sldMk cId="3397714308" sldId="457"/>
            <ac:picMk id="8" creationId="{4BB71788-8989-4B4E-ABFF-8C3B7F3882E0}"/>
          </ac:picMkLst>
        </pc:picChg>
        <pc:picChg chg="del">
          <ac:chgData name="Nanda Fretes" userId="3251f339cb56ebd4" providerId="LiveId" clId="{F3128A8C-BB8F-4C08-B78A-47B9831F1B24}" dt="2024-03-03T17:35:08.894" v="1619" actId="478"/>
          <ac:picMkLst>
            <pc:docMk/>
            <pc:sldMk cId="3397714308" sldId="457"/>
            <ac:picMk id="10" creationId="{11F4BAC5-7E64-A449-E9E0-52183CFEE137}"/>
          </ac:picMkLst>
        </pc:picChg>
      </pc:sldChg>
      <pc:sldChg chg="new del">
        <pc:chgData name="Nanda Fretes" userId="3251f339cb56ebd4" providerId="LiveId" clId="{F3128A8C-BB8F-4C08-B78A-47B9831F1B24}" dt="2024-03-03T17:44:17.737" v="1769" actId="47"/>
        <pc:sldMkLst>
          <pc:docMk/>
          <pc:sldMk cId="1330163723" sldId="458"/>
        </pc:sldMkLst>
      </pc:sldChg>
      <pc:sldChg chg="addSp delSp modSp add del mod">
        <pc:chgData name="Nanda Fretes" userId="3251f339cb56ebd4" providerId="LiveId" clId="{F3128A8C-BB8F-4C08-B78A-47B9831F1B24}" dt="2024-03-03T18:04:50.769" v="1955" actId="47"/>
        <pc:sldMkLst>
          <pc:docMk/>
          <pc:sldMk cId="1941679142" sldId="458"/>
        </pc:sldMkLst>
        <pc:spChg chg="mod">
          <ac:chgData name="Nanda Fretes" userId="3251f339cb56ebd4" providerId="LiveId" clId="{F3128A8C-BB8F-4C08-B78A-47B9831F1B24}" dt="2024-03-03T17:49:34.766" v="1887" actId="1076"/>
          <ac:spMkLst>
            <pc:docMk/>
            <pc:sldMk cId="1941679142" sldId="458"/>
            <ac:spMk id="2" creationId="{AC798EC2-A6AE-E574-D6E5-711BC8831B8E}"/>
          </ac:spMkLst>
        </pc:spChg>
        <pc:spChg chg="add mod">
          <ac:chgData name="Nanda Fretes" userId="3251f339cb56ebd4" providerId="LiveId" clId="{F3128A8C-BB8F-4C08-B78A-47B9831F1B24}" dt="2024-03-03T17:49:46.793" v="1895" actId="20577"/>
          <ac:spMkLst>
            <pc:docMk/>
            <pc:sldMk cId="1941679142" sldId="458"/>
            <ac:spMk id="11" creationId="{AF808D3B-183F-D84E-4E4C-A87D77928999}"/>
          </ac:spMkLst>
        </pc:spChg>
        <pc:spChg chg="add mod">
          <ac:chgData name="Nanda Fretes" userId="3251f339cb56ebd4" providerId="LiveId" clId="{F3128A8C-BB8F-4C08-B78A-47B9831F1B24}" dt="2024-03-03T17:51:01.376" v="1911" actId="1076"/>
          <ac:spMkLst>
            <pc:docMk/>
            <pc:sldMk cId="1941679142" sldId="458"/>
            <ac:spMk id="12" creationId="{2A0093C8-D4AC-8692-BD3F-C1C689B710CE}"/>
          </ac:spMkLst>
        </pc:spChg>
        <pc:spChg chg="add mod">
          <ac:chgData name="Nanda Fretes" userId="3251f339cb56ebd4" providerId="LiveId" clId="{F3128A8C-BB8F-4C08-B78A-47B9831F1B24}" dt="2024-03-03T17:50:43.882" v="1906" actId="14100"/>
          <ac:spMkLst>
            <pc:docMk/>
            <pc:sldMk cId="1941679142" sldId="458"/>
            <ac:spMk id="13" creationId="{CA0E802B-37FE-CD01-3F2C-B52EC6376FD0}"/>
          </ac:spMkLst>
        </pc:spChg>
        <pc:picChg chg="del">
          <ac:chgData name="Nanda Fretes" userId="3251f339cb56ebd4" providerId="LiveId" clId="{F3128A8C-BB8F-4C08-B78A-47B9831F1B24}" dt="2024-03-03T17:44:52.833" v="1836" actId="478"/>
          <ac:picMkLst>
            <pc:docMk/>
            <pc:sldMk cId="1941679142" sldId="458"/>
            <ac:picMk id="7" creationId="{BE4E21E5-5BB6-8712-DC11-B1AE4099A217}"/>
          </ac:picMkLst>
        </pc:picChg>
        <pc:picChg chg="add mod">
          <ac:chgData name="Nanda Fretes" userId="3251f339cb56ebd4" providerId="LiveId" clId="{F3128A8C-BB8F-4C08-B78A-47B9831F1B24}" dt="2024-03-03T17:50:52.499" v="1908" actId="1076"/>
          <ac:picMkLst>
            <pc:docMk/>
            <pc:sldMk cId="1941679142" sldId="458"/>
            <ac:picMk id="8" creationId="{249331D5-A6D8-65A5-5B16-5B16E5C27E37}"/>
          </ac:picMkLst>
        </pc:picChg>
        <pc:picChg chg="add mod">
          <ac:chgData name="Nanda Fretes" userId="3251f339cb56ebd4" providerId="LiveId" clId="{F3128A8C-BB8F-4C08-B78A-47B9831F1B24}" dt="2024-03-03T17:50:00.537" v="1896" actId="14100"/>
          <ac:picMkLst>
            <pc:docMk/>
            <pc:sldMk cId="1941679142" sldId="458"/>
            <ac:picMk id="10" creationId="{3464053C-25BE-2E40-D01F-877EFFB56AC9}"/>
          </ac:picMkLst>
        </pc:picChg>
      </pc:sldChg>
      <pc:sldChg chg="addSp modSp add mod">
        <pc:chgData name="Nanda Fretes" userId="3251f339cb56ebd4" providerId="LiveId" clId="{F3128A8C-BB8F-4C08-B78A-47B9831F1B24}" dt="2024-03-03T18:04:38.042" v="1954" actId="1076"/>
        <pc:sldMkLst>
          <pc:docMk/>
          <pc:sldMk cId="2910457793" sldId="459"/>
        </pc:sldMkLst>
        <pc:spChg chg="mod">
          <ac:chgData name="Nanda Fretes" userId="3251f339cb56ebd4" providerId="LiveId" clId="{F3128A8C-BB8F-4C08-B78A-47B9831F1B24}" dt="2024-03-03T18:03:41.906" v="1940" actId="255"/>
          <ac:spMkLst>
            <pc:docMk/>
            <pc:sldMk cId="2910457793" sldId="459"/>
            <ac:spMk id="2" creationId="{3EAE082F-60D2-CFF5-7995-E8C6AD00DA2B}"/>
          </ac:spMkLst>
        </pc:spChg>
        <pc:spChg chg="add mod">
          <ac:chgData name="Nanda Fretes" userId="3251f339cb56ebd4" providerId="LiveId" clId="{F3128A8C-BB8F-4C08-B78A-47B9831F1B24}" dt="2024-03-03T18:04:01.754" v="1945" actId="1076"/>
          <ac:spMkLst>
            <pc:docMk/>
            <pc:sldMk cId="2910457793" sldId="459"/>
            <ac:spMk id="9" creationId="{07288541-D373-079A-3B48-EC762F50DA9D}"/>
          </ac:spMkLst>
        </pc:spChg>
        <pc:spChg chg="mod">
          <ac:chgData name="Nanda Fretes" userId="3251f339cb56ebd4" providerId="LiveId" clId="{F3128A8C-BB8F-4C08-B78A-47B9831F1B24}" dt="2024-03-03T18:03:49.291" v="1941" actId="1076"/>
          <ac:spMkLst>
            <pc:docMk/>
            <pc:sldMk cId="2910457793" sldId="459"/>
            <ac:spMk id="11" creationId="{3DB5727D-806A-3F2F-91D5-5683824835E0}"/>
          </ac:spMkLst>
        </pc:spChg>
        <pc:spChg chg="mod">
          <ac:chgData name="Nanda Fretes" userId="3251f339cb56ebd4" providerId="LiveId" clId="{F3128A8C-BB8F-4C08-B78A-47B9831F1B24}" dt="2024-03-03T17:59:39.370" v="1930" actId="14100"/>
          <ac:spMkLst>
            <pc:docMk/>
            <pc:sldMk cId="2910457793" sldId="459"/>
            <ac:spMk id="12" creationId="{27184C21-C289-5CFE-09C1-FA6A24885C58}"/>
          </ac:spMkLst>
        </pc:spChg>
        <pc:spChg chg="mod">
          <ac:chgData name="Nanda Fretes" userId="3251f339cb56ebd4" providerId="LiveId" clId="{F3128A8C-BB8F-4C08-B78A-47B9831F1B24}" dt="2024-03-03T18:04:38.042" v="1954" actId="1076"/>
          <ac:spMkLst>
            <pc:docMk/>
            <pc:sldMk cId="2910457793" sldId="459"/>
            <ac:spMk id="13" creationId="{FC490D55-F6F8-7921-0DCB-D0FCA663CB8D}"/>
          </ac:spMkLst>
        </pc:spChg>
        <pc:picChg chg="add mod">
          <ac:chgData name="Nanda Fretes" userId="3251f339cb56ebd4" providerId="LiveId" clId="{F3128A8C-BB8F-4C08-B78A-47B9831F1B24}" dt="2024-03-03T18:03:58.816" v="1944" actId="1076"/>
          <ac:picMkLst>
            <pc:docMk/>
            <pc:sldMk cId="2910457793" sldId="459"/>
            <ac:picMk id="7" creationId="{D82F484A-958A-7103-099E-5EA2ECEA0765}"/>
          </ac:picMkLst>
        </pc:picChg>
        <pc:picChg chg="mod">
          <ac:chgData name="Nanda Fretes" userId="3251f339cb56ebd4" providerId="LiveId" clId="{F3128A8C-BB8F-4C08-B78A-47B9831F1B24}" dt="2024-03-03T17:59:44.479" v="1931" actId="1076"/>
          <ac:picMkLst>
            <pc:docMk/>
            <pc:sldMk cId="2910457793" sldId="459"/>
            <ac:picMk id="8" creationId="{5480C7B0-A8DC-9621-4AB5-AC513F10FB38}"/>
          </ac:picMkLst>
        </pc:picChg>
        <pc:picChg chg="mod modCrop">
          <ac:chgData name="Nanda Fretes" userId="3251f339cb56ebd4" providerId="LiveId" clId="{F3128A8C-BB8F-4C08-B78A-47B9831F1B24}" dt="2024-03-03T18:04:31.875" v="1953" actId="732"/>
          <ac:picMkLst>
            <pc:docMk/>
            <pc:sldMk cId="2910457793" sldId="459"/>
            <ac:picMk id="10" creationId="{E1734225-E337-4685-2658-278F1D9F56DB}"/>
          </ac:picMkLst>
        </pc:picChg>
        <pc:picChg chg="add mod modCrop">
          <ac:chgData name="Nanda Fretes" userId="3251f339cb56ebd4" providerId="LiveId" clId="{F3128A8C-BB8F-4C08-B78A-47B9831F1B24}" dt="2024-03-03T18:04:16.591" v="1949" actId="732"/>
          <ac:picMkLst>
            <pc:docMk/>
            <pc:sldMk cId="2910457793" sldId="459"/>
            <ac:picMk id="15" creationId="{88D60EC0-1DA9-9AFC-9402-11074E59EAD6}"/>
          </ac:picMkLst>
        </pc:picChg>
      </pc:sldChg>
      <pc:sldChg chg="addSp delSp modSp add mod">
        <pc:chgData name="Nanda Fretes" userId="3251f339cb56ebd4" providerId="LiveId" clId="{F3128A8C-BB8F-4C08-B78A-47B9831F1B24}" dt="2024-03-03T18:12:15.087" v="2059" actId="14100"/>
        <pc:sldMkLst>
          <pc:docMk/>
          <pc:sldMk cId="3270118505" sldId="460"/>
        </pc:sldMkLst>
        <pc:spChg chg="add del mod">
          <ac:chgData name="Nanda Fretes" userId="3251f339cb56ebd4" providerId="LiveId" clId="{F3128A8C-BB8F-4C08-B78A-47B9831F1B24}" dt="2024-03-03T18:11:42.840" v="2049" actId="14100"/>
          <ac:spMkLst>
            <pc:docMk/>
            <pc:sldMk cId="3270118505" sldId="460"/>
            <ac:spMk id="2" creationId="{CEB69C8B-D659-A98C-99E1-E53DDBE2080D}"/>
          </ac:spMkLst>
        </pc:spChg>
        <pc:spChg chg="del">
          <ac:chgData name="Nanda Fretes" userId="3251f339cb56ebd4" providerId="LiveId" clId="{F3128A8C-BB8F-4C08-B78A-47B9831F1B24}" dt="2024-03-03T18:11:07.581" v="2039" actId="478"/>
          <ac:spMkLst>
            <pc:docMk/>
            <pc:sldMk cId="3270118505" sldId="460"/>
            <ac:spMk id="9" creationId="{6E7F3015-D843-E566-51AF-6408EB1AD830}"/>
          </ac:spMkLst>
        </pc:spChg>
        <pc:spChg chg="del">
          <ac:chgData name="Nanda Fretes" userId="3251f339cb56ebd4" providerId="LiveId" clId="{F3128A8C-BB8F-4C08-B78A-47B9831F1B24}" dt="2024-03-03T18:11:11.923" v="2040" actId="478"/>
          <ac:spMkLst>
            <pc:docMk/>
            <pc:sldMk cId="3270118505" sldId="460"/>
            <ac:spMk id="11" creationId="{F5C984C4-BE57-DB8F-4951-9C2CE70F894E}"/>
          </ac:spMkLst>
        </pc:spChg>
        <pc:spChg chg="del">
          <ac:chgData name="Nanda Fretes" userId="3251f339cb56ebd4" providerId="LiveId" clId="{F3128A8C-BB8F-4C08-B78A-47B9831F1B24}" dt="2024-03-03T18:07:37.517" v="2009" actId="478"/>
          <ac:spMkLst>
            <pc:docMk/>
            <pc:sldMk cId="3270118505" sldId="460"/>
            <ac:spMk id="12" creationId="{791FA7A1-FD92-08ED-4C84-0BE20CC820C5}"/>
          </ac:spMkLst>
        </pc:spChg>
        <pc:spChg chg="del">
          <ac:chgData name="Nanda Fretes" userId="3251f339cb56ebd4" providerId="LiveId" clId="{F3128A8C-BB8F-4C08-B78A-47B9831F1B24}" dt="2024-03-03T18:11:07.581" v="2039" actId="478"/>
          <ac:spMkLst>
            <pc:docMk/>
            <pc:sldMk cId="3270118505" sldId="460"/>
            <ac:spMk id="13" creationId="{06F4184B-45F9-91D2-942D-1DA2E32491E1}"/>
          </ac:spMkLst>
        </pc:spChg>
        <pc:spChg chg="add mod">
          <ac:chgData name="Nanda Fretes" userId="3251f339cb56ebd4" providerId="LiveId" clId="{F3128A8C-BB8F-4C08-B78A-47B9831F1B24}" dt="2024-03-03T18:12:12.371" v="2058" actId="1076"/>
          <ac:spMkLst>
            <pc:docMk/>
            <pc:sldMk cId="3270118505" sldId="460"/>
            <ac:spMk id="16" creationId="{049AAC84-0F31-9EEB-65A0-FF583AC5B1B2}"/>
          </ac:spMkLst>
        </pc:spChg>
        <pc:picChg chg="del">
          <ac:chgData name="Nanda Fretes" userId="3251f339cb56ebd4" providerId="LiveId" clId="{F3128A8C-BB8F-4C08-B78A-47B9831F1B24}" dt="2024-03-03T18:11:07.581" v="2039" actId="478"/>
          <ac:picMkLst>
            <pc:docMk/>
            <pc:sldMk cId="3270118505" sldId="460"/>
            <ac:picMk id="7" creationId="{2FE5606B-9F3E-9F76-B82C-156B817154E6}"/>
          </ac:picMkLst>
        </pc:picChg>
        <pc:picChg chg="del">
          <ac:chgData name="Nanda Fretes" userId="3251f339cb56ebd4" providerId="LiveId" clId="{F3128A8C-BB8F-4C08-B78A-47B9831F1B24}" dt="2024-03-03T18:07:27.343" v="2008" actId="478"/>
          <ac:picMkLst>
            <pc:docMk/>
            <pc:sldMk cId="3270118505" sldId="460"/>
            <ac:picMk id="8" creationId="{83AA7A2D-088E-D8CC-3CFF-BC90313258B0}"/>
          </ac:picMkLst>
        </pc:picChg>
        <pc:picChg chg="del">
          <ac:chgData name="Nanda Fretes" userId="3251f339cb56ebd4" providerId="LiveId" clId="{F3128A8C-BB8F-4C08-B78A-47B9831F1B24}" dt="2024-03-03T18:11:07.581" v="2039" actId="478"/>
          <ac:picMkLst>
            <pc:docMk/>
            <pc:sldMk cId="3270118505" sldId="460"/>
            <ac:picMk id="10" creationId="{1C4BAB46-38AC-C19F-F475-104AC1F40C77}"/>
          </ac:picMkLst>
        </pc:picChg>
        <pc:picChg chg="add mod modCrop">
          <ac:chgData name="Nanda Fretes" userId="3251f339cb56ebd4" providerId="LiveId" clId="{F3128A8C-BB8F-4C08-B78A-47B9831F1B24}" dt="2024-03-03T18:12:08.634" v="2057" actId="1076"/>
          <ac:picMkLst>
            <pc:docMk/>
            <pc:sldMk cId="3270118505" sldId="460"/>
            <ac:picMk id="14" creationId="{5D4B1170-AC57-B9EF-E497-01C2892ADEFD}"/>
          </ac:picMkLst>
        </pc:picChg>
        <pc:picChg chg="del">
          <ac:chgData name="Nanda Fretes" userId="3251f339cb56ebd4" providerId="LiveId" clId="{F3128A8C-BB8F-4C08-B78A-47B9831F1B24}" dt="2024-03-03T18:11:11.923" v="2040" actId="478"/>
          <ac:picMkLst>
            <pc:docMk/>
            <pc:sldMk cId="3270118505" sldId="460"/>
            <ac:picMk id="15" creationId="{E96D0ABA-6644-90FD-5E09-B9A210488611}"/>
          </ac:picMkLst>
        </pc:picChg>
        <pc:picChg chg="add mod">
          <ac:chgData name="Nanda Fretes" userId="3251f339cb56ebd4" providerId="LiveId" clId="{F3128A8C-BB8F-4C08-B78A-47B9831F1B24}" dt="2024-03-03T18:12:15.087" v="2059" actId="14100"/>
          <ac:picMkLst>
            <pc:docMk/>
            <pc:sldMk cId="3270118505" sldId="460"/>
            <ac:picMk id="18" creationId="{66CDD025-3AA7-A000-8436-C828A5A52FDB}"/>
          </ac:picMkLst>
        </pc:picChg>
      </pc:sldChg>
      <pc:sldChg chg="add">
        <pc:chgData name="Nanda Fretes" userId="3251f339cb56ebd4" providerId="LiveId" clId="{F3128A8C-BB8F-4C08-B78A-47B9831F1B24}" dt="2024-03-03T18:12:27.410" v="2060" actId="2890"/>
        <pc:sldMkLst>
          <pc:docMk/>
          <pc:sldMk cId="257020326" sldId="461"/>
        </pc:sldMkLst>
      </pc:sldChg>
      <pc:sldChg chg="addSp delSp modSp add mod">
        <pc:chgData name="Nanda Fretes" userId="3251f339cb56ebd4" providerId="LiveId" clId="{F3128A8C-BB8F-4C08-B78A-47B9831F1B24}" dt="2024-03-03T18:37:29.998" v="2497" actId="1076"/>
        <pc:sldMkLst>
          <pc:docMk/>
          <pc:sldMk cId="3629803008" sldId="462"/>
        </pc:sldMkLst>
        <pc:spChg chg="mod">
          <ac:chgData name="Nanda Fretes" userId="3251f339cb56ebd4" providerId="LiveId" clId="{F3128A8C-BB8F-4C08-B78A-47B9831F1B24}" dt="2024-03-03T18:34:26.979" v="2234" actId="313"/>
          <ac:spMkLst>
            <pc:docMk/>
            <pc:sldMk cId="3629803008" sldId="462"/>
            <ac:spMk id="2" creationId="{0D5AD347-7980-D1E1-E0F6-774DFFE12BB7}"/>
          </ac:spMkLst>
        </pc:spChg>
        <pc:spChg chg="mod">
          <ac:chgData name="Nanda Fretes" userId="3251f339cb56ebd4" providerId="LiveId" clId="{F3128A8C-BB8F-4C08-B78A-47B9831F1B24}" dt="2024-03-03T18:37:29.998" v="2497" actId="1076"/>
          <ac:spMkLst>
            <pc:docMk/>
            <pc:sldMk cId="3629803008" sldId="462"/>
            <ac:spMk id="16" creationId="{1781595B-FDC2-C65D-A98F-D216EA56DCD6}"/>
          </ac:spMkLst>
        </pc:spChg>
        <pc:picChg chg="add del mod">
          <ac:chgData name="Nanda Fretes" userId="3251f339cb56ebd4" providerId="LiveId" clId="{F3128A8C-BB8F-4C08-B78A-47B9831F1B24}" dt="2024-03-03T18:32:46.863" v="2205" actId="478"/>
          <ac:picMkLst>
            <pc:docMk/>
            <pc:sldMk cId="3629803008" sldId="462"/>
            <ac:picMk id="7" creationId="{138E8643-0ACF-A40D-EA68-F32B8A1686DA}"/>
          </ac:picMkLst>
        </pc:picChg>
        <pc:picChg chg="add del mod">
          <ac:chgData name="Nanda Fretes" userId="3251f339cb56ebd4" providerId="LiveId" clId="{F3128A8C-BB8F-4C08-B78A-47B9831F1B24}" dt="2024-03-03T18:35:04.494" v="2239" actId="478"/>
          <ac:picMkLst>
            <pc:docMk/>
            <pc:sldMk cId="3629803008" sldId="462"/>
            <ac:picMk id="9" creationId="{CE5334CF-F3D4-9F2B-361F-D9EE3BD8AEC1}"/>
          </ac:picMkLst>
        </pc:picChg>
        <pc:picChg chg="add mod">
          <ac:chgData name="Nanda Fretes" userId="3251f339cb56ebd4" providerId="LiveId" clId="{F3128A8C-BB8F-4C08-B78A-47B9831F1B24}" dt="2024-03-03T18:32:56.204" v="2209" actId="1076"/>
          <ac:picMkLst>
            <pc:docMk/>
            <pc:sldMk cId="3629803008" sldId="462"/>
            <ac:picMk id="11" creationId="{4272CC43-6AB3-ECAC-EBD5-49547EAA08C9}"/>
          </ac:picMkLst>
        </pc:picChg>
        <pc:picChg chg="add mod">
          <ac:chgData name="Nanda Fretes" userId="3251f339cb56ebd4" providerId="LiveId" clId="{F3128A8C-BB8F-4C08-B78A-47B9831F1B24}" dt="2024-03-03T18:34:55.777" v="2238" actId="1076"/>
          <ac:picMkLst>
            <pc:docMk/>
            <pc:sldMk cId="3629803008" sldId="462"/>
            <ac:picMk id="13" creationId="{24B657A4-A8EF-A912-5D11-E7F9A0ED0B1F}"/>
          </ac:picMkLst>
        </pc:picChg>
        <pc:picChg chg="del">
          <ac:chgData name="Nanda Fretes" userId="3251f339cb56ebd4" providerId="LiveId" clId="{F3128A8C-BB8F-4C08-B78A-47B9831F1B24}" dt="2024-03-03T18:18:40.729" v="2062" actId="478"/>
          <ac:picMkLst>
            <pc:docMk/>
            <pc:sldMk cId="3629803008" sldId="462"/>
            <ac:picMk id="14" creationId="{27D13BCF-153F-4A31-8F22-E4F69386BA41}"/>
          </ac:picMkLst>
        </pc:picChg>
        <pc:picChg chg="del">
          <ac:chgData name="Nanda Fretes" userId="3251f339cb56ebd4" providerId="LiveId" clId="{F3128A8C-BB8F-4C08-B78A-47B9831F1B24}" dt="2024-03-03T18:20:20.354" v="2129" actId="478"/>
          <ac:picMkLst>
            <pc:docMk/>
            <pc:sldMk cId="3629803008" sldId="462"/>
            <ac:picMk id="18" creationId="{94B82E0C-E21A-75EF-9CAF-2807CFEA46FF}"/>
          </ac:picMkLst>
        </pc:picChg>
      </pc:sldChg>
      <pc:sldChg chg="del">
        <pc:chgData name="Nanda Fretes" userId="3251f339cb56ebd4" providerId="LiveId" clId="{F3128A8C-BB8F-4C08-B78A-47B9831F1B24}" dt="2024-03-03T08:42:17.728" v="23" actId="47"/>
        <pc:sldMkLst>
          <pc:docMk/>
          <pc:sldMk cId="737790949" sldId="463"/>
        </pc:sldMkLst>
      </pc:sldChg>
      <pc:sldChg chg="addSp delSp modSp add mod ord">
        <pc:chgData name="Nanda Fretes" userId="3251f339cb56ebd4" providerId="LiveId" clId="{F3128A8C-BB8F-4C08-B78A-47B9831F1B24}" dt="2024-03-03T18:34:22.955" v="2233"/>
        <pc:sldMkLst>
          <pc:docMk/>
          <pc:sldMk cId="4141941629" sldId="463"/>
        </pc:sldMkLst>
        <pc:picChg chg="add del mod">
          <ac:chgData name="Nanda Fretes" userId="3251f339cb56ebd4" providerId="LiveId" clId="{F3128A8C-BB8F-4C08-B78A-47B9831F1B24}" dt="2024-03-03T18:34:15.358" v="2226" actId="1076"/>
          <ac:picMkLst>
            <pc:docMk/>
            <pc:sldMk cId="4141941629" sldId="463"/>
            <ac:picMk id="7" creationId="{C0F19F47-780D-65C9-8C58-7E2B83BD078F}"/>
          </ac:picMkLst>
        </pc:picChg>
        <pc:picChg chg="add del mod">
          <ac:chgData name="Nanda Fretes" userId="3251f339cb56ebd4" providerId="LiveId" clId="{F3128A8C-BB8F-4C08-B78A-47B9831F1B24}" dt="2024-03-03T18:34:17.161" v="2230" actId="22"/>
          <ac:picMkLst>
            <pc:docMk/>
            <pc:sldMk cId="4141941629" sldId="463"/>
            <ac:picMk id="8" creationId="{B27D0442-227C-7A8C-D7B2-9B8E8DF97FD0}"/>
          </ac:picMkLst>
        </pc:picChg>
        <pc:picChg chg="add del">
          <ac:chgData name="Nanda Fretes" userId="3251f339cb56ebd4" providerId="LiveId" clId="{F3128A8C-BB8F-4C08-B78A-47B9831F1B24}" dt="2024-03-03T18:34:17.554" v="2231" actId="478"/>
          <ac:picMkLst>
            <pc:docMk/>
            <pc:sldMk cId="4141941629" sldId="463"/>
            <ac:picMk id="9" creationId="{82EF93A8-044C-7854-F9EC-2337B60508F7}"/>
          </ac:picMkLst>
        </pc:picChg>
        <pc:picChg chg="add del mod">
          <ac:chgData name="Nanda Fretes" userId="3251f339cb56ebd4" providerId="LiveId" clId="{F3128A8C-BB8F-4C08-B78A-47B9831F1B24}" dt="2024-03-03T18:34:14.717" v="2224" actId="22"/>
          <ac:picMkLst>
            <pc:docMk/>
            <pc:sldMk cId="4141941629" sldId="463"/>
            <ac:picMk id="11" creationId="{8CBC1854-8F19-16E7-CC18-94F4A8CE63F7}"/>
          </ac:picMkLst>
        </pc:picChg>
      </pc:sldChg>
      <pc:sldChg chg="add">
        <pc:chgData name="Nanda Fretes" userId="3251f339cb56ebd4" providerId="LiveId" clId="{F3128A8C-BB8F-4C08-B78A-47B9831F1B24}" dt="2024-03-03T18:38:02.994" v="2498" actId="2890"/>
        <pc:sldMkLst>
          <pc:docMk/>
          <pc:sldMk cId="988031790" sldId="464"/>
        </pc:sldMkLst>
      </pc:sldChg>
      <pc:sldChg chg="del">
        <pc:chgData name="Nanda Fretes" userId="3251f339cb56ebd4" providerId="LiveId" clId="{F3128A8C-BB8F-4C08-B78A-47B9831F1B24}" dt="2024-03-03T08:42:18.067" v="24" actId="47"/>
        <pc:sldMkLst>
          <pc:docMk/>
          <pc:sldMk cId="4243001221" sldId="464"/>
        </pc:sldMkLst>
      </pc:sldChg>
      <pc:sldChg chg="addSp delSp modSp add mod">
        <pc:chgData name="Nanda Fretes" userId="3251f339cb56ebd4" providerId="LiveId" clId="{F3128A8C-BB8F-4C08-B78A-47B9831F1B24}" dt="2024-03-04T01:02:36.153" v="3106" actId="1076"/>
        <pc:sldMkLst>
          <pc:docMk/>
          <pc:sldMk cId="110304319" sldId="465"/>
        </pc:sldMkLst>
        <pc:spChg chg="mod">
          <ac:chgData name="Nanda Fretes" userId="3251f339cb56ebd4" providerId="LiveId" clId="{F3128A8C-BB8F-4C08-B78A-47B9831F1B24}" dt="2024-03-04T01:00:45.350" v="3089" actId="207"/>
          <ac:spMkLst>
            <pc:docMk/>
            <pc:sldMk cId="110304319" sldId="465"/>
            <ac:spMk id="2" creationId="{CFAA27F6-2019-B296-B6BF-C18019266162}"/>
          </ac:spMkLst>
        </pc:spChg>
        <pc:spChg chg="mod">
          <ac:chgData name="Nanda Fretes" userId="3251f339cb56ebd4" providerId="LiveId" clId="{F3128A8C-BB8F-4C08-B78A-47B9831F1B24}" dt="2024-03-04T01:00:56.851" v="3090" actId="1076"/>
          <ac:spMkLst>
            <pc:docMk/>
            <pc:sldMk cId="110304319" sldId="465"/>
            <ac:spMk id="5" creationId="{873AC54B-9723-2463-36E8-191EB4D9F6D0}"/>
          </ac:spMkLst>
        </pc:spChg>
        <pc:spChg chg="mod">
          <ac:chgData name="Nanda Fretes" userId="3251f339cb56ebd4" providerId="LiveId" clId="{F3128A8C-BB8F-4C08-B78A-47B9831F1B24}" dt="2024-03-04T01:00:32.824" v="3086" actId="1076"/>
          <ac:spMkLst>
            <pc:docMk/>
            <pc:sldMk cId="110304319" sldId="465"/>
            <ac:spMk id="16" creationId="{228D7F2D-F1E0-8009-8F99-70A0FF271C22}"/>
          </ac:spMkLst>
        </pc:spChg>
        <pc:picChg chg="add mod modCrop">
          <ac:chgData name="Nanda Fretes" userId="3251f339cb56ebd4" providerId="LiveId" clId="{F3128A8C-BB8F-4C08-B78A-47B9831F1B24}" dt="2024-03-04T01:02:23.294" v="3102" actId="1076"/>
          <ac:picMkLst>
            <pc:docMk/>
            <pc:sldMk cId="110304319" sldId="465"/>
            <ac:picMk id="7" creationId="{773AB124-F471-4130-CCE9-293ED0F06B4D}"/>
          </ac:picMkLst>
        </pc:picChg>
        <pc:picChg chg="add mod">
          <ac:chgData name="Nanda Fretes" userId="3251f339cb56ebd4" providerId="LiveId" clId="{F3128A8C-BB8F-4C08-B78A-47B9831F1B24}" dt="2024-03-04T01:02:24.902" v="3103" actId="1076"/>
          <ac:picMkLst>
            <pc:docMk/>
            <pc:sldMk cId="110304319" sldId="465"/>
            <ac:picMk id="9" creationId="{1DC01653-99F5-F1ED-9E84-FDFEC7B3DECF}"/>
          </ac:picMkLst>
        </pc:picChg>
        <pc:picChg chg="del">
          <ac:chgData name="Nanda Fretes" userId="3251f339cb56ebd4" providerId="LiveId" clId="{F3128A8C-BB8F-4C08-B78A-47B9831F1B24}" dt="2024-03-04T00:34:49.768" v="2509" actId="478"/>
          <ac:picMkLst>
            <pc:docMk/>
            <pc:sldMk cId="110304319" sldId="465"/>
            <ac:picMk id="11" creationId="{21553D17-0034-13AC-0B4E-0F2A930B866E}"/>
          </ac:picMkLst>
        </pc:picChg>
        <pc:picChg chg="add mod">
          <ac:chgData name="Nanda Fretes" userId="3251f339cb56ebd4" providerId="LiveId" clId="{F3128A8C-BB8F-4C08-B78A-47B9831F1B24}" dt="2024-03-04T01:02:36.153" v="3106" actId="1076"/>
          <ac:picMkLst>
            <pc:docMk/>
            <pc:sldMk cId="110304319" sldId="465"/>
            <ac:picMk id="12" creationId="{B46EB1FC-8622-875F-BFD4-DB0B95F5E23E}"/>
          </ac:picMkLst>
        </pc:picChg>
        <pc:picChg chg="del">
          <ac:chgData name="Nanda Fretes" userId="3251f339cb56ebd4" providerId="LiveId" clId="{F3128A8C-BB8F-4C08-B78A-47B9831F1B24}" dt="2024-03-04T00:57:58.746" v="3073" actId="478"/>
          <ac:picMkLst>
            <pc:docMk/>
            <pc:sldMk cId="110304319" sldId="465"/>
            <ac:picMk id="13" creationId="{1C3C4692-76C1-E517-234A-90BDBCA54EBB}"/>
          </ac:picMkLst>
        </pc:picChg>
      </pc:sldChg>
      <pc:sldChg chg="del">
        <pc:chgData name="Nanda Fretes" userId="3251f339cb56ebd4" providerId="LiveId" clId="{F3128A8C-BB8F-4C08-B78A-47B9831F1B24}" dt="2024-03-03T08:42:16.258" v="18" actId="47"/>
        <pc:sldMkLst>
          <pc:docMk/>
          <pc:sldMk cId="3038003353" sldId="465"/>
        </pc:sldMkLst>
      </pc:sldChg>
      <pc:sldChg chg="del">
        <pc:chgData name="Nanda Fretes" userId="3251f339cb56ebd4" providerId="LiveId" clId="{F3128A8C-BB8F-4C08-B78A-47B9831F1B24}" dt="2024-03-03T08:42:16.570" v="19" actId="47"/>
        <pc:sldMkLst>
          <pc:docMk/>
          <pc:sldMk cId="1343501788" sldId="466"/>
        </pc:sldMkLst>
      </pc:sldChg>
      <pc:sldChg chg="addSp delSp modSp add mod">
        <pc:chgData name="Nanda Fretes" userId="3251f339cb56ebd4" providerId="LiveId" clId="{F3128A8C-BB8F-4C08-B78A-47B9831F1B24}" dt="2024-03-04T01:25:27.032" v="3170" actId="1076"/>
        <pc:sldMkLst>
          <pc:docMk/>
          <pc:sldMk cId="3895965925" sldId="466"/>
        </pc:sldMkLst>
        <pc:spChg chg="mod">
          <ac:chgData name="Nanda Fretes" userId="3251f339cb56ebd4" providerId="LiveId" clId="{F3128A8C-BB8F-4C08-B78A-47B9831F1B24}" dt="2024-03-04T01:03:55.485" v="3113" actId="20577"/>
          <ac:spMkLst>
            <pc:docMk/>
            <pc:sldMk cId="3895965925" sldId="466"/>
            <ac:spMk id="2" creationId="{920D3E93-C74F-9534-2B00-4645D0EEDE18}"/>
          </ac:spMkLst>
        </pc:spChg>
        <pc:spChg chg="mod">
          <ac:chgData name="Nanda Fretes" userId="3251f339cb56ebd4" providerId="LiveId" clId="{F3128A8C-BB8F-4C08-B78A-47B9831F1B24}" dt="2024-03-04T01:04:45.340" v="3159" actId="20577"/>
          <ac:spMkLst>
            <pc:docMk/>
            <pc:sldMk cId="3895965925" sldId="466"/>
            <ac:spMk id="16" creationId="{F555FC63-7E89-8A4E-F8BD-D89657C346A7}"/>
          </ac:spMkLst>
        </pc:spChg>
        <pc:picChg chg="del">
          <ac:chgData name="Nanda Fretes" userId="3251f339cb56ebd4" providerId="LiveId" clId="{F3128A8C-BB8F-4C08-B78A-47B9831F1B24}" dt="2024-03-04T01:07:30.057" v="3160" actId="478"/>
          <ac:picMkLst>
            <pc:docMk/>
            <pc:sldMk cId="3895965925" sldId="466"/>
            <ac:picMk id="7" creationId="{00B3B7CA-E6EB-3E89-6E39-918A862C5F0A}"/>
          </ac:picMkLst>
        </pc:picChg>
        <pc:picChg chg="add mod">
          <ac:chgData name="Nanda Fretes" userId="3251f339cb56ebd4" providerId="LiveId" clId="{F3128A8C-BB8F-4C08-B78A-47B9831F1B24}" dt="2024-03-04T01:25:24.880" v="3169" actId="1076"/>
          <ac:picMkLst>
            <pc:docMk/>
            <pc:sldMk cId="3895965925" sldId="466"/>
            <ac:picMk id="8" creationId="{099BFF51-B14C-024B-100F-4311D24C2F3C}"/>
          </ac:picMkLst>
        </pc:picChg>
        <pc:picChg chg="del">
          <ac:chgData name="Nanda Fretes" userId="3251f339cb56ebd4" providerId="LiveId" clId="{F3128A8C-BB8F-4C08-B78A-47B9831F1B24}" dt="2024-03-04T01:07:31.450" v="3161" actId="478"/>
          <ac:picMkLst>
            <pc:docMk/>
            <pc:sldMk cId="3895965925" sldId="466"/>
            <ac:picMk id="9" creationId="{FA537829-9DBD-3EF3-573B-3FC0EE4F4541}"/>
          </ac:picMkLst>
        </pc:picChg>
        <pc:picChg chg="add mod">
          <ac:chgData name="Nanda Fretes" userId="3251f339cb56ebd4" providerId="LiveId" clId="{F3128A8C-BB8F-4C08-B78A-47B9831F1B24}" dt="2024-03-04T01:25:27.032" v="3170" actId="1076"/>
          <ac:picMkLst>
            <pc:docMk/>
            <pc:sldMk cId="3895965925" sldId="466"/>
            <ac:picMk id="11" creationId="{771B50AB-F3F7-5129-C101-5451A714E8A3}"/>
          </ac:picMkLst>
        </pc:picChg>
        <pc:picChg chg="del">
          <ac:chgData name="Nanda Fretes" userId="3251f339cb56ebd4" providerId="LiveId" clId="{F3128A8C-BB8F-4C08-B78A-47B9831F1B24}" dt="2024-03-04T01:07:32.187" v="3162" actId="478"/>
          <ac:picMkLst>
            <pc:docMk/>
            <pc:sldMk cId="3895965925" sldId="466"/>
            <ac:picMk id="12" creationId="{EF7472B7-1E40-5D88-0B29-D19BB5E28B65}"/>
          </ac:picMkLst>
        </pc:picChg>
      </pc:sldChg>
      <pc:sldChg chg="del">
        <pc:chgData name="Nanda Fretes" userId="3251f339cb56ebd4" providerId="LiveId" clId="{F3128A8C-BB8F-4C08-B78A-47B9831F1B24}" dt="2024-03-03T08:42:16.851" v="20" actId="47"/>
        <pc:sldMkLst>
          <pc:docMk/>
          <pc:sldMk cId="295966060" sldId="467"/>
        </pc:sldMkLst>
      </pc:sldChg>
      <pc:sldChg chg="add">
        <pc:chgData name="Nanda Fretes" userId="3251f339cb56ebd4" providerId="LiveId" clId="{F3128A8C-BB8F-4C08-B78A-47B9831F1B24}" dt="2024-03-04T01:25:36.593" v="3171" actId="2890"/>
        <pc:sldMkLst>
          <pc:docMk/>
          <pc:sldMk cId="847664628" sldId="467"/>
        </pc:sldMkLst>
      </pc:sldChg>
      <pc:sldChg chg="del">
        <pc:chgData name="Nanda Fretes" userId="3251f339cb56ebd4" providerId="LiveId" clId="{F3128A8C-BB8F-4C08-B78A-47B9831F1B24}" dt="2024-03-03T08:42:17.429" v="22" actId="47"/>
        <pc:sldMkLst>
          <pc:docMk/>
          <pc:sldMk cId="44304731" sldId="468"/>
        </pc:sldMkLst>
      </pc:sldChg>
      <pc:sldChg chg="addSp delSp modSp add mod">
        <pc:chgData name="Nanda Fretes" userId="3251f339cb56ebd4" providerId="LiveId" clId="{F3128A8C-BB8F-4C08-B78A-47B9831F1B24}" dt="2024-03-04T01:32:29.148" v="3271" actId="1076"/>
        <pc:sldMkLst>
          <pc:docMk/>
          <pc:sldMk cId="446651852" sldId="468"/>
        </pc:sldMkLst>
        <pc:spChg chg="mod">
          <ac:chgData name="Nanda Fretes" userId="3251f339cb56ebd4" providerId="LiveId" clId="{F3128A8C-BB8F-4C08-B78A-47B9831F1B24}" dt="2024-03-04T01:26:41.166" v="3180" actId="20577"/>
          <ac:spMkLst>
            <pc:docMk/>
            <pc:sldMk cId="446651852" sldId="468"/>
            <ac:spMk id="2" creationId="{474649C4-40BB-50A3-338E-39571E9184A1}"/>
          </ac:spMkLst>
        </pc:spChg>
        <pc:spChg chg="mod">
          <ac:chgData name="Nanda Fretes" userId="3251f339cb56ebd4" providerId="LiveId" clId="{F3128A8C-BB8F-4C08-B78A-47B9831F1B24}" dt="2024-03-04T01:30:00.061" v="3265" actId="20577"/>
          <ac:spMkLst>
            <pc:docMk/>
            <pc:sldMk cId="446651852" sldId="468"/>
            <ac:spMk id="16" creationId="{C5DE2593-1386-3CE5-0913-A8E18760983E}"/>
          </ac:spMkLst>
        </pc:spChg>
        <pc:picChg chg="add mod">
          <ac:chgData name="Nanda Fretes" userId="3251f339cb56ebd4" providerId="LiveId" clId="{F3128A8C-BB8F-4C08-B78A-47B9831F1B24}" dt="2024-03-04T01:32:29.148" v="3271" actId="1076"/>
          <ac:picMkLst>
            <pc:docMk/>
            <pc:sldMk cId="446651852" sldId="468"/>
            <ac:picMk id="7" creationId="{166F01B4-2079-B88F-DEF2-831B56FA4BE1}"/>
          </ac:picMkLst>
        </pc:picChg>
        <pc:picChg chg="del">
          <ac:chgData name="Nanda Fretes" userId="3251f339cb56ebd4" providerId="LiveId" clId="{F3128A8C-BB8F-4C08-B78A-47B9831F1B24}" dt="2024-03-04T01:32:19.391" v="3266" actId="478"/>
          <ac:picMkLst>
            <pc:docMk/>
            <pc:sldMk cId="446651852" sldId="468"/>
            <ac:picMk id="8" creationId="{93F397C7-6AF9-5172-BCDC-F5C34EAF82C4}"/>
          </ac:picMkLst>
        </pc:picChg>
        <pc:picChg chg="del">
          <ac:chgData name="Nanda Fretes" userId="3251f339cb56ebd4" providerId="LiveId" clId="{F3128A8C-BB8F-4C08-B78A-47B9831F1B24}" dt="2024-03-04T01:32:21.982" v="3267" actId="478"/>
          <ac:picMkLst>
            <pc:docMk/>
            <pc:sldMk cId="446651852" sldId="468"/>
            <ac:picMk id="11" creationId="{3C475D67-FA23-D655-C9FB-83D3109BA6D7}"/>
          </ac:picMkLst>
        </pc:picChg>
      </pc:sldChg>
      <pc:sldChg chg="del">
        <pc:chgData name="Nanda Fretes" userId="3251f339cb56ebd4" providerId="LiveId" clId="{F3128A8C-BB8F-4C08-B78A-47B9831F1B24}" dt="2024-03-03T08:42:17.134" v="21" actId="47"/>
        <pc:sldMkLst>
          <pc:docMk/>
          <pc:sldMk cId="3082852494" sldId="469"/>
        </pc:sldMkLst>
      </pc:sldChg>
      <pc:sldChg chg="add">
        <pc:chgData name="Nanda Fretes" userId="3251f339cb56ebd4" providerId="LiveId" clId="{F3128A8C-BB8F-4C08-B78A-47B9831F1B24}" dt="2024-03-04T01:33:16.300" v="3272" actId="2890"/>
        <pc:sldMkLst>
          <pc:docMk/>
          <pc:sldMk cId="3217720167" sldId="469"/>
        </pc:sldMkLst>
      </pc:sldChg>
      <pc:sldChg chg="del">
        <pc:chgData name="Nanda Fretes" userId="3251f339cb56ebd4" providerId="LiveId" clId="{F3128A8C-BB8F-4C08-B78A-47B9831F1B24}" dt="2024-03-03T08:42:13.974" v="10" actId="47"/>
        <pc:sldMkLst>
          <pc:docMk/>
          <pc:sldMk cId="1030286220" sldId="470"/>
        </pc:sldMkLst>
      </pc:sldChg>
      <pc:sldChg chg="addSp delSp modSp add mod">
        <pc:chgData name="Nanda Fretes" userId="3251f339cb56ebd4" providerId="LiveId" clId="{F3128A8C-BB8F-4C08-B78A-47B9831F1B24}" dt="2024-03-04T08:00:52.983" v="3320"/>
        <pc:sldMkLst>
          <pc:docMk/>
          <pc:sldMk cId="2324579448" sldId="470"/>
        </pc:sldMkLst>
        <pc:spChg chg="add mod">
          <ac:chgData name="Nanda Fretes" userId="3251f339cb56ebd4" providerId="LiveId" clId="{F3128A8C-BB8F-4C08-B78A-47B9831F1B24}" dt="2024-03-04T08:00:52.983" v="3320"/>
          <ac:spMkLst>
            <pc:docMk/>
            <pc:sldMk cId="2324579448" sldId="470"/>
            <ac:spMk id="2" creationId="{8C5F5141-C05A-4153-0800-223BB346686D}"/>
          </ac:spMkLst>
        </pc:spChg>
        <pc:spChg chg="del">
          <ac:chgData name="Nanda Fretes" userId="3251f339cb56ebd4" providerId="LiveId" clId="{F3128A8C-BB8F-4C08-B78A-47B9831F1B24}" dt="2024-03-04T01:39:46.795" v="3274" actId="478"/>
          <ac:spMkLst>
            <pc:docMk/>
            <pc:sldMk cId="2324579448" sldId="470"/>
            <ac:spMk id="2" creationId="{A2601E89-9020-8F72-547D-BC666C73FEE5}"/>
          </ac:spMkLst>
        </pc:spChg>
        <pc:spChg chg="del">
          <ac:chgData name="Nanda Fretes" userId="3251f339cb56ebd4" providerId="LiveId" clId="{F3128A8C-BB8F-4C08-B78A-47B9831F1B24}" dt="2024-03-04T01:39:46.795" v="3274" actId="478"/>
          <ac:spMkLst>
            <pc:docMk/>
            <pc:sldMk cId="2324579448" sldId="470"/>
            <ac:spMk id="3" creationId="{F07490CD-E05D-8437-5ACE-DD0CCC5454F3}"/>
          </ac:spMkLst>
        </pc:spChg>
        <pc:spChg chg="del">
          <ac:chgData name="Nanda Fretes" userId="3251f339cb56ebd4" providerId="LiveId" clId="{F3128A8C-BB8F-4C08-B78A-47B9831F1B24}" dt="2024-03-04T01:39:46.795" v="3274" actId="478"/>
          <ac:spMkLst>
            <pc:docMk/>
            <pc:sldMk cId="2324579448" sldId="470"/>
            <ac:spMk id="5" creationId="{5D277E1B-BA93-A58B-454E-CD3C3C741A96}"/>
          </ac:spMkLst>
        </pc:spChg>
        <pc:spChg chg="add mod">
          <ac:chgData name="Nanda Fretes" userId="3251f339cb56ebd4" providerId="LiveId" clId="{F3128A8C-BB8F-4C08-B78A-47B9831F1B24}" dt="2024-03-04T01:41:49.590" v="3291" actId="207"/>
          <ac:spMkLst>
            <pc:docMk/>
            <pc:sldMk cId="2324579448" sldId="470"/>
            <ac:spMk id="8" creationId="{B9B82638-2510-1D9C-B309-46756A8D44AE}"/>
          </ac:spMkLst>
        </pc:spChg>
        <pc:spChg chg="del">
          <ac:chgData name="Nanda Fretes" userId="3251f339cb56ebd4" providerId="LiveId" clId="{F3128A8C-BB8F-4C08-B78A-47B9831F1B24}" dt="2024-03-04T01:39:46.795" v="3274" actId="478"/>
          <ac:spMkLst>
            <pc:docMk/>
            <pc:sldMk cId="2324579448" sldId="470"/>
            <ac:spMk id="16" creationId="{82B82ED6-302D-4DAC-D2E9-119F16B32982}"/>
          </ac:spMkLst>
        </pc:spChg>
        <pc:picChg chg="del">
          <ac:chgData name="Nanda Fretes" userId="3251f339cb56ebd4" providerId="LiveId" clId="{F3128A8C-BB8F-4C08-B78A-47B9831F1B24}" dt="2024-03-04T01:39:46.795" v="3274" actId="478"/>
          <ac:picMkLst>
            <pc:docMk/>
            <pc:sldMk cId="2324579448" sldId="470"/>
            <ac:picMk id="7" creationId="{B8E20F2C-EC91-5C1E-9B5F-EE47012929C5}"/>
          </ac:picMkLst>
        </pc:picChg>
      </pc:sldChg>
      <pc:sldChg chg="addSp delSp modSp add mod">
        <pc:chgData name="Nanda Fretes" userId="3251f339cb56ebd4" providerId="LiveId" clId="{F3128A8C-BB8F-4C08-B78A-47B9831F1B24}" dt="2024-03-04T08:00:55.311" v="3321"/>
        <pc:sldMkLst>
          <pc:docMk/>
          <pc:sldMk cId="199963709" sldId="471"/>
        </pc:sldMkLst>
        <pc:spChg chg="add mod">
          <ac:chgData name="Nanda Fretes" userId="3251f339cb56ebd4" providerId="LiveId" clId="{F3128A8C-BB8F-4C08-B78A-47B9831F1B24}" dt="2024-03-04T08:00:55.311" v="3321"/>
          <ac:spMkLst>
            <pc:docMk/>
            <pc:sldMk cId="199963709" sldId="471"/>
            <ac:spMk id="2" creationId="{C7AA9573-6D4B-AE5C-9559-1822FBFD2657}"/>
          </ac:spMkLst>
        </pc:spChg>
        <pc:spChg chg="add mod">
          <ac:chgData name="Nanda Fretes" userId="3251f339cb56ebd4" providerId="LiveId" clId="{F3128A8C-BB8F-4C08-B78A-47B9831F1B24}" dt="2024-03-04T01:41:54.790" v="3292" actId="207"/>
          <ac:spMkLst>
            <pc:docMk/>
            <pc:sldMk cId="199963709" sldId="471"/>
            <ac:spMk id="3" creationId="{BFE70484-A01D-AC63-5C24-DD14DC7D8281}"/>
          </ac:spMkLst>
        </pc:spChg>
        <pc:spChg chg="del">
          <ac:chgData name="Nanda Fretes" userId="3251f339cb56ebd4" providerId="LiveId" clId="{F3128A8C-BB8F-4C08-B78A-47B9831F1B24}" dt="2024-03-04T01:40:47.541" v="3280" actId="478"/>
          <ac:spMkLst>
            <pc:docMk/>
            <pc:sldMk cId="199963709" sldId="471"/>
            <ac:spMk id="8" creationId="{6C3723B1-D364-60E3-6F98-7014B57EE6B5}"/>
          </ac:spMkLst>
        </pc:spChg>
      </pc:sldChg>
      <pc:sldChg chg="del">
        <pc:chgData name="Nanda Fretes" userId="3251f339cb56ebd4" providerId="LiveId" clId="{F3128A8C-BB8F-4C08-B78A-47B9831F1B24}" dt="2024-03-03T08:42:11.572" v="1" actId="47"/>
        <pc:sldMkLst>
          <pc:docMk/>
          <pc:sldMk cId="1268298189" sldId="471"/>
        </pc:sldMkLst>
      </pc:sldChg>
      <pc:sldChg chg="del">
        <pc:chgData name="Nanda Fretes" userId="3251f339cb56ebd4" providerId="LiveId" clId="{F3128A8C-BB8F-4C08-B78A-47B9831F1B24}" dt="2024-03-03T08:42:11.930" v="2" actId="47"/>
        <pc:sldMkLst>
          <pc:docMk/>
          <pc:sldMk cId="2668082419" sldId="472"/>
        </pc:sldMkLst>
      </pc:sldChg>
      <pc:sldChg chg="add">
        <pc:chgData name="Nanda Fretes" userId="3251f339cb56ebd4" providerId="LiveId" clId="{F3128A8C-BB8F-4C08-B78A-47B9831F1B24}" dt="2024-03-04T01:42:42.192" v="3293" actId="2890"/>
        <pc:sldMkLst>
          <pc:docMk/>
          <pc:sldMk cId="4160786852" sldId="472"/>
        </pc:sldMkLst>
      </pc:sldChg>
      <pc:sldChg chg="addSp delSp modSp add mod">
        <pc:chgData name="Nanda Fretes" userId="3251f339cb56ebd4" providerId="LiveId" clId="{F3128A8C-BB8F-4C08-B78A-47B9831F1B24}" dt="2024-03-04T08:09:46.373" v="3433" actId="1076"/>
        <pc:sldMkLst>
          <pc:docMk/>
          <pc:sldMk cId="856193583" sldId="473"/>
        </pc:sldMkLst>
        <pc:spChg chg="mod">
          <ac:chgData name="Nanda Fretes" userId="3251f339cb56ebd4" providerId="LiveId" clId="{F3128A8C-BB8F-4C08-B78A-47B9831F1B24}" dt="2024-03-04T08:00:14.538" v="3311" actId="20577"/>
          <ac:spMkLst>
            <pc:docMk/>
            <pc:sldMk cId="856193583" sldId="473"/>
            <ac:spMk id="2" creationId="{941CF9B4-E82E-CE02-AC1D-70F802CDD2B1}"/>
          </ac:spMkLst>
        </pc:spChg>
        <pc:spChg chg="mod">
          <ac:chgData name="Nanda Fretes" userId="3251f339cb56ebd4" providerId="LiveId" clId="{F3128A8C-BB8F-4C08-B78A-47B9831F1B24}" dt="2024-03-04T08:02:10.496" v="3428" actId="20577"/>
          <ac:spMkLst>
            <pc:docMk/>
            <pc:sldMk cId="856193583" sldId="473"/>
            <ac:spMk id="16" creationId="{A06FABEB-4D1A-0CB0-EC76-E211DA184F13}"/>
          </ac:spMkLst>
        </pc:spChg>
        <pc:picChg chg="del">
          <ac:chgData name="Nanda Fretes" userId="3251f339cb56ebd4" providerId="LiveId" clId="{F3128A8C-BB8F-4C08-B78A-47B9831F1B24}" dt="2024-03-04T08:02:31.147" v="3429" actId="478"/>
          <ac:picMkLst>
            <pc:docMk/>
            <pc:sldMk cId="856193583" sldId="473"/>
            <ac:picMk id="7" creationId="{5A24F4DD-5EBE-C722-FD13-F4C2E7EA7D97}"/>
          </ac:picMkLst>
        </pc:picChg>
        <pc:picChg chg="add mod">
          <ac:chgData name="Nanda Fretes" userId="3251f339cb56ebd4" providerId="LiveId" clId="{F3128A8C-BB8F-4C08-B78A-47B9831F1B24}" dt="2024-03-04T08:09:46.373" v="3433" actId="1076"/>
          <ac:picMkLst>
            <pc:docMk/>
            <pc:sldMk cId="856193583" sldId="473"/>
            <ac:picMk id="8" creationId="{34E1598C-737B-5D29-81F4-173B21A9D539}"/>
          </ac:picMkLst>
        </pc:picChg>
      </pc:sldChg>
      <pc:sldChg chg="del">
        <pc:chgData name="Nanda Fretes" userId="3251f339cb56ebd4" providerId="LiveId" clId="{F3128A8C-BB8F-4C08-B78A-47B9831F1B24}" dt="2024-03-03T08:42:12.166" v="3" actId="47"/>
        <pc:sldMkLst>
          <pc:docMk/>
          <pc:sldMk cId="3676606435" sldId="473"/>
        </pc:sldMkLst>
      </pc:sldChg>
      <pc:sldChg chg="add">
        <pc:chgData name="Nanda Fretes" userId="3251f339cb56ebd4" providerId="LiveId" clId="{F3128A8C-BB8F-4C08-B78A-47B9831F1B24}" dt="2024-03-04T08:09:49.364" v="3434" actId="2890"/>
        <pc:sldMkLst>
          <pc:docMk/>
          <pc:sldMk cId="2158866310" sldId="474"/>
        </pc:sldMkLst>
      </pc:sldChg>
      <pc:sldChg chg="del">
        <pc:chgData name="Nanda Fretes" userId="3251f339cb56ebd4" providerId="LiveId" clId="{F3128A8C-BB8F-4C08-B78A-47B9831F1B24}" dt="2024-03-03T08:42:12.404" v="4" actId="47"/>
        <pc:sldMkLst>
          <pc:docMk/>
          <pc:sldMk cId="3189784130" sldId="474"/>
        </pc:sldMkLst>
      </pc:sldChg>
      <pc:sldChg chg="addSp delSp modSp add mod">
        <pc:chgData name="Nanda Fretes" userId="3251f339cb56ebd4" providerId="LiveId" clId="{F3128A8C-BB8F-4C08-B78A-47B9831F1B24}" dt="2024-03-04T08:34:34.451" v="3810" actId="255"/>
        <pc:sldMkLst>
          <pc:docMk/>
          <pc:sldMk cId="1382574026" sldId="475"/>
        </pc:sldMkLst>
        <pc:spChg chg="mod">
          <ac:chgData name="Nanda Fretes" userId="3251f339cb56ebd4" providerId="LiveId" clId="{F3128A8C-BB8F-4C08-B78A-47B9831F1B24}" dt="2024-03-04T08:22:45.212" v="3443" actId="20577"/>
          <ac:spMkLst>
            <pc:docMk/>
            <pc:sldMk cId="1382574026" sldId="475"/>
            <ac:spMk id="2" creationId="{C5ABC689-2522-7298-EDFA-B1463C88C485}"/>
          </ac:spMkLst>
        </pc:spChg>
        <pc:spChg chg="add mod">
          <ac:chgData name="Nanda Fretes" userId="3251f339cb56ebd4" providerId="LiveId" clId="{F3128A8C-BB8F-4C08-B78A-47B9831F1B24}" dt="2024-03-04T08:34:34.451" v="3810" actId="255"/>
          <ac:spMkLst>
            <pc:docMk/>
            <pc:sldMk cId="1382574026" sldId="475"/>
            <ac:spMk id="10" creationId="{8C153F8A-75B1-D365-1BB2-41257356E68D}"/>
          </ac:spMkLst>
        </pc:spChg>
        <pc:spChg chg="mod">
          <ac:chgData name="Nanda Fretes" userId="3251f339cb56ebd4" providerId="LiveId" clId="{F3128A8C-BB8F-4C08-B78A-47B9831F1B24}" dt="2024-03-04T08:33:28.986" v="3753" actId="255"/>
          <ac:spMkLst>
            <pc:docMk/>
            <pc:sldMk cId="1382574026" sldId="475"/>
            <ac:spMk id="16" creationId="{F98D602C-4D11-3196-8F4D-26FCF3F9F4FB}"/>
          </ac:spMkLst>
        </pc:spChg>
        <pc:picChg chg="add mod">
          <ac:chgData name="Nanda Fretes" userId="3251f339cb56ebd4" providerId="LiveId" clId="{F3128A8C-BB8F-4C08-B78A-47B9831F1B24}" dt="2024-03-04T08:33:32.730" v="3754" actId="1076"/>
          <ac:picMkLst>
            <pc:docMk/>
            <pc:sldMk cId="1382574026" sldId="475"/>
            <ac:picMk id="7" creationId="{5E32AE5A-E36B-940A-57EF-50D757E5ECEB}"/>
          </ac:picMkLst>
        </pc:picChg>
        <pc:picChg chg="del">
          <ac:chgData name="Nanda Fretes" userId="3251f339cb56ebd4" providerId="LiveId" clId="{F3128A8C-BB8F-4C08-B78A-47B9831F1B24}" dt="2024-03-04T08:24:01.057" v="3516" actId="478"/>
          <ac:picMkLst>
            <pc:docMk/>
            <pc:sldMk cId="1382574026" sldId="475"/>
            <ac:picMk id="8" creationId="{79162A95-E693-2F8D-3B9C-5D36300B1608}"/>
          </ac:picMkLst>
        </pc:picChg>
        <pc:picChg chg="add mod">
          <ac:chgData name="Nanda Fretes" userId="3251f339cb56ebd4" providerId="LiveId" clId="{F3128A8C-BB8F-4C08-B78A-47B9831F1B24}" dt="2024-03-04T08:34:18.656" v="3809" actId="14100"/>
          <ac:picMkLst>
            <pc:docMk/>
            <pc:sldMk cId="1382574026" sldId="475"/>
            <ac:picMk id="12" creationId="{CB8008D8-8CE4-47DC-13D9-6F30F0F76584}"/>
          </ac:picMkLst>
        </pc:picChg>
      </pc:sldChg>
      <pc:sldChg chg="addSp delSp modSp add mod">
        <pc:chgData name="Nanda Fretes" userId="3251f339cb56ebd4" providerId="LiveId" clId="{F3128A8C-BB8F-4C08-B78A-47B9831F1B24}" dt="2024-03-04T08:39:57.629" v="3948" actId="14100"/>
        <pc:sldMkLst>
          <pc:docMk/>
          <pc:sldMk cId="3069732695" sldId="476"/>
        </pc:sldMkLst>
        <pc:spChg chg="del">
          <ac:chgData name="Nanda Fretes" userId="3251f339cb56ebd4" providerId="LiveId" clId="{F3128A8C-BB8F-4C08-B78A-47B9831F1B24}" dt="2024-03-04T08:37:58.822" v="3813" actId="478"/>
          <ac:spMkLst>
            <pc:docMk/>
            <pc:sldMk cId="3069732695" sldId="476"/>
            <ac:spMk id="10" creationId="{4DB8BC56-6140-1B08-30EF-4B85DF7DBE93}"/>
          </ac:spMkLst>
        </pc:spChg>
        <pc:spChg chg="mod">
          <ac:chgData name="Nanda Fretes" userId="3251f339cb56ebd4" providerId="LiveId" clId="{F3128A8C-BB8F-4C08-B78A-47B9831F1B24}" dt="2024-03-04T08:38:52.099" v="3936" actId="20577"/>
          <ac:spMkLst>
            <pc:docMk/>
            <pc:sldMk cId="3069732695" sldId="476"/>
            <ac:spMk id="16" creationId="{7DA8F45F-BF13-D8E6-8A92-576B8AB6E28C}"/>
          </ac:spMkLst>
        </pc:spChg>
        <pc:picChg chg="del">
          <ac:chgData name="Nanda Fretes" userId="3251f339cb56ebd4" providerId="LiveId" clId="{F3128A8C-BB8F-4C08-B78A-47B9831F1B24}" dt="2024-03-04T08:37:56.777" v="3812" actId="478"/>
          <ac:picMkLst>
            <pc:docMk/>
            <pc:sldMk cId="3069732695" sldId="476"/>
            <ac:picMk id="7" creationId="{CBA7F183-95C6-B556-84EA-0AFC218D6101}"/>
          </ac:picMkLst>
        </pc:picChg>
        <pc:picChg chg="add mod">
          <ac:chgData name="Nanda Fretes" userId="3251f339cb56ebd4" providerId="LiveId" clId="{F3128A8C-BB8F-4C08-B78A-47B9831F1B24}" dt="2024-03-04T08:39:57.629" v="3948" actId="14100"/>
          <ac:picMkLst>
            <pc:docMk/>
            <pc:sldMk cId="3069732695" sldId="476"/>
            <ac:picMk id="8" creationId="{0ED937E8-86F8-F56D-D0F8-D94B7D1091CD}"/>
          </ac:picMkLst>
        </pc:picChg>
        <pc:picChg chg="add mod">
          <ac:chgData name="Nanda Fretes" userId="3251f339cb56ebd4" providerId="LiveId" clId="{F3128A8C-BB8F-4C08-B78A-47B9831F1B24}" dt="2024-03-04T08:39:51.551" v="3946" actId="1076"/>
          <ac:picMkLst>
            <pc:docMk/>
            <pc:sldMk cId="3069732695" sldId="476"/>
            <ac:picMk id="11" creationId="{CFEA2DCB-E57E-9CC5-A777-5F0AC348A758}"/>
          </ac:picMkLst>
        </pc:picChg>
        <pc:picChg chg="del">
          <ac:chgData name="Nanda Fretes" userId="3251f339cb56ebd4" providerId="LiveId" clId="{F3128A8C-BB8F-4C08-B78A-47B9831F1B24}" dt="2024-03-04T08:37:59.880" v="3814" actId="478"/>
          <ac:picMkLst>
            <pc:docMk/>
            <pc:sldMk cId="3069732695" sldId="476"/>
            <ac:picMk id="12" creationId="{B1F3B129-D1E7-BE12-32D0-117B250DA7C5}"/>
          </ac:picMkLst>
        </pc:picChg>
      </pc:sldChg>
      <pc:sldChg chg="del">
        <pc:chgData name="Nanda Fretes" userId="3251f339cb56ebd4" providerId="LiveId" clId="{F3128A8C-BB8F-4C08-B78A-47B9831F1B24}" dt="2024-03-03T08:42:11.425" v="0" actId="47"/>
        <pc:sldMkLst>
          <pc:docMk/>
          <pc:sldMk cId="3401637748" sldId="476"/>
        </pc:sldMkLst>
      </pc:sldChg>
      <pc:sldChg chg="del">
        <pc:chgData name="Nanda Fretes" userId="3251f339cb56ebd4" providerId="LiveId" clId="{F3128A8C-BB8F-4C08-B78A-47B9831F1B24}" dt="2024-03-03T08:42:12.632" v="5" actId="47"/>
        <pc:sldMkLst>
          <pc:docMk/>
          <pc:sldMk cId="3473667719" sldId="477"/>
        </pc:sldMkLst>
      </pc:sldChg>
      <pc:sldChg chg="del">
        <pc:chgData name="Nanda Fretes" userId="3251f339cb56ebd4" providerId="LiveId" clId="{F3128A8C-BB8F-4C08-B78A-47B9831F1B24}" dt="2024-03-03T08:42:12.912" v="6" actId="47"/>
        <pc:sldMkLst>
          <pc:docMk/>
          <pc:sldMk cId="2448129197" sldId="478"/>
        </pc:sldMkLst>
      </pc:sldChg>
      <pc:sldChg chg="del">
        <pc:chgData name="Nanda Fretes" userId="3251f339cb56ebd4" providerId="LiveId" clId="{F3128A8C-BB8F-4C08-B78A-47B9831F1B24}" dt="2024-03-03T08:42:18.392" v="25" actId="47"/>
        <pc:sldMkLst>
          <pc:docMk/>
          <pc:sldMk cId="78569702" sldId="479"/>
        </pc:sldMkLst>
      </pc:sldChg>
      <pc:sldChg chg="del">
        <pc:chgData name="Nanda Fretes" userId="3251f339cb56ebd4" providerId="LiveId" clId="{F3128A8C-BB8F-4C08-B78A-47B9831F1B24}" dt="2024-03-03T08:42:19.484" v="27" actId="47"/>
        <pc:sldMkLst>
          <pc:docMk/>
          <pc:sldMk cId="4172891619" sldId="480"/>
        </pc:sldMkLst>
      </pc:sldChg>
      <pc:sldChg chg="del">
        <pc:chgData name="Nanda Fretes" userId="3251f339cb56ebd4" providerId="LiveId" clId="{F3128A8C-BB8F-4C08-B78A-47B9831F1B24}" dt="2024-03-03T08:42:13.151" v="7" actId="47"/>
        <pc:sldMkLst>
          <pc:docMk/>
          <pc:sldMk cId="719724778" sldId="481"/>
        </pc:sldMkLst>
      </pc:sldChg>
      <pc:sldChg chg="del">
        <pc:chgData name="Nanda Fretes" userId="3251f339cb56ebd4" providerId="LiveId" clId="{F3128A8C-BB8F-4C08-B78A-47B9831F1B24}" dt="2024-03-03T08:42:13.381" v="8" actId="47"/>
        <pc:sldMkLst>
          <pc:docMk/>
          <pc:sldMk cId="1230271385" sldId="482"/>
        </pc:sldMkLst>
      </pc:sldChg>
      <pc:sldChg chg="del">
        <pc:chgData name="Nanda Fretes" userId="3251f339cb56ebd4" providerId="LiveId" clId="{F3128A8C-BB8F-4C08-B78A-47B9831F1B24}" dt="2024-03-03T08:42:13.662" v="9" actId="47"/>
        <pc:sldMkLst>
          <pc:docMk/>
          <pc:sldMk cId="1461937069" sldId="483"/>
        </pc:sldMkLst>
      </pc:sldChg>
      <pc:sldChg chg="del">
        <pc:chgData name="Nanda Fretes" userId="3251f339cb56ebd4" providerId="LiveId" clId="{F3128A8C-BB8F-4C08-B78A-47B9831F1B24}" dt="2024-03-03T08:42:18.680" v="26" actId="47"/>
        <pc:sldMkLst>
          <pc:docMk/>
          <pc:sldMk cId="2542621723" sldId="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04/03/2024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04/03/2024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B431-ADC9-8A9C-21A9-F7AE159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815430B-4150-B123-230E-5ECA6FC6C21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099775-E8C4-C56E-F240-8041366A43C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4D59E07-F6A4-AE85-8A71-F94C2CA6A90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619D15C-E094-69F0-0B98-9564B4E248D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48CEF11-1CC7-5CD1-DDC7-FF0E49A8BCCB}"/>
              </a:ext>
            </a:extLst>
          </p:cNvPr>
          <p:cNvSpPr txBox="1">
            <a:spLocks/>
          </p:cNvSpPr>
          <p:nvPr/>
        </p:nvSpPr>
        <p:spPr>
          <a:xfrm>
            <a:off x="6096000" y="223192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9F47-780D-65C9-8C58-7E2B83B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1" y="1911355"/>
            <a:ext cx="4326194" cy="1683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EF93A8-044C-7854-F9EC-2337B605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917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844-56F2-970D-5CE6-8D769C2D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C6426B-6C2C-7510-AFBC-C81608F4448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A94C8E-7F33-F673-42D3-5CE811A1B60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A25BF09-0718-7D4C-1091-4CFEB44ECD30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D5AD347-7980-D1E1-E0F6-774DFFE12BB7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781595B-FDC2-C65D-A98F-D216EA56DCD6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72CC43-6AB3-ECAC-EBD5-49547EA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B657A4-A8EF-A912-5D11-E7F9A0ED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E852-5A0A-365F-638E-17BB84E3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C6B119-0007-6012-FB23-2F8F968BBA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16102-4E0D-F5D7-CE87-6BB24B49DDC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AE0041B-FF5E-A7E8-A91F-29830763067E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902E16-A630-E273-6533-C3101D9FB9D2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7A3F2CF-B97B-FB5A-F780-6B8E9ED04FC9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A09D70-DAC0-C8B1-B8F4-74456683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461C78-C94D-52FD-679C-D92618163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B47B-36E5-B8BC-5BC9-DEF32E7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195E85-B42D-E6C3-DAFB-E555D4B9CB5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6DB30-FDE2-0BCF-F8CD-7A986C3A888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73AC54B-9723-2463-36E8-191EB4D9F6D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FAA27F6-2019-B296-B6BF-C1801926616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228D7F2D-F1E0-8009-8F99-70A0FF271C2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AB124-F471-4130-CCE9-293ED0F0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01653-99F5-F1ED-9E84-FDFEC7B3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6EB1FC-8622-875F-BFD4-DB0B95F5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33A8C7F-8A65-2A3F-12DF-6547E1BA2D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BFF51-B14C-024B-100F-4311D24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B50AB-F3F7-5129-C101-5451A714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2D2F-B033-6371-2568-C4FB0EC1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EF5612-40BE-AF10-B697-3824BF8D1A6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69E4A7-DBF4-A0B7-4DE1-9F46F08A5D6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9128B9C-5408-C9A3-877B-0283D3A6D2A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DB2FA02-C06E-D835-828B-6B2E8148063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8282FB5A-B26F-C157-219E-7ABB3684134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1523DC-CD9E-31D7-0D81-38430EC1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76A39-9609-360E-7677-F17E7C7C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C0BC-E552-6E11-B4F9-B64FBB2B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A93F09-E1E0-3296-59DC-911EE6440A1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C17582-71E6-2BC8-87CA-0DD8DD726B2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7030F9-C7E5-33C7-54D5-4B09D18AE27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74649C4-40BB-50A3-338E-39571E9184A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E2593-1386-3CE5-0913-A8E18760983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F01B4-2079-B88F-DEF2-831B56F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9FEF-D3EE-4FD2-FFA6-B1F06B24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0412223-45AB-919B-2CAD-AC600731B8E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22718A-9C30-766F-C43A-AB2B0065A5D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5E15691-BAEA-0529-87B0-5074071FE9A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360CE29-1DA8-4E49-749C-EE125AFCE630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5F51E78C-C43C-07D6-CA7D-EB57D80D91A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4877A-439B-EF21-89A6-8370F705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85D0-8A28-4298-B35C-3CBB52C9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49B06-7443-3FD9-95C0-764C39E442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BA7510-5896-9C0C-66D8-67D951A4EAA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0C70D83-CA40-06B9-C957-637FF38FD6FF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6A9AB8-0380-A368-436B-DE2C2D5775B3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5434F-3A38-484C-D99F-02082DA9611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E1A54D-E16E-DB09-96A0-250ECFC5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ED90-9F2D-8FE1-A267-8EC4C09B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0738D4-4530-FF74-54B1-324C6B2D9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7471C9-93EB-67D7-5B6C-830BB73B091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4459E92-FFCB-F97C-98E9-FFF4DF6CAA2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41CF9B4-E82E-CE02-AC1D-70F802CDD2B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A06FABEB-4D1A-0CB0-EC76-E211DA184F13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E1598C-737B-5D29-81F4-173B21A9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BDAC7-9C17-0C34-BA18-6EE9B147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71C542F-2328-1A21-5E82-D1B21AC607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2AC6B2-7AB7-F4FB-8024-3EE31835E03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17CABC-20D8-0A8C-D1F4-35E9A5A0FAD2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4A78E4-7AAF-D54E-636D-B46EE8E4E91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E911BA9-6AA6-F09A-95D4-65A4F0B5BA2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5AF537-0102-D8EF-8A07-3FC647D0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E756-0432-03B1-FCE8-F5B6A2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648A31A-8056-3EE9-30A3-8E74F8ABB11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814FB8-DEE0-DBB4-3F07-2166F7503D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83A61C-77A4-767A-A420-E9B3B4FB9F79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5ABC689-2522-7298-EDFA-B1463C88C48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98D602C-4D11-3196-8F4D-26FCF3F9F4F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2AE5A-E36B-940A-57EF-50D757E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153F8A-75B1-D365-1BB2-41257356E68D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8008D8-8CE4-47DC-13D9-6F30F0F7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850D-39B1-F93E-6058-A13E0FDF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FF7A04-15A4-48D2-A53F-F9CBC3241A1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C5FE77-F109-BB8A-4DE2-36EF90AC3DB1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8A8BEDD-0E12-E5C3-C7E6-B262DAF2091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59A10A-0BCF-CE9E-E042-86E0AC8CA15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8F45F-BF13-D8E6-8A92-576B8AB6E28C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D937E8-86F8-F56D-D0F8-D94B7D1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3" y="2175274"/>
            <a:ext cx="9184852" cy="23852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A2DCB-E57E-9CC5-A777-5F0AC34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08" y="3480221"/>
            <a:ext cx="3643994" cy="33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E3B-4FE9-2079-404F-E4B9D7E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4F61AF8-4A4E-740F-6532-6B0612F073F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2638-2510-1D9C-B309-46756A8D44AE}"/>
              </a:ext>
            </a:extLst>
          </p:cNvPr>
          <p:cNvSpPr txBox="1"/>
          <p:nvPr/>
        </p:nvSpPr>
        <p:spPr>
          <a:xfrm>
            <a:off x="592394" y="871536"/>
            <a:ext cx="113636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1. Desenvolva um programa que a partir de um vetor de inteiros com 5 valores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o dobro de cada valor armazenado.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2. Desenvolva um programa que a partir de um vetor de inteiros com 8 valores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a média aritméticas desses valores.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3. Desenvolva um programa que leia a idade de 20 pessoas e apresente as idades acima da média.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4. Desenvolva um programa que leia 10 números e apresente os valores pares.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não tenha nenhum número par apresente a mensagem “Todos os números são ímpares.”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5. Desenvolva um programa que leia 8 números garantindo que os valores informados estejam entre 100 e 200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(caso não esteja apresente uma mensagem de “valor inválido”). Depois de preenchido apresente os valores armazenados.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5F5141-C05A-4153-0800-223BB346686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32457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92DE-E559-D167-BE4C-7BB621DA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2B8D63-BDCB-4FA8-BF74-B242D06B141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E70484-A01D-AC63-5C24-DD14DC7D8281}"/>
              </a:ext>
            </a:extLst>
          </p:cNvPr>
          <p:cNvSpPr txBox="1"/>
          <p:nvPr/>
        </p:nvSpPr>
        <p:spPr>
          <a:xfrm>
            <a:off x="857865" y="743458"/>
            <a:ext cx="106163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6. Desenvolva um programa que a partir de um vetor de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Strings</a:t>
            </a:r>
            <a:r>
              <a:rPr lang="pt-BR" b="0" dirty="0">
                <a:effectLst/>
                <a:latin typeface="Consolas" panose="020B0609020204030204" pitchFamily="49" charset="0"/>
              </a:rPr>
              <a:t> com 10 nomes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leia um novo nome e verifique se ele está armazenado no vetor, se estiver, apresenta a posição (índice) onde ele está,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contrário, apresente a mensagem “Nome não encontrado!”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7. Desenvolva uma nova versão do programa anterior em que o usuário terá a quantidade de tentativas limitada a 5.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o nome seja encontrado apresente a posição (índice) onde ele está e em qual tentativa ele foi encontrado.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8. Desenvolva um programa que leia 6 números inteiros e armazene em um vetor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Carregue um vetor B (de mesmo tipo e tamanho) com a metade dos valores armazenados em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os valores dos dois vetores.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9. Desenvolva um programa que leia 5 números inteiros e armazene em um vetor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Leia 5 números inteiros e armazene em um vetor B.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Carregue e apresente um vetor C com os valores de A e B alternados. 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AA9573-6D4B-AE5C-9559-1822FBFD265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999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C212-15A5-0C12-1494-694FBFD2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5360113-8005-7B35-1332-278F63A202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80CE3D-AFEE-C0CD-8A46-10470BC8AD4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3B015D1-CC3E-E39A-A898-95D013649E3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842BD2F-FC35-926C-E513-81AE51DD8E02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2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9419E-5227-7529-C940-51D44A335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8CD03DE-42D9-9BB3-DFF8-85C6D69366D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388462-F47D-391F-084F-8897A8B32FB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517E2E-FF2B-BE3C-E0F1-948BA054A64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504FF05-40AD-4234-76B9-271EAAA18B9B}"/>
              </a:ext>
            </a:extLst>
          </p:cNvPr>
          <p:cNvSpPr txBox="1">
            <a:spLocks/>
          </p:cNvSpPr>
          <p:nvPr/>
        </p:nvSpPr>
        <p:spPr>
          <a:xfrm>
            <a:off x="385763" y="1094827"/>
            <a:ext cx="4471372" cy="536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6AD5C1-7AA4-20AB-A228-7EEB2325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4420"/>
          <a:stretch/>
        </p:blipFill>
        <p:spPr>
          <a:xfrm>
            <a:off x="4735982" y="1180247"/>
            <a:ext cx="7158746" cy="4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8CC4-69E4-49E5-41B1-D261CFA61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23E8616-39C2-FE6B-9AE5-0A0C9A3516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659414-D388-8106-AB26-696EBCCE265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CD7BB3B-1C6A-7430-FA19-64A2693C185B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8F7C28-C9CF-5581-3174-C63795E598CE}"/>
              </a:ext>
            </a:extLst>
          </p:cNvPr>
          <p:cNvSpPr txBox="1">
            <a:spLocks/>
          </p:cNvSpPr>
          <p:nvPr/>
        </p:nvSpPr>
        <p:spPr>
          <a:xfrm>
            <a:off x="603526" y="87153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FC71EA-2814-1E97-5D1B-46CF68F8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840361" y="2075570"/>
            <a:ext cx="5019071" cy="21683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8CD070-1D9D-49AB-16C3-21C65EB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82" y="5289755"/>
            <a:ext cx="8977835" cy="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A4CB2-B1DD-6E7F-ACAE-0F1FF89B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F458A1-C588-E932-7D08-BDA9D0864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86B376-5AAE-21DB-4E64-04A34E6B6DC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157B13B-38BC-9E05-7DCA-E55A371FF672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7ED73B9-2E98-9A46-842A-DC1BC45B0F32}"/>
              </a:ext>
            </a:extLst>
          </p:cNvPr>
          <p:cNvSpPr txBox="1">
            <a:spLocks/>
          </p:cNvSpPr>
          <p:nvPr/>
        </p:nvSpPr>
        <p:spPr>
          <a:xfrm>
            <a:off x="1013914" y="1286094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fontAlgn="base"/>
            <a:endParaRPr lang="pt-BR" sz="4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fontAlgn="base"/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Atavés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8CA053-446D-9057-0E8B-D24EBE14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4" y="4367124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1ADF13-F20E-A6A9-35A3-5B924DA3BE2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6970CEB-84FE-9655-54C7-8BF3C9F5DADF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737289" y="1608100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80C7B0-A8DC-9621-4AB5-AC513F1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3408829"/>
            <a:ext cx="4173643" cy="1374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734225-E337-4685-2658-278F1D9F5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0"/>
          <a:stretch/>
        </p:blipFill>
        <p:spPr>
          <a:xfrm>
            <a:off x="6698698" y="2134558"/>
            <a:ext cx="4906959" cy="1733003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3DB5727D-806A-3F2F-91D5-5683824835E0}"/>
              </a:ext>
            </a:extLst>
          </p:cNvPr>
          <p:cNvSpPr txBox="1">
            <a:spLocks/>
          </p:cNvSpPr>
          <p:nvPr/>
        </p:nvSpPr>
        <p:spPr>
          <a:xfrm>
            <a:off x="5364688" y="67533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184C21-C289-5CFE-09C1-FA6A24885C58}"/>
              </a:ext>
            </a:extLst>
          </p:cNvPr>
          <p:cNvSpPr/>
          <p:nvPr/>
        </p:nvSpPr>
        <p:spPr>
          <a:xfrm>
            <a:off x="985758" y="3429000"/>
            <a:ext cx="3143789" cy="344522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490D55-F6F8-7921-0DCB-D0FCA663CB8D}"/>
              </a:ext>
            </a:extLst>
          </p:cNvPr>
          <p:cNvSpPr/>
          <p:nvPr/>
        </p:nvSpPr>
        <p:spPr>
          <a:xfrm>
            <a:off x="7018312" y="2411629"/>
            <a:ext cx="3844412" cy="330927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2F484A-958A-7103-099E-5EA2ECEA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11" y="4032562"/>
            <a:ext cx="4906959" cy="107295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7288541-D373-079A-3B48-EC762F50DA9D}"/>
              </a:ext>
            </a:extLst>
          </p:cNvPr>
          <p:cNvSpPr/>
          <p:nvPr/>
        </p:nvSpPr>
        <p:spPr>
          <a:xfrm>
            <a:off x="6698698" y="4096252"/>
            <a:ext cx="4483640" cy="40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8D60EC0-1DA9-9AFC-9402-11074E59E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35"/>
          <a:stretch/>
        </p:blipFill>
        <p:spPr>
          <a:xfrm>
            <a:off x="6698699" y="5433160"/>
            <a:ext cx="4967672" cy="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F2E5-04A6-C1C0-EC6A-EE3E3C1C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C741B0D-1435-68E5-8997-53968E610DE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65437C-0146-E849-0CFA-E04BF1364DE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8044FCF-9621-0EEF-5E81-931CADE237D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B69C8B-D659-A98C-99E1-E53DDBE2080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4B1170-AC57-B9EF-E497-01C2892A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049AAC84-0F31-9EEB-65A0-FF583AC5B1B2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6CDD025-3AA7-A000-8436-C828A5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9555-6A8D-FA23-D163-C422A1D1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B1B1D04-021B-D460-8535-ADE04AE9F38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3F7B63-E6C0-394A-9B3E-AE908AF76C4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BA5E99E-1BB6-CC5D-03AA-C83634F33DA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E2CBD03-E933-F9FB-1991-00F9DDF7814C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1A4D7C-AB74-DBB0-BDF3-8A420614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F74475DE-D095-36E0-74CD-ECE8106F3856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81DA146-AAAB-7962-FD1E-ED08CCCA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1135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407</cp:revision>
  <dcterms:created xsi:type="dcterms:W3CDTF">2019-06-17T10:47:58Z</dcterms:created>
  <dcterms:modified xsi:type="dcterms:W3CDTF">2024-03-04T08:40:07Z</dcterms:modified>
</cp:coreProperties>
</file>