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7" r:id="rId2"/>
    <p:sldId id="452" r:id="rId3"/>
    <p:sldId id="453" r:id="rId4"/>
    <p:sldId id="454" r:id="rId5"/>
    <p:sldId id="456" r:id="rId6"/>
    <p:sldId id="457" r:id="rId7"/>
    <p:sldId id="459" r:id="rId8"/>
    <p:sldId id="460" r:id="rId9"/>
    <p:sldId id="461" r:id="rId10"/>
    <p:sldId id="463" r:id="rId11"/>
    <p:sldId id="462" r:id="rId12"/>
    <p:sldId id="464" r:id="rId13"/>
    <p:sldId id="465" r:id="rId14"/>
    <p:sldId id="466" r:id="rId15"/>
    <p:sldId id="467" r:id="rId16"/>
    <p:sldId id="468" r:id="rId17"/>
    <p:sldId id="469" r:id="rId18"/>
    <p:sldId id="472" r:id="rId19"/>
    <p:sldId id="473" r:id="rId20"/>
    <p:sldId id="474" r:id="rId21"/>
    <p:sldId id="475" r:id="rId22"/>
    <p:sldId id="476" r:id="rId23"/>
    <p:sldId id="470" r:id="rId24"/>
    <p:sldId id="47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28A8C-BB8F-4C08-B78A-47B9831F1B24}" v="5" dt="2024-03-04T08:00:5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B431-ADC9-8A9C-21A9-F7AE159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815430B-4150-B123-230E-5ECA6FC6C21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099775-E8C4-C56E-F240-8041366A43C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4D59E07-F6A4-AE85-8A71-F94C2CA6A90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619D15C-E094-69F0-0B98-9564B4E248D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48CEF11-1CC7-5CD1-DDC7-FF0E49A8BCCB}"/>
              </a:ext>
            </a:extLst>
          </p:cNvPr>
          <p:cNvSpPr txBox="1">
            <a:spLocks/>
          </p:cNvSpPr>
          <p:nvPr/>
        </p:nvSpPr>
        <p:spPr>
          <a:xfrm>
            <a:off x="6096000" y="223192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9F47-780D-65C9-8C58-7E2B83B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1" y="1911355"/>
            <a:ext cx="4326194" cy="1683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EF93A8-044C-7854-F9EC-2337B605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917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844-56F2-970D-5CE6-8D769C2D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8C6426B-6C2C-7510-AFBC-C81608F4448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A94C8E-7F33-F673-42D3-5CE811A1B60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A25BF09-0718-7D4C-1091-4CFEB44ECD30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D5AD347-7980-D1E1-E0F6-774DFFE12BB7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781595B-FDC2-C65D-A98F-D216EA56DCD6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72CC43-6AB3-ECAC-EBD5-49547EA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B657A4-A8EF-A912-5D11-E7F9A0ED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E852-5A0A-365F-638E-17BB84E3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C6B119-0007-6012-FB23-2F8F968BBA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A16102-4E0D-F5D7-CE87-6BB24B49DDC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AE0041B-FF5E-A7E8-A91F-29830763067E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902E16-A630-E273-6533-C3101D9FB9D2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7A3F2CF-B97B-FB5A-F780-6B8E9ED04FC9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A09D70-DAC0-C8B1-B8F4-74456683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F461C78-C94D-52FD-679C-D92618163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1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B47B-36E5-B8BC-5BC9-DEF32E7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7195E85-B42D-E6C3-DAFB-E555D4B9CB55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936DB30-FDE2-0BCF-F8CD-7A986C3A888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73AC54B-9723-2463-36E8-191EB4D9F6D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FAA27F6-2019-B296-B6BF-C1801926616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228D7F2D-F1E0-8009-8F99-70A0FF271C2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AB124-F471-4130-CCE9-293ED0F0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01653-99F5-F1ED-9E84-FDFEC7B3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6EB1FC-8622-875F-BFD4-DB0B95F5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33A8C7F-8A65-2A3F-12DF-6547E1BA2D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BFF51-B14C-024B-100F-4311D24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B50AB-F3F7-5129-C101-5451A714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32D2F-B033-6371-2568-C4FB0EC1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EF5612-40BE-AF10-B697-3824BF8D1A61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69E4A7-DBF4-A0B7-4DE1-9F46F08A5D6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9128B9C-5408-C9A3-877B-0283D3A6D2A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DB2FA02-C06E-D835-828B-6B2E8148063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8282FB5A-B26F-C157-219E-7ABB3684134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1523DC-CD9E-31D7-0D81-38430EC1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76A39-9609-360E-7677-F17E7C7C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6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C0BC-E552-6E11-B4F9-B64FBB2B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AA93F09-E1E0-3296-59DC-911EE6440A1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C17582-71E6-2BC8-87CA-0DD8DD726B2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7030F9-C7E5-33C7-54D5-4B09D18AE27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74649C4-40BB-50A3-338E-39571E9184A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E2593-1386-3CE5-0913-A8E18760983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F01B4-2079-B88F-DEF2-831B56F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1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9FEF-D3EE-4FD2-FFA6-B1F06B24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0412223-45AB-919B-2CAD-AC600731B8E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422718A-9C30-766F-C43A-AB2B0065A5D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5E15691-BAEA-0529-87B0-5074071FE9A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360CE29-1DA8-4E49-749C-EE125AFCE630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5F51E78C-C43C-07D6-CA7D-EB57D80D91A9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E4877A-439B-EF21-89A6-8370F705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B85D0-8A28-4298-B35C-3CBB52C9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349B06-7443-3FD9-95C0-764C39E44252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BA7510-5896-9C0C-66D8-67D951A4EAA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0C70D83-CA40-06B9-C957-637FF38FD6FF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F6A9AB8-0380-A368-436B-DE2C2D5775B3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5434F-3A38-484C-D99F-02082DA9611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E1A54D-E16E-DB09-96A0-250ECFC5C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ED90-9F2D-8FE1-A267-8EC4C09B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0738D4-4530-FF74-54B1-324C6B2D9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7471C9-93EB-67D7-5B6C-830BB73B091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4459E92-FFCB-F97C-98E9-FFF4DF6CAA26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41CF9B4-E82E-CE02-AC1D-70F802CDD2B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A06FABEB-4D1A-0CB0-EC76-E211DA184F13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E1598C-737B-5D29-81F4-173B21A9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5292867-FD5B-168A-1C36-4584851E8ECC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DEA6351-6BA6-3B49-9C57-8F7467E2254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91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BDAC7-9C17-0C34-BA18-6EE9B147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71C542F-2328-1A21-5E82-D1B21AC6071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2AC6B2-7AB7-F4FB-8024-3EE31835E03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17CABC-20D8-0A8C-D1F4-35E9A5A0FAD2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FD4A78E4-7AAF-D54E-636D-B46EE8E4E91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Desestruturação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E911BA9-6AA6-F09A-95D4-65A4F0B5BA2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5AF537-0102-D8EF-8A07-3FC647D0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6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E756-0432-03B1-FCE8-F5B6A2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648A31A-8056-3EE9-30A3-8E74F8ABB11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814FB8-DEE0-DBB4-3F07-2166F7503D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83A61C-77A4-767A-A420-E9B3B4FB9F79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5ABC689-2522-7298-EDFA-B1463C88C48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98D602C-4D11-3196-8F4D-26FCF3F9F4F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2AE5A-E36B-940A-57EF-50D757E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153F8A-75B1-D365-1BB2-41257356E68D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8008D8-8CE4-47DC-13D9-6F30F0F7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850D-39B1-F93E-6058-A13E0FDF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7FF7A04-15A4-48D2-A53F-F9CBC3241A1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1C5FE77-F109-BB8A-4DE2-36EF90AC3DB1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8A8BEDD-0E12-E5C3-C7E6-B262DAF2091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59A10A-0BCF-CE9E-E042-86E0AC8CA154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8F45F-BF13-D8E6-8A92-576B8AB6E28C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D937E8-86F8-F56D-D0F8-D94B7D1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83" y="2175274"/>
            <a:ext cx="9184852" cy="23852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A2DCB-E57E-9CC5-A777-5F0AC34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08" y="3480221"/>
            <a:ext cx="3643994" cy="33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E3B-4FE9-2079-404F-E4B9D7E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4F61AF8-4A4E-740F-6532-6B0612F073F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2638-2510-1D9C-B309-46756A8D44AE}"/>
              </a:ext>
            </a:extLst>
          </p:cNvPr>
          <p:cNvSpPr txBox="1"/>
          <p:nvPr/>
        </p:nvSpPr>
        <p:spPr>
          <a:xfrm>
            <a:off x="592394" y="871536"/>
            <a:ext cx="1136363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1. Desenvolva um programa que a partir de um vetor de inteiros com 5 valores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o dobro de cada valor armazenado.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2. Desenvolva um programa que a partir de um vetor de inteiros com 8 valores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a média aritméticas desses valores.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3. Desenvolva um programa que leia a idade de 20 pessoas e apresente as idades acima da média.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4. Desenvolva um programa que leia 10 números e apresente os valores pares.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não tenha nenhum número par apresente a mensagem “Todos os números são ímpares.”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5. Desenvolva um programa que leia 8 números garantindo que os valores informados estejam entre 100 e 200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(caso não esteja apresente uma mensagem de “valor inválido”). Depois de preenchido apresente os valores armazenados.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C5F5141-C05A-4153-0800-223BB346686D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32457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E92DE-E559-D167-BE4C-7BB621DA6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2B8D63-BDCB-4FA8-BF74-B242D06B141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E70484-A01D-AC63-5C24-DD14DC7D8281}"/>
              </a:ext>
            </a:extLst>
          </p:cNvPr>
          <p:cNvSpPr txBox="1"/>
          <p:nvPr/>
        </p:nvSpPr>
        <p:spPr>
          <a:xfrm>
            <a:off x="857865" y="743458"/>
            <a:ext cx="106163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6. Desenvolva um programa que a partir de um vetor de </a:t>
            </a:r>
            <a:r>
              <a:rPr lang="pt-BR" b="0" dirty="0" err="1">
                <a:effectLst/>
                <a:latin typeface="Consolas" panose="020B0609020204030204" pitchFamily="49" charset="0"/>
              </a:rPr>
              <a:t>Strings</a:t>
            </a:r>
            <a:r>
              <a:rPr lang="pt-BR" b="0" dirty="0">
                <a:effectLst/>
                <a:latin typeface="Consolas" panose="020B0609020204030204" pitchFamily="49" charset="0"/>
              </a:rPr>
              <a:t> com 10 nomes inicializados na declaração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leia um novo nome e verifique se ele está armazenado no vetor, se estiver, apresenta a posição (índice) onde ele está,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contrário, apresente a mensagem “Nome não encontrado!”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7. Desenvolva uma nova versão do programa anterior em que o usuário terá a quantidade de tentativas limitada a 5.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Caso o nome seja encontrado apresente a posição (índice) onde ele está e em qual tentativa ele foi encontrado.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8. Desenvolva um programa que leia 6 números inteiros e armazene em um vetor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Carregue um vetor B (de mesmo tipo e tamanho) com a metade dos valores armazenados em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Apresente os valores dos dois vetores.</a:t>
            </a:r>
          </a:p>
          <a:p>
            <a:br>
              <a:rPr lang="pt-BR" b="0" dirty="0">
                <a:effectLst/>
                <a:latin typeface="Consolas" panose="020B0609020204030204" pitchFamily="49" charset="0"/>
              </a:rPr>
            </a:br>
            <a:r>
              <a:rPr lang="pt-BR" b="0" dirty="0">
                <a:effectLst/>
                <a:latin typeface="Consolas" panose="020B0609020204030204" pitchFamily="49" charset="0"/>
              </a:rPr>
              <a:t>9. Desenvolva um programa que leia 5 números inteiros e armazene em um vetor A.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Leia 5 números inteiros e armazene em um vetor B. </a:t>
            </a:r>
          </a:p>
          <a:p>
            <a:r>
              <a:rPr lang="pt-BR" b="0" dirty="0">
                <a:effectLst/>
                <a:latin typeface="Consolas" panose="020B0609020204030204" pitchFamily="49" charset="0"/>
              </a:rPr>
              <a:t>   Carregue e apresente um vetor C com os valores de A e B alternados. </a:t>
            </a:r>
          </a:p>
          <a:p>
            <a:endParaRPr lang="pt-B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7AA9573-6D4B-AE5C-9559-1822FBFD2657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19996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C212-15A5-0C12-1494-694FBFD2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25360113-8005-7B35-1332-278F63A2022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680CE3D-AFEE-C0CD-8A46-10470BC8AD4B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3B015D1-CC3E-E39A-A898-95D013649E3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842BD2F-FC35-926C-E513-81AE51DD8E02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2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9419E-5227-7529-C940-51D44A335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8CD03DE-42D9-9BB3-DFF8-85C6D69366D3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1388462-F47D-391F-084F-8897A8B32FB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517E2E-FF2B-BE3C-E0F1-948BA054A64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504FF05-40AD-4234-76B9-271EAAA18B9B}"/>
              </a:ext>
            </a:extLst>
          </p:cNvPr>
          <p:cNvSpPr txBox="1">
            <a:spLocks/>
          </p:cNvSpPr>
          <p:nvPr/>
        </p:nvSpPr>
        <p:spPr>
          <a:xfrm>
            <a:off x="385763" y="1094827"/>
            <a:ext cx="4471372" cy="536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6AD5C1-7AA4-20AB-A228-7EEB23258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4420"/>
          <a:stretch/>
        </p:blipFill>
        <p:spPr>
          <a:xfrm>
            <a:off x="4857135" y="1180247"/>
            <a:ext cx="7158746" cy="48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8CC4-69E4-49E5-41B1-D261CFA61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23E8616-39C2-FE6B-9AE5-0A0C9A3516F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E659414-D388-8106-AB26-696EBCCE2652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CD7BB3B-1C6A-7430-FA19-64A2693C185B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8F7C28-C9CF-5581-3174-C63795E598CE}"/>
              </a:ext>
            </a:extLst>
          </p:cNvPr>
          <p:cNvSpPr txBox="1">
            <a:spLocks/>
          </p:cNvSpPr>
          <p:nvPr/>
        </p:nvSpPr>
        <p:spPr>
          <a:xfrm>
            <a:off x="603526" y="87153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FC71EA-2814-1E97-5D1B-46CF68F8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840361" y="2075570"/>
            <a:ext cx="5019071" cy="21683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8CD070-1D9D-49AB-16C3-21C65EBE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82" y="5289755"/>
            <a:ext cx="8977835" cy="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A4CB2-B1DD-6E7F-ACAE-0F1FF89B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4F458A1-C588-E932-7D08-BDA9D086475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A86B376-5AAE-21DB-4E64-04A34E6B6DC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157B13B-38BC-9E05-7DCA-E55A371FF672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7ED73B9-2E98-9A46-842A-DC1BC45B0F32}"/>
              </a:ext>
            </a:extLst>
          </p:cNvPr>
          <p:cNvSpPr txBox="1">
            <a:spLocks/>
          </p:cNvSpPr>
          <p:nvPr/>
        </p:nvSpPr>
        <p:spPr>
          <a:xfrm>
            <a:off x="1013914" y="1286094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fontAlgn="base"/>
            <a:endParaRPr lang="pt-BR" sz="4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fontAlgn="base"/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Atavés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8CA053-446D-9057-0E8B-D24EBE14D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4" y="4367124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11ADF13-F20E-A6A9-35A3-5B924DA3BE2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6970CEB-84FE-9655-54C7-8BF3C9F5DADF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737289" y="1608100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80C7B0-A8DC-9621-4AB5-AC513F10F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3408829"/>
            <a:ext cx="4173643" cy="1374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734225-E337-4685-2658-278F1D9F5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0"/>
          <a:stretch/>
        </p:blipFill>
        <p:spPr>
          <a:xfrm>
            <a:off x="6698698" y="2134558"/>
            <a:ext cx="4906959" cy="1733003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3DB5727D-806A-3F2F-91D5-5683824835E0}"/>
              </a:ext>
            </a:extLst>
          </p:cNvPr>
          <p:cNvSpPr txBox="1">
            <a:spLocks/>
          </p:cNvSpPr>
          <p:nvPr/>
        </p:nvSpPr>
        <p:spPr>
          <a:xfrm>
            <a:off x="5364688" y="67533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7184C21-C289-5CFE-09C1-FA6A24885C58}"/>
              </a:ext>
            </a:extLst>
          </p:cNvPr>
          <p:cNvSpPr/>
          <p:nvPr/>
        </p:nvSpPr>
        <p:spPr>
          <a:xfrm>
            <a:off x="985758" y="3429000"/>
            <a:ext cx="3143789" cy="344522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C490D55-F6F8-7921-0DCB-D0FCA663CB8D}"/>
              </a:ext>
            </a:extLst>
          </p:cNvPr>
          <p:cNvSpPr/>
          <p:nvPr/>
        </p:nvSpPr>
        <p:spPr>
          <a:xfrm>
            <a:off x="7018312" y="2411629"/>
            <a:ext cx="3844412" cy="330927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2F484A-958A-7103-099E-5EA2ECEA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11" y="4032562"/>
            <a:ext cx="4906959" cy="107295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7288541-D373-079A-3B48-EC762F50DA9D}"/>
              </a:ext>
            </a:extLst>
          </p:cNvPr>
          <p:cNvSpPr/>
          <p:nvPr/>
        </p:nvSpPr>
        <p:spPr>
          <a:xfrm>
            <a:off x="6698698" y="4096252"/>
            <a:ext cx="4483640" cy="40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8D60EC0-1DA9-9AFC-9402-11074E59EA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35"/>
          <a:stretch/>
        </p:blipFill>
        <p:spPr>
          <a:xfrm>
            <a:off x="6698699" y="5433160"/>
            <a:ext cx="4967672" cy="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F2E5-04A6-C1C0-EC6A-EE3E3C1C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C741B0D-1435-68E5-8997-53968E610DE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65437C-0146-E849-0CFA-E04BF1364DE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8044FCF-9621-0EEF-5E81-931CADE237D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B69C8B-D659-A98C-99E1-E53DDBE2080D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4B1170-AC57-B9EF-E497-01C2892A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049AAC84-0F31-9EEB-65A0-FF583AC5B1B2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6CDD025-3AA7-A000-8436-C828A5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9555-6A8D-FA23-D163-C422A1D1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B1B1D04-021B-D460-8535-ADE04AE9F38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3F7B63-E6C0-394A-9B3E-AE908AF76C4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BA5E99E-1BB6-CC5D-03AA-C83634F33DA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E2CBD03-E933-F9FB-1991-00F9DDF7814C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1A4D7C-AB74-DBB0-BDF3-8A420614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F74475DE-D095-36E0-74CD-ECE8106F3856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81DA146-AAAB-7962-FD1E-ED08CCCA5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1135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DA SILVA FRETES</cp:lastModifiedBy>
  <cp:revision>409</cp:revision>
  <dcterms:created xsi:type="dcterms:W3CDTF">2019-06-17T10:47:58Z</dcterms:created>
  <dcterms:modified xsi:type="dcterms:W3CDTF">2024-09-10T14:26:41Z</dcterms:modified>
</cp:coreProperties>
</file>