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97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0" r:id="rId17"/>
    <p:sldId id="48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32B3E-E5AE-4126-9FD0-60144FE2361F}" v="55" dt="2024-03-26T18:12:3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0F032B3E-E5AE-4126-9FD0-60144FE2361F}"/>
    <pc:docChg chg="undo custSel addSld delSld modSld sldOrd">
      <pc:chgData name="Nanda Fretes" userId="3251f339cb56ebd4" providerId="LiveId" clId="{0F032B3E-E5AE-4126-9FD0-60144FE2361F}" dt="2024-03-26T18:14:41.130" v="1461" actId="20577"/>
      <pc:docMkLst>
        <pc:docMk/>
      </pc:docMkLst>
      <pc:sldChg chg="del">
        <pc:chgData name="Nanda Fretes" userId="3251f339cb56ebd4" providerId="LiveId" clId="{0F032B3E-E5AE-4126-9FD0-60144FE2361F}" dt="2024-03-18T13:36:00.474" v="0" actId="47"/>
        <pc:sldMkLst>
          <pc:docMk/>
          <pc:sldMk cId="1257572118" sldId="465"/>
        </pc:sldMkLst>
      </pc:sldChg>
      <pc:sldChg chg="del">
        <pc:chgData name="Nanda Fretes" userId="3251f339cb56ebd4" providerId="LiveId" clId="{0F032B3E-E5AE-4126-9FD0-60144FE2361F}" dt="2024-03-18T13:36:00.664" v="1" actId="47"/>
        <pc:sldMkLst>
          <pc:docMk/>
          <pc:sldMk cId="4020379959" sldId="466"/>
        </pc:sldMkLst>
      </pc:sldChg>
      <pc:sldChg chg="del">
        <pc:chgData name="Nanda Fretes" userId="3251f339cb56ebd4" providerId="LiveId" clId="{0F032B3E-E5AE-4126-9FD0-60144FE2361F}" dt="2024-03-18T13:36:00.892" v="2" actId="47"/>
        <pc:sldMkLst>
          <pc:docMk/>
          <pc:sldMk cId="2479948338" sldId="467"/>
        </pc:sldMkLst>
      </pc:sldChg>
      <pc:sldChg chg="del">
        <pc:chgData name="Nanda Fretes" userId="3251f339cb56ebd4" providerId="LiveId" clId="{0F032B3E-E5AE-4126-9FD0-60144FE2361F}" dt="2024-03-18T13:36:01.330" v="3" actId="47"/>
        <pc:sldMkLst>
          <pc:docMk/>
          <pc:sldMk cId="2450681310" sldId="468"/>
        </pc:sldMkLst>
      </pc:sldChg>
      <pc:sldChg chg="del">
        <pc:chgData name="Nanda Fretes" userId="3251f339cb56ebd4" providerId="LiveId" clId="{0F032B3E-E5AE-4126-9FD0-60144FE2361F}" dt="2024-03-18T13:36:01.672" v="4" actId="47"/>
        <pc:sldMkLst>
          <pc:docMk/>
          <pc:sldMk cId="3610592308" sldId="469"/>
        </pc:sldMkLst>
      </pc:sldChg>
      <pc:sldChg chg="del">
        <pc:chgData name="Nanda Fretes" userId="3251f339cb56ebd4" providerId="LiveId" clId="{0F032B3E-E5AE-4126-9FD0-60144FE2361F}" dt="2024-03-18T13:36:03.210" v="5" actId="47"/>
        <pc:sldMkLst>
          <pc:docMk/>
          <pc:sldMk cId="4074953778" sldId="470"/>
        </pc:sldMkLst>
      </pc:sldChg>
      <pc:sldChg chg="del">
        <pc:chgData name="Nanda Fretes" userId="3251f339cb56ebd4" providerId="LiveId" clId="{0F032B3E-E5AE-4126-9FD0-60144FE2361F}" dt="2024-03-18T13:36:03.669" v="6" actId="47"/>
        <pc:sldMkLst>
          <pc:docMk/>
          <pc:sldMk cId="2946015536" sldId="471"/>
        </pc:sldMkLst>
      </pc:sldChg>
      <pc:sldChg chg="del">
        <pc:chgData name="Nanda Fretes" userId="3251f339cb56ebd4" providerId="LiveId" clId="{0F032B3E-E5AE-4126-9FD0-60144FE2361F}" dt="2024-03-18T13:36:03.943" v="7" actId="47"/>
        <pc:sldMkLst>
          <pc:docMk/>
          <pc:sldMk cId="4049381607" sldId="472"/>
        </pc:sldMkLst>
      </pc:sldChg>
      <pc:sldChg chg="del">
        <pc:chgData name="Nanda Fretes" userId="3251f339cb56ebd4" providerId="LiveId" clId="{0F032B3E-E5AE-4126-9FD0-60144FE2361F}" dt="2024-03-18T13:36:04.165" v="8" actId="47"/>
        <pc:sldMkLst>
          <pc:docMk/>
          <pc:sldMk cId="3744953774" sldId="473"/>
        </pc:sldMkLst>
      </pc:sldChg>
      <pc:sldChg chg="del">
        <pc:chgData name="Nanda Fretes" userId="3251f339cb56ebd4" providerId="LiveId" clId="{0F032B3E-E5AE-4126-9FD0-60144FE2361F}" dt="2024-03-18T13:36:04.590" v="9" actId="47"/>
        <pc:sldMkLst>
          <pc:docMk/>
          <pc:sldMk cId="480060923" sldId="474"/>
        </pc:sldMkLst>
      </pc:sldChg>
      <pc:sldChg chg="addSp delSp modSp mod">
        <pc:chgData name="Nanda Fretes" userId="3251f339cb56ebd4" providerId="LiveId" clId="{0F032B3E-E5AE-4126-9FD0-60144FE2361F}" dt="2024-03-26T18:07:41.347" v="1035" actId="20577"/>
        <pc:sldMkLst>
          <pc:docMk/>
          <pc:sldMk cId="3520389016" sldId="475"/>
        </pc:sldMkLst>
        <pc:spChg chg="mod">
          <ac:chgData name="Nanda Fretes" userId="3251f339cb56ebd4" providerId="LiveId" clId="{0F032B3E-E5AE-4126-9FD0-60144FE2361F}" dt="2024-03-26T18:07:41.347" v="1035" actId="20577"/>
          <ac:spMkLst>
            <pc:docMk/>
            <pc:sldMk cId="3520389016" sldId="475"/>
            <ac:spMk id="2" creationId="{3300A0EF-C361-A803-9F17-A0F10DC1CF19}"/>
          </ac:spMkLst>
        </pc:spChg>
        <pc:spChg chg="mod">
          <ac:chgData name="Nanda Fretes" userId="3251f339cb56ebd4" providerId="LiveId" clId="{0F032B3E-E5AE-4126-9FD0-60144FE2361F}" dt="2024-03-18T13:36:44.212" v="59" actId="20577"/>
          <ac:spMkLst>
            <pc:docMk/>
            <pc:sldMk cId="3520389016" sldId="475"/>
            <ac:spMk id="4" creationId="{96E6A4E3-D9C3-EC5C-AF60-1658C0C1A10A}"/>
          </ac:spMkLst>
        </pc:spChg>
        <pc:spChg chg="add del mod">
          <ac:chgData name="Nanda Fretes" userId="3251f339cb56ebd4" providerId="LiveId" clId="{0F032B3E-E5AE-4126-9FD0-60144FE2361F}" dt="2024-03-18T14:14:21.332" v="875" actId="478"/>
          <ac:spMkLst>
            <pc:docMk/>
            <pc:sldMk cId="3520389016" sldId="475"/>
            <ac:spMk id="10" creationId="{66470504-AA18-9F73-31F9-6AA749E514B3}"/>
          </ac:spMkLst>
        </pc:spChg>
        <pc:picChg chg="del">
          <ac:chgData name="Nanda Fretes" userId="3251f339cb56ebd4" providerId="LiveId" clId="{0F032B3E-E5AE-4126-9FD0-60144FE2361F}" dt="2024-03-18T13:39:45.706" v="137" actId="478"/>
          <ac:picMkLst>
            <pc:docMk/>
            <pc:sldMk cId="3520389016" sldId="475"/>
            <ac:picMk id="9" creationId="{3D277A54-D5E6-A03B-FADB-2B1E7058652D}"/>
          </ac:picMkLst>
        </pc:picChg>
      </pc:sldChg>
      <pc:sldChg chg="del">
        <pc:chgData name="Nanda Fretes" userId="3251f339cb56ebd4" providerId="LiveId" clId="{0F032B3E-E5AE-4126-9FD0-60144FE2361F}" dt="2024-03-18T13:36:08.436" v="10" actId="47"/>
        <pc:sldMkLst>
          <pc:docMk/>
          <pc:sldMk cId="265753883" sldId="476"/>
        </pc:sldMkLst>
      </pc:sldChg>
      <pc:sldChg chg="modSp add mod">
        <pc:chgData name="Nanda Fretes" userId="3251f339cb56ebd4" providerId="LiveId" clId="{0F032B3E-E5AE-4126-9FD0-60144FE2361F}" dt="2024-03-18T14:15:12.537" v="891" actId="207"/>
        <pc:sldMkLst>
          <pc:docMk/>
          <pc:sldMk cId="1238443072" sldId="476"/>
        </pc:sldMkLst>
        <pc:spChg chg="mod">
          <ac:chgData name="Nanda Fretes" userId="3251f339cb56ebd4" providerId="LiveId" clId="{0F032B3E-E5AE-4126-9FD0-60144FE2361F}" dt="2024-03-18T14:15:12.537" v="891" actId="207"/>
          <ac:spMkLst>
            <pc:docMk/>
            <pc:sldMk cId="1238443072" sldId="476"/>
            <ac:spMk id="2" creationId="{3300A0EF-C361-A803-9F17-A0F10DC1CF19}"/>
          </ac:spMkLst>
        </pc:spChg>
      </pc:sldChg>
      <pc:sldChg chg="modSp add del mod">
        <pc:chgData name="Nanda Fretes" userId="3251f339cb56ebd4" providerId="LiveId" clId="{0F032B3E-E5AE-4126-9FD0-60144FE2361F}" dt="2024-03-18T14:14:59.655" v="886" actId="47"/>
        <pc:sldMkLst>
          <pc:docMk/>
          <pc:sldMk cId="2799012565" sldId="476"/>
        </pc:sldMkLst>
        <pc:spChg chg="mod">
          <ac:chgData name="Nanda Fretes" userId="3251f339cb56ebd4" providerId="LiveId" clId="{0F032B3E-E5AE-4126-9FD0-60144FE2361F}" dt="2024-03-18T14:00:39.490" v="636" actId="255"/>
          <ac:spMkLst>
            <pc:docMk/>
            <pc:sldMk cId="2799012565" sldId="476"/>
            <ac:spMk id="2" creationId="{3300A0EF-C361-A803-9F17-A0F10DC1CF19}"/>
          </ac:spMkLst>
        </pc:spChg>
        <pc:spChg chg="mod">
          <ac:chgData name="Nanda Fretes" userId="3251f339cb56ebd4" providerId="LiveId" clId="{0F032B3E-E5AE-4126-9FD0-60144FE2361F}" dt="2024-03-18T14:04:10.912" v="688" actId="1076"/>
          <ac:spMkLst>
            <pc:docMk/>
            <pc:sldMk cId="2799012565" sldId="476"/>
            <ac:spMk id="10" creationId="{66470504-AA18-9F73-31F9-6AA749E514B3}"/>
          </ac:spMkLst>
        </pc:spChg>
      </pc:sldChg>
      <pc:sldChg chg="delSp add del mod">
        <pc:chgData name="Nanda Fretes" userId="3251f339cb56ebd4" providerId="LiveId" clId="{0F032B3E-E5AE-4126-9FD0-60144FE2361F}" dt="2024-03-18T13:55:05.529" v="459" actId="47"/>
        <pc:sldMkLst>
          <pc:docMk/>
          <pc:sldMk cId="2946977795" sldId="476"/>
        </pc:sldMkLst>
        <pc:spChg chg="del">
          <ac:chgData name="Nanda Fretes" userId="3251f339cb56ebd4" providerId="LiveId" clId="{0F032B3E-E5AE-4126-9FD0-60144FE2361F}" dt="2024-03-18T13:54:56.841" v="457" actId="478"/>
          <ac:spMkLst>
            <pc:docMk/>
            <pc:sldMk cId="2946977795" sldId="476"/>
            <ac:spMk id="2" creationId="{3300A0EF-C361-A803-9F17-A0F10DC1CF19}"/>
          </ac:spMkLst>
        </pc:spChg>
        <pc:picChg chg="del">
          <ac:chgData name="Nanda Fretes" userId="3251f339cb56ebd4" providerId="LiveId" clId="{0F032B3E-E5AE-4126-9FD0-60144FE2361F}" dt="2024-03-18T13:54:58.410" v="458" actId="478"/>
          <ac:picMkLst>
            <pc:docMk/>
            <pc:sldMk cId="2946977795" sldId="476"/>
            <ac:picMk id="9" creationId="{3D277A54-D5E6-A03B-FADB-2B1E7058652D}"/>
          </ac:picMkLst>
        </pc:picChg>
      </pc:sldChg>
      <pc:sldChg chg="del">
        <pc:chgData name="Nanda Fretes" userId="3251f339cb56ebd4" providerId="LiveId" clId="{0F032B3E-E5AE-4126-9FD0-60144FE2361F}" dt="2024-03-18T13:36:08.740" v="11" actId="47"/>
        <pc:sldMkLst>
          <pc:docMk/>
          <pc:sldMk cId="192040589" sldId="477"/>
        </pc:sldMkLst>
      </pc:sldChg>
      <pc:sldChg chg="modSp add mod ord">
        <pc:chgData name="Nanda Fretes" userId="3251f339cb56ebd4" providerId="LiveId" clId="{0F032B3E-E5AE-4126-9FD0-60144FE2361F}" dt="2024-03-18T14:16:17.999" v="911" actId="255"/>
        <pc:sldMkLst>
          <pc:docMk/>
          <pc:sldMk cId="2239952793" sldId="477"/>
        </pc:sldMkLst>
        <pc:spChg chg="mod">
          <ac:chgData name="Nanda Fretes" userId="3251f339cb56ebd4" providerId="LiveId" clId="{0F032B3E-E5AE-4126-9FD0-60144FE2361F}" dt="2024-03-18T14:16:17.999" v="911" actId="255"/>
          <ac:spMkLst>
            <pc:docMk/>
            <pc:sldMk cId="2239952793" sldId="477"/>
            <ac:spMk id="2" creationId="{3300A0EF-C361-A803-9F17-A0F10DC1CF19}"/>
          </ac:spMkLst>
        </pc:spChg>
      </pc:sldChg>
      <pc:sldChg chg="modSp add del mod">
        <pc:chgData name="Nanda Fretes" userId="3251f339cb56ebd4" providerId="LiveId" clId="{0F032B3E-E5AE-4126-9FD0-60144FE2361F}" dt="2024-03-18T14:14:58.775" v="885" actId="47"/>
        <pc:sldMkLst>
          <pc:docMk/>
          <pc:sldMk cId="3344576121" sldId="477"/>
        </pc:sldMkLst>
        <pc:spChg chg="mod">
          <ac:chgData name="Nanda Fretes" userId="3251f339cb56ebd4" providerId="LiveId" clId="{0F032B3E-E5AE-4126-9FD0-60144FE2361F}" dt="2024-03-18T13:56:05.594" v="516" actId="207"/>
          <ac:spMkLst>
            <pc:docMk/>
            <pc:sldMk cId="3344576121" sldId="477"/>
            <ac:spMk id="10" creationId="{66470504-AA18-9F73-31F9-6AA749E514B3}"/>
          </ac:spMkLst>
        </pc:spChg>
      </pc:sldChg>
      <pc:sldChg chg="modSp add del mod">
        <pc:chgData name="Nanda Fretes" userId="3251f339cb56ebd4" providerId="LiveId" clId="{0F032B3E-E5AE-4126-9FD0-60144FE2361F}" dt="2024-03-18T14:15:00.608" v="887" actId="47"/>
        <pc:sldMkLst>
          <pc:docMk/>
          <pc:sldMk cId="265335639" sldId="478"/>
        </pc:sldMkLst>
        <pc:spChg chg="mod">
          <ac:chgData name="Nanda Fretes" userId="3251f339cb56ebd4" providerId="LiveId" clId="{0F032B3E-E5AE-4126-9FD0-60144FE2361F}" dt="2024-03-18T14:04:32.478" v="693" actId="1076"/>
          <ac:spMkLst>
            <pc:docMk/>
            <pc:sldMk cId="265335639" sldId="478"/>
            <ac:spMk id="2" creationId="{3300A0EF-C361-A803-9F17-A0F10DC1CF19}"/>
          </ac:spMkLst>
        </pc:spChg>
        <pc:spChg chg="mod">
          <ac:chgData name="Nanda Fretes" userId="3251f339cb56ebd4" providerId="LiveId" clId="{0F032B3E-E5AE-4126-9FD0-60144FE2361F}" dt="2024-03-18T14:04:23.906" v="692" actId="207"/>
          <ac:spMkLst>
            <pc:docMk/>
            <pc:sldMk cId="265335639" sldId="478"/>
            <ac:spMk id="10" creationId="{66470504-AA18-9F73-31F9-6AA749E514B3}"/>
          </ac:spMkLst>
        </pc:spChg>
      </pc:sldChg>
      <pc:sldChg chg="new del">
        <pc:chgData name="Nanda Fretes" userId="3251f339cb56ebd4" providerId="LiveId" clId="{0F032B3E-E5AE-4126-9FD0-60144FE2361F}" dt="2024-03-18T14:04:15.573" v="690" actId="2696"/>
        <pc:sldMkLst>
          <pc:docMk/>
          <pc:sldMk cId="2743038971" sldId="478"/>
        </pc:sldMkLst>
      </pc:sldChg>
      <pc:sldChg chg="del">
        <pc:chgData name="Nanda Fretes" userId="3251f339cb56ebd4" providerId="LiveId" clId="{0F032B3E-E5AE-4126-9FD0-60144FE2361F}" dt="2024-03-18T13:36:09.037" v="12" actId="47"/>
        <pc:sldMkLst>
          <pc:docMk/>
          <pc:sldMk cId="4264007910" sldId="478"/>
        </pc:sldMkLst>
      </pc:sldChg>
      <pc:sldChg chg="modSp add mod">
        <pc:chgData name="Nanda Fretes" userId="3251f339cb56ebd4" providerId="LiveId" clId="{0F032B3E-E5AE-4126-9FD0-60144FE2361F}" dt="2024-03-18T14:17:01.042" v="913" actId="207"/>
        <pc:sldMkLst>
          <pc:docMk/>
          <pc:sldMk cId="4273048444" sldId="478"/>
        </pc:sldMkLst>
        <pc:spChg chg="mod">
          <ac:chgData name="Nanda Fretes" userId="3251f339cb56ebd4" providerId="LiveId" clId="{0F032B3E-E5AE-4126-9FD0-60144FE2361F}" dt="2024-03-18T14:17:01.042" v="913" actId="207"/>
          <ac:spMkLst>
            <pc:docMk/>
            <pc:sldMk cId="4273048444" sldId="478"/>
            <ac:spMk id="2" creationId="{3300A0EF-C361-A803-9F17-A0F10DC1CF19}"/>
          </ac:spMkLst>
        </pc:spChg>
      </pc:sldChg>
      <pc:sldChg chg="add del">
        <pc:chgData name="Nanda Fretes" userId="3251f339cb56ebd4" providerId="LiveId" clId="{0F032B3E-E5AE-4126-9FD0-60144FE2361F}" dt="2024-03-18T14:05:20.978" v="695" actId="47"/>
        <pc:sldMkLst>
          <pc:docMk/>
          <pc:sldMk cId="107869581" sldId="479"/>
        </pc:sldMkLst>
      </pc:sldChg>
      <pc:sldChg chg="modSp add del mod">
        <pc:chgData name="Nanda Fretes" userId="3251f339cb56ebd4" providerId="LiveId" clId="{0F032B3E-E5AE-4126-9FD0-60144FE2361F}" dt="2024-03-18T14:15:01.445" v="888" actId="47"/>
        <pc:sldMkLst>
          <pc:docMk/>
          <pc:sldMk cId="1736942005" sldId="479"/>
        </pc:sldMkLst>
        <pc:spChg chg="mod">
          <ac:chgData name="Nanda Fretes" userId="3251f339cb56ebd4" providerId="LiveId" clId="{0F032B3E-E5AE-4126-9FD0-60144FE2361F}" dt="2024-03-18T14:06:22.872" v="873" actId="20577"/>
          <ac:spMkLst>
            <pc:docMk/>
            <pc:sldMk cId="1736942005" sldId="479"/>
            <ac:spMk id="2" creationId="{3300A0EF-C361-A803-9F17-A0F10DC1CF19}"/>
          </ac:spMkLst>
        </pc:spChg>
      </pc:sldChg>
      <pc:sldChg chg="del">
        <pc:chgData name="Nanda Fretes" userId="3251f339cb56ebd4" providerId="LiveId" clId="{0F032B3E-E5AE-4126-9FD0-60144FE2361F}" dt="2024-03-18T13:36:09.255" v="13" actId="47"/>
        <pc:sldMkLst>
          <pc:docMk/>
          <pc:sldMk cId="2002338908" sldId="479"/>
        </pc:sldMkLst>
      </pc:sldChg>
      <pc:sldChg chg="modSp add mod ord">
        <pc:chgData name="Nanda Fretes" userId="3251f339cb56ebd4" providerId="LiveId" clId="{0F032B3E-E5AE-4126-9FD0-60144FE2361F}" dt="2024-03-18T14:20:08.511" v="935" actId="1076"/>
        <pc:sldMkLst>
          <pc:docMk/>
          <pc:sldMk cId="2107145109" sldId="479"/>
        </pc:sldMkLst>
        <pc:spChg chg="mod">
          <ac:chgData name="Nanda Fretes" userId="3251f339cb56ebd4" providerId="LiveId" clId="{0F032B3E-E5AE-4126-9FD0-60144FE2361F}" dt="2024-03-18T14:20:08.511" v="935" actId="1076"/>
          <ac:spMkLst>
            <pc:docMk/>
            <pc:sldMk cId="2107145109" sldId="479"/>
            <ac:spMk id="2" creationId="{3300A0EF-C361-A803-9F17-A0F10DC1CF19}"/>
          </ac:spMkLst>
        </pc:spChg>
      </pc:sldChg>
      <pc:sldChg chg="modSp add mod">
        <pc:chgData name="Nanda Fretes" userId="3251f339cb56ebd4" providerId="LiveId" clId="{0F032B3E-E5AE-4126-9FD0-60144FE2361F}" dt="2024-03-18T14:20:24.516" v="938" actId="207"/>
        <pc:sldMkLst>
          <pc:docMk/>
          <pc:sldMk cId="422120134" sldId="480"/>
        </pc:sldMkLst>
        <pc:spChg chg="mod">
          <ac:chgData name="Nanda Fretes" userId="3251f339cb56ebd4" providerId="LiveId" clId="{0F032B3E-E5AE-4126-9FD0-60144FE2361F}" dt="2024-03-18T14:20:24.516" v="938" actId="207"/>
          <ac:spMkLst>
            <pc:docMk/>
            <pc:sldMk cId="422120134" sldId="480"/>
            <ac:spMk id="2" creationId="{3300A0EF-C361-A803-9F17-A0F10DC1CF19}"/>
          </ac:spMkLst>
        </pc:spChg>
      </pc:sldChg>
      <pc:sldChg chg="add del">
        <pc:chgData name="Nanda Fretes" userId="3251f339cb56ebd4" providerId="LiveId" clId="{0F032B3E-E5AE-4126-9FD0-60144FE2361F}" dt="2024-03-18T14:20:15.127" v="936" actId="47"/>
        <pc:sldMkLst>
          <pc:docMk/>
          <pc:sldMk cId="2066554715" sldId="480"/>
        </pc:sldMkLst>
      </pc:sldChg>
      <pc:sldChg chg="del">
        <pc:chgData name="Nanda Fretes" userId="3251f339cb56ebd4" providerId="LiveId" clId="{0F032B3E-E5AE-4126-9FD0-60144FE2361F}" dt="2024-03-18T13:36:09.551" v="14" actId="47"/>
        <pc:sldMkLst>
          <pc:docMk/>
          <pc:sldMk cId="2524996304" sldId="480"/>
        </pc:sldMkLst>
      </pc:sldChg>
      <pc:sldChg chg="del">
        <pc:chgData name="Nanda Fretes" userId="3251f339cb56ebd4" providerId="LiveId" clId="{0F032B3E-E5AE-4126-9FD0-60144FE2361F}" dt="2024-03-18T13:36:09.893" v="15" actId="47"/>
        <pc:sldMkLst>
          <pc:docMk/>
          <pc:sldMk cId="3460066816" sldId="481"/>
        </pc:sldMkLst>
      </pc:sldChg>
      <pc:sldChg chg="addSp modSp add mod ord">
        <pc:chgData name="Nanda Fretes" userId="3251f339cb56ebd4" providerId="LiveId" clId="{0F032B3E-E5AE-4126-9FD0-60144FE2361F}" dt="2024-03-18T14:23:24.274" v="970" actId="1076"/>
        <pc:sldMkLst>
          <pc:docMk/>
          <pc:sldMk cId="3503395715" sldId="481"/>
        </pc:sldMkLst>
        <pc:spChg chg="mod">
          <ac:chgData name="Nanda Fretes" userId="3251f339cb56ebd4" providerId="LiveId" clId="{0F032B3E-E5AE-4126-9FD0-60144FE2361F}" dt="2024-03-18T14:22:10.789" v="945" actId="20577"/>
          <ac:spMkLst>
            <pc:docMk/>
            <pc:sldMk cId="3503395715" sldId="481"/>
            <ac:spMk id="2" creationId="{3300A0EF-C361-A803-9F17-A0F10DC1CF19}"/>
          </ac:spMkLst>
        </pc:spChg>
        <pc:spChg chg="add">
          <ac:chgData name="Nanda Fretes" userId="3251f339cb56ebd4" providerId="LiveId" clId="{0F032B3E-E5AE-4126-9FD0-60144FE2361F}" dt="2024-03-18T14:21:33.309" v="942"/>
          <ac:spMkLst>
            <pc:docMk/>
            <pc:sldMk cId="3503395715" sldId="481"/>
            <ac:spMk id="6" creationId="{BE808B7A-0B68-FEAF-C1F0-2DFE7428D67B}"/>
          </ac:spMkLst>
        </pc:spChg>
        <pc:spChg chg="add">
          <ac:chgData name="Nanda Fretes" userId="3251f339cb56ebd4" providerId="LiveId" clId="{0F032B3E-E5AE-4126-9FD0-60144FE2361F}" dt="2024-03-18T14:21:49.837" v="943"/>
          <ac:spMkLst>
            <pc:docMk/>
            <pc:sldMk cId="3503395715" sldId="481"/>
            <ac:spMk id="7" creationId="{F46ADE5B-3833-3585-7201-2F93AD6CC368}"/>
          </ac:spMkLst>
        </pc:spChg>
        <pc:spChg chg="add">
          <ac:chgData name="Nanda Fretes" userId="3251f339cb56ebd4" providerId="LiveId" clId="{0F032B3E-E5AE-4126-9FD0-60144FE2361F}" dt="2024-03-18T14:22:03.030" v="944"/>
          <ac:spMkLst>
            <pc:docMk/>
            <pc:sldMk cId="3503395715" sldId="481"/>
            <ac:spMk id="8" creationId="{47BAAAF4-ABC9-3BC8-2A76-8AF1FB35AF00}"/>
          </ac:spMkLst>
        </pc:spChg>
        <pc:spChg chg="add mod">
          <ac:chgData name="Nanda Fretes" userId="3251f339cb56ebd4" providerId="LiveId" clId="{0F032B3E-E5AE-4126-9FD0-60144FE2361F}" dt="2024-03-18T14:23:24.274" v="970" actId="1076"/>
          <ac:spMkLst>
            <pc:docMk/>
            <pc:sldMk cId="3503395715" sldId="481"/>
            <ac:spMk id="9" creationId="{7BA30E37-8A8A-2258-5692-18B2599FA3E4}"/>
          </ac:spMkLst>
        </pc:spChg>
      </pc:sldChg>
      <pc:sldChg chg="del">
        <pc:chgData name="Nanda Fretes" userId="3251f339cb56ebd4" providerId="LiveId" clId="{0F032B3E-E5AE-4126-9FD0-60144FE2361F}" dt="2024-03-18T13:36:10.191" v="16" actId="47"/>
        <pc:sldMkLst>
          <pc:docMk/>
          <pc:sldMk cId="1542224591" sldId="482"/>
        </pc:sldMkLst>
      </pc:sldChg>
      <pc:sldChg chg="modSp add mod">
        <pc:chgData name="Nanda Fretes" userId="3251f339cb56ebd4" providerId="LiveId" clId="{0F032B3E-E5AE-4126-9FD0-60144FE2361F}" dt="2024-03-18T14:23:42.349" v="972" actId="207"/>
        <pc:sldMkLst>
          <pc:docMk/>
          <pc:sldMk cId="4177501238" sldId="482"/>
        </pc:sldMkLst>
        <pc:spChg chg="mod">
          <ac:chgData name="Nanda Fretes" userId="3251f339cb56ebd4" providerId="LiveId" clId="{0F032B3E-E5AE-4126-9FD0-60144FE2361F}" dt="2024-03-18T14:23:42.349" v="972" actId="207"/>
          <ac:spMkLst>
            <pc:docMk/>
            <pc:sldMk cId="4177501238" sldId="482"/>
            <ac:spMk id="9" creationId="{7BA30E37-8A8A-2258-5692-18B2599FA3E4}"/>
          </ac:spMkLst>
        </pc:spChg>
      </pc:sldChg>
      <pc:sldChg chg="del">
        <pc:chgData name="Nanda Fretes" userId="3251f339cb56ebd4" providerId="LiveId" clId="{0F032B3E-E5AE-4126-9FD0-60144FE2361F}" dt="2024-03-18T13:36:10.617" v="17" actId="47"/>
        <pc:sldMkLst>
          <pc:docMk/>
          <pc:sldMk cId="2826914625" sldId="483"/>
        </pc:sldMkLst>
      </pc:sldChg>
      <pc:sldChg chg="modSp add mod">
        <pc:chgData name="Nanda Fretes" userId="3251f339cb56ebd4" providerId="LiveId" clId="{0F032B3E-E5AE-4126-9FD0-60144FE2361F}" dt="2024-03-18T14:25:25.605" v="990" actId="20577"/>
        <pc:sldMkLst>
          <pc:docMk/>
          <pc:sldMk cId="3586933331" sldId="483"/>
        </pc:sldMkLst>
        <pc:spChg chg="mod">
          <ac:chgData name="Nanda Fretes" userId="3251f339cb56ebd4" providerId="LiveId" clId="{0F032B3E-E5AE-4126-9FD0-60144FE2361F}" dt="2024-03-18T14:25:25.605" v="990" actId="20577"/>
          <ac:spMkLst>
            <pc:docMk/>
            <pc:sldMk cId="3586933331" sldId="483"/>
            <ac:spMk id="9" creationId="{7BA30E37-8A8A-2258-5692-18B2599FA3E4}"/>
          </ac:spMkLst>
        </pc:spChg>
      </pc:sldChg>
      <pc:sldChg chg="del">
        <pc:chgData name="Nanda Fretes" userId="3251f339cb56ebd4" providerId="LiveId" clId="{0F032B3E-E5AE-4126-9FD0-60144FE2361F}" dt="2024-03-18T13:36:11.162" v="18" actId="47"/>
        <pc:sldMkLst>
          <pc:docMk/>
          <pc:sldMk cId="1852497899" sldId="484"/>
        </pc:sldMkLst>
      </pc:sldChg>
      <pc:sldChg chg="modSp add mod">
        <pc:chgData name="Nanda Fretes" userId="3251f339cb56ebd4" providerId="LiveId" clId="{0F032B3E-E5AE-4126-9FD0-60144FE2361F}" dt="2024-03-18T14:25:37.584" v="992" actId="207"/>
        <pc:sldMkLst>
          <pc:docMk/>
          <pc:sldMk cId="4291350475" sldId="484"/>
        </pc:sldMkLst>
        <pc:spChg chg="mod">
          <ac:chgData name="Nanda Fretes" userId="3251f339cb56ebd4" providerId="LiveId" clId="{0F032B3E-E5AE-4126-9FD0-60144FE2361F}" dt="2024-03-18T14:25:37.584" v="992" actId="207"/>
          <ac:spMkLst>
            <pc:docMk/>
            <pc:sldMk cId="4291350475" sldId="484"/>
            <ac:spMk id="9" creationId="{7BA30E37-8A8A-2258-5692-18B2599FA3E4}"/>
          </ac:spMkLst>
        </pc:spChg>
      </pc:sldChg>
      <pc:sldChg chg="addSp delSp modSp add mod">
        <pc:chgData name="Nanda Fretes" userId="3251f339cb56ebd4" providerId="LiveId" clId="{0F032B3E-E5AE-4126-9FD0-60144FE2361F}" dt="2024-03-18T14:28:43.712" v="1030" actId="20577"/>
        <pc:sldMkLst>
          <pc:docMk/>
          <pc:sldMk cId="1632840551" sldId="485"/>
        </pc:sldMkLst>
        <pc:spChg chg="del mod">
          <ac:chgData name="Nanda Fretes" userId="3251f339cb56ebd4" providerId="LiveId" clId="{0F032B3E-E5AE-4126-9FD0-60144FE2361F}" dt="2024-03-18T14:27:31.231" v="1002" actId="478"/>
          <ac:spMkLst>
            <pc:docMk/>
            <pc:sldMk cId="1632840551" sldId="485"/>
            <ac:spMk id="2" creationId="{3300A0EF-C361-A803-9F17-A0F10DC1CF19}"/>
          </ac:spMkLst>
        </pc:spChg>
        <pc:spChg chg="del">
          <ac:chgData name="Nanda Fretes" userId="3251f339cb56ebd4" providerId="LiveId" clId="{0F032B3E-E5AE-4126-9FD0-60144FE2361F}" dt="2024-03-18T14:27:25.604" v="999" actId="478"/>
          <ac:spMkLst>
            <pc:docMk/>
            <pc:sldMk cId="1632840551" sldId="485"/>
            <ac:spMk id="5" creationId="{E5292867-FD5B-168A-1C36-4584851E8ECC}"/>
          </ac:spMkLst>
        </pc:spChg>
        <pc:spChg chg="add mod">
          <ac:chgData name="Nanda Fretes" userId="3251f339cb56ebd4" providerId="LiveId" clId="{0F032B3E-E5AE-4126-9FD0-60144FE2361F}" dt="2024-03-18T14:28:43.712" v="1030" actId="20577"/>
          <ac:spMkLst>
            <pc:docMk/>
            <pc:sldMk cId="1632840551" sldId="485"/>
            <ac:spMk id="6" creationId="{F5D24A54-6075-2E1F-73EB-BF4AC1A5F58B}"/>
          </ac:spMkLst>
        </pc:spChg>
        <pc:spChg chg="add del mod">
          <ac:chgData name="Nanda Fretes" userId="3251f339cb56ebd4" providerId="LiveId" clId="{0F032B3E-E5AE-4126-9FD0-60144FE2361F}" dt="2024-03-18T14:27:17.695" v="997" actId="478"/>
          <ac:spMkLst>
            <pc:docMk/>
            <pc:sldMk cId="1632840551" sldId="485"/>
            <ac:spMk id="7" creationId="{8487D9B9-8FB2-6230-4DDD-DE9D31C5EFB9}"/>
          </ac:spMkLst>
        </pc:spChg>
        <pc:spChg chg="del mod">
          <ac:chgData name="Nanda Fretes" userId="3251f339cb56ebd4" providerId="LiveId" clId="{0F032B3E-E5AE-4126-9FD0-60144FE2361F}" dt="2024-03-18T14:27:17.695" v="997" actId="478"/>
          <ac:spMkLst>
            <pc:docMk/>
            <pc:sldMk cId="1632840551" sldId="485"/>
            <ac:spMk id="9" creationId="{7BA30E37-8A8A-2258-5692-18B2599FA3E4}"/>
          </ac:spMkLst>
        </pc:spChg>
      </pc:sldChg>
      <pc:sldChg chg="del">
        <pc:chgData name="Nanda Fretes" userId="3251f339cb56ebd4" providerId="LiveId" clId="{0F032B3E-E5AE-4126-9FD0-60144FE2361F}" dt="2024-03-18T13:36:11.753" v="19" actId="47"/>
        <pc:sldMkLst>
          <pc:docMk/>
          <pc:sldMk cId="1816739432" sldId="485"/>
        </pc:sldMkLst>
      </pc:sldChg>
      <pc:sldChg chg="modSp add mod">
        <pc:chgData name="Nanda Fretes" userId="3251f339cb56ebd4" providerId="LiveId" clId="{0F032B3E-E5AE-4126-9FD0-60144FE2361F}" dt="2024-03-18T16:14:49.260" v="1034" actId="1076"/>
        <pc:sldMkLst>
          <pc:docMk/>
          <pc:sldMk cId="2919895041" sldId="486"/>
        </pc:sldMkLst>
        <pc:spChg chg="mod">
          <ac:chgData name="Nanda Fretes" userId="3251f339cb56ebd4" providerId="LiveId" clId="{0F032B3E-E5AE-4126-9FD0-60144FE2361F}" dt="2024-03-18T16:14:49.260" v="1034" actId="1076"/>
          <ac:spMkLst>
            <pc:docMk/>
            <pc:sldMk cId="2919895041" sldId="486"/>
            <ac:spMk id="6" creationId="{F5D24A54-6075-2E1F-73EB-BF4AC1A5F58B}"/>
          </ac:spMkLst>
        </pc:spChg>
      </pc:sldChg>
      <pc:sldChg chg="modSp add mod">
        <pc:chgData name="Nanda Fretes" userId="3251f339cb56ebd4" providerId="LiveId" clId="{0F032B3E-E5AE-4126-9FD0-60144FE2361F}" dt="2024-03-26T18:10:32.478" v="1173" actId="207"/>
        <pc:sldMkLst>
          <pc:docMk/>
          <pc:sldMk cId="2283775231" sldId="487"/>
        </pc:sldMkLst>
        <pc:spChg chg="mod">
          <ac:chgData name="Nanda Fretes" userId="3251f339cb56ebd4" providerId="LiveId" clId="{0F032B3E-E5AE-4126-9FD0-60144FE2361F}" dt="2024-03-26T18:10:32.478" v="1173" actId="207"/>
          <ac:spMkLst>
            <pc:docMk/>
            <pc:sldMk cId="2283775231" sldId="487"/>
            <ac:spMk id="6" creationId="{F5D24A54-6075-2E1F-73EB-BF4AC1A5F58B}"/>
          </ac:spMkLst>
        </pc:spChg>
      </pc:sldChg>
      <pc:sldChg chg="del">
        <pc:chgData name="Nanda Fretes" userId="3251f339cb56ebd4" providerId="LiveId" clId="{0F032B3E-E5AE-4126-9FD0-60144FE2361F}" dt="2024-03-18T13:36:12.313" v="20" actId="47"/>
        <pc:sldMkLst>
          <pc:docMk/>
          <pc:sldMk cId="3454629287" sldId="487"/>
        </pc:sldMkLst>
      </pc:sldChg>
      <pc:sldChg chg="del">
        <pc:chgData name="Nanda Fretes" userId="3251f339cb56ebd4" providerId="LiveId" clId="{0F032B3E-E5AE-4126-9FD0-60144FE2361F}" dt="2024-03-18T13:36:12.903" v="21" actId="47"/>
        <pc:sldMkLst>
          <pc:docMk/>
          <pc:sldMk cId="2881917499" sldId="488"/>
        </pc:sldMkLst>
      </pc:sldChg>
      <pc:sldChg chg="add">
        <pc:chgData name="Nanda Fretes" userId="3251f339cb56ebd4" providerId="LiveId" clId="{0F032B3E-E5AE-4126-9FD0-60144FE2361F}" dt="2024-03-26T18:10:26.739" v="1172" actId="2890"/>
        <pc:sldMkLst>
          <pc:docMk/>
          <pc:sldMk cId="4236360280" sldId="488"/>
        </pc:sldMkLst>
      </pc:sldChg>
      <pc:sldChg chg="modSp add mod ord">
        <pc:chgData name="Nanda Fretes" userId="3251f339cb56ebd4" providerId="LiveId" clId="{0F032B3E-E5AE-4126-9FD0-60144FE2361F}" dt="2024-03-26T18:14:20.463" v="1459"/>
        <pc:sldMkLst>
          <pc:docMk/>
          <pc:sldMk cId="1856602815" sldId="489"/>
        </pc:sldMkLst>
        <pc:spChg chg="mod">
          <ac:chgData name="Nanda Fretes" userId="3251f339cb56ebd4" providerId="LiveId" clId="{0F032B3E-E5AE-4126-9FD0-60144FE2361F}" dt="2024-03-26T18:13:58.311" v="1455" actId="20577"/>
          <ac:spMkLst>
            <pc:docMk/>
            <pc:sldMk cId="1856602815" sldId="489"/>
            <ac:spMk id="6" creationId="{F5D24A54-6075-2E1F-73EB-BF4AC1A5F58B}"/>
          </ac:spMkLst>
        </pc:spChg>
      </pc:sldChg>
      <pc:sldChg chg="del">
        <pc:chgData name="Nanda Fretes" userId="3251f339cb56ebd4" providerId="LiveId" clId="{0F032B3E-E5AE-4126-9FD0-60144FE2361F}" dt="2024-03-18T13:36:13.389" v="22" actId="47"/>
        <pc:sldMkLst>
          <pc:docMk/>
          <pc:sldMk cId="2761741599" sldId="489"/>
        </pc:sldMkLst>
      </pc:sldChg>
      <pc:sldChg chg="modSp add mod">
        <pc:chgData name="Nanda Fretes" userId="3251f339cb56ebd4" providerId="LiveId" clId="{0F032B3E-E5AE-4126-9FD0-60144FE2361F}" dt="2024-03-26T18:14:41.130" v="1461" actId="20577"/>
        <pc:sldMkLst>
          <pc:docMk/>
          <pc:sldMk cId="467629911" sldId="490"/>
        </pc:sldMkLst>
        <pc:spChg chg="mod">
          <ac:chgData name="Nanda Fretes" userId="3251f339cb56ebd4" providerId="LiveId" clId="{0F032B3E-E5AE-4126-9FD0-60144FE2361F}" dt="2024-03-26T18:14:41.130" v="1461" actId="20577"/>
          <ac:spMkLst>
            <pc:docMk/>
            <pc:sldMk cId="467629911" sldId="490"/>
            <ac:spMk id="6" creationId="{F5D24A54-6075-2E1F-73EB-BF4AC1A5F58B}"/>
          </ac:spMkLst>
        </pc:spChg>
      </pc:sldChg>
      <pc:sldChg chg="del">
        <pc:chgData name="Nanda Fretes" userId="3251f339cb56ebd4" providerId="LiveId" clId="{0F032B3E-E5AE-4126-9FD0-60144FE2361F}" dt="2024-03-18T13:36:13.914" v="23" actId="47"/>
        <pc:sldMkLst>
          <pc:docMk/>
          <pc:sldMk cId="804297716" sldId="490"/>
        </pc:sldMkLst>
      </pc:sldChg>
      <pc:sldChg chg="del">
        <pc:chgData name="Nanda Fretes" userId="3251f339cb56ebd4" providerId="LiveId" clId="{0F032B3E-E5AE-4126-9FD0-60144FE2361F}" dt="2024-03-18T13:36:14.444" v="24" actId="47"/>
        <pc:sldMkLst>
          <pc:docMk/>
          <pc:sldMk cId="3306508125" sldId="491"/>
        </pc:sldMkLst>
      </pc:sldChg>
      <pc:sldChg chg="del">
        <pc:chgData name="Nanda Fretes" userId="3251f339cb56ebd4" providerId="LiveId" clId="{0F032B3E-E5AE-4126-9FD0-60144FE2361F}" dt="2024-03-18T13:36:14.954" v="25" actId="47"/>
        <pc:sldMkLst>
          <pc:docMk/>
          <pc:sldMk cId="1656624259" sldId="492"/>
        </pc:sldMkLst>
      </pc:sldChg>
      <pc:sldChg chg="del">
        <pc:chgData name="Nanda Fretes" userId="3251f339cb56ebd4" providerId="LiveId" clId="{0F032B3E-E5AE-4126-9FD0-60144FE2361F}" dt="2024-03-18T13:36:15.416" v="26" actId="47"/>
        <pc:sldMkLst>
          <pc:docMk/>
          <pc:sldMk cId="411062504" sldId="494"/>
        </pc:sldMkLst>
      </pc:sldChg>
      <pc:sldChg chg="del">
        <pc:chgData name="Nanda Fretes" userId="3251f339cb56ebd4" providerId="LiveId" clId="{0F032B3E-E5AE-4126-9FD0-60144FE2361F}" dt="2024-03-18T13:36:15.832" v="27" actId="47"/>
        <pc:sldMkLst>
          <pc:docMk/>
          <pc:sldMk cId="3840116766" sldId="495"/>
        </pc:sldMkLst>
      </pc:sldChg>
      <pc:sldChg chg="del">
        <pc:chgData name="Nanda Fretes" userId="3251f339cb56ebd4" providerId="LiveId" clId="{0F032B3E-E5AE-4126-9FD0-60144FE2361F}" dt="2024-03-18T13:36:16.222" v="28" actId="47"/>
        <pc:sldMkLst>
          <pc:docMk/>
          <pc:sldMk cId="3779551302" sldId="496"/>
        </pc:sldMkLst>
      </pc:sldChg>
      <pc:sldChg chg="del">
        <pc:chgData name="Nanda Fretes" userId="3251f339cb56ebd4" providerId="LiveId" clId="{0F032B3E-E5AE-4126-9FD0-60144FE2361F}" dt="2024-03-18T13:36:17.501" v="29" actId="47"/>
        <pc:sldMkLst>
          <pc:docMk/>
          <pc:sldMk cId="488650410" sldId="497"/>
        </pc:sldMkLst>
      </pc:sldChg>
      <pc:sldChg chg="del">
        <pc:chgData name="Nanda Fretes" userId="3251f339cb56ebd4" providerId="LiveId" clId="{0F032B3E-E5AE-4126-9FD0-60144FE2361F}" dt="2024-03-18T13:36:20.294" v="30" actId="47"/>
        <pc:sldMkLst>
          <pc:docMk/>
          <pc:sldMk cId="912457005" sldId="4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3216613"/>
            <a:ext cx="10429427" cy="81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é a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BA30E37-8A8A-2258-5692-18B2599F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84" y="1716634"/>
            <a:ext cx="1105883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método é usado para adicionar um elemento ao final de um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array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 em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?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add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()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push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()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append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()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insert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()</a:t>
            </a:r>
            <a:endParaRPr lang="pt-BR" altLang="pt-BR" sz="40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8693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3216613"/>
            <a:ext cx="10429427" cy="81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é a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BA30E37-8A8A-2258-5692-18B2599F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84" y="1716634"/>
            <a:ext cx="1105883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método é usado para adicionar um elemento ao final de um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array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 em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?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add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()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C00000"/>
                </a:solidFill>
                <a:effectLst/>
                <a:latin typeface="Söhne"/>
              </a:rPr>
              <a:t>push</a:t>
            </a:r>
            <a:r>
              <a:rPr lang="pt-BR" sz="4000" b="0" i="0" dirty="0">
                <a:solidFill>
                  <a:srgbClr val="C00000"/>
                </a:solidFill>
                <a:effectLst/>
                <a:latin typeface="Söhne"/>
              </a:rPr>
              <a:t>()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append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()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insert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()</a:t>
            </a:r>
            <a:endParaRPr lang="pt-BR" altLang="pt-BR" sz="40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9135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D24A54-6075-2E1F-73EB-BF4AC1A5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946" y="1411600"/>
            <a:ext cx="901965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Como você acessaria o terceiro elemento de um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chamado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em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JavaScript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? </a:t>
            </a:r>
          </a:p>
          <a:p>
            <a:pPr eaLnBrk="1" hangingPunct="1"/>
            <a:endParaRPr lang="pt-BR" altLang="pt-BR" sz="40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[2] 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[3] 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[1]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myArray.hird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3284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D24A54-6075-2E1F-73EB-BF4AC1A5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73" y="920621"/>
            <a:ext cx="901965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Como você acessaria o terceiro elemento de um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chamado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em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JavaScript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? </a:t>
            </a:r>
          </a:p>
          <a:p>
            <a:pPr eaLnBrk="1" hangingPunct="1"/>
            <a:endParaRPr lang="pt-BR" altLang="pt-BR" sz="40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C00000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C00000"/>
                </a:solidFill>
                <a:latin typeface="Söhne"/>
              </a:rPr>
              <a:t>[2] 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[3] 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[1]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myArray.hird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1989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D24A54-6075-2E1F-73EB-BF4AC1A5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54" y="1228397"/>
            <a:ext cx="901965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Entre as ferramentas ,qual delas não é um framework?</a:t>
            </a:r>
          </a:p>
          <a:p>
            <a:pPr eaLnBrk="1" hangingPunct="1"/>
            <a:endParaRPr lang="pt-BR" altLang="pt-BR" sz="40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latin typeface="Söhne"/>
              </a:rPr>
              <a:t>React</a:t>
            </a:r>
            <a:endParaRPr lang="pt-BR" altLang="pt-BR" sz="4000" dirty="0"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Angular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Vue</a:t>
            </a:r>
            <a:endParaRPr lang="pt-BR" altLang="pt-BR" sz="40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Todas elas</a:t>
            </a:r>
          </a:p>
        </p:txBody>
      </p:sp>
    </p:spTree>
    <p:extLst>
      <p:ext uri="{BB962C8B-B14F-4D97-AF65-F5344CB8AC3E}">
        <p14:creationId xmlns:p14="http://schemas.microsoft.com/office/powerpoint/2010/main" val="228377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D24A54-6075-2E1F-73EB-BF4AC1A5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54" y="1228397"/>
            <a:ext cx="901965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Entre as ferramentas ,qual delas não é um framework?</a:t>
            </a:r>
          </a:p>
          <a:p>
            <a:pPr eaLnBrk="1" hangingPunct="1"/>
            <a:endParaRPr lang="pt-BR" altLang="pt-BR" sz="40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C00000"/>
                </a:solidFill>
                <a:latin typeface="Söhne"/>
              </a:rPr>
              <a:t>React</a:t>
            </a:r>
            <a:endParaRPr lang="pt-BR" altLang="pt-BR" sz="4000" dirty="0">
              <a:solidFill>
                <a:srgbClr val="C00000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Angular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Vue</a:t>
            </a:r>
            <a:endParaRPr lang="pt-BR" altLang="pt-BR" sz="40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Todas elas</a:t>
            </a:r>
          </a:p>
        </p:txBody>
      </p:sp>
    </p:spTree>
    <p:extLst>
      <p:ext uri="{BB962C8B-B14F-4D97-AF65-F5344CB8AC3E}">
        <p14:creationId xmlns:p14="http://schemas.microsoft.com/office/powerpoint/2010/main" val="423636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D24A54-6075-2E1F-73EB-BF4AC1A5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54" y="1012956"/>
            <a:ext cx="1039574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dirty="0">
                <a:solidFill>
                  <a:srgbClr val="0D0D0D"/>
                </a:solidFill>
                <a:latin typeface="Söhne"/>
              </a:rPr>
              <a:t>Um dos termos muito usados em </a:t>
            </a:r>
            <a:r>
              <a:rPr lang="pt-BR" altLang="pt-BR" sz="2800" dirty="0" err="1">
                <a:solidFill>
                  <a:srgbClr val="0D0D0D"/>
                </a:solidFill>
                <a:latin typeface="Söhne"/>
              </a:rPr>
              <a:t>FrontEnd</a:t>
            </a:r>
            <a:r>
              <a:rPr lang="pt-BR" altLang="pt-BR" sz="2800" dirty="0">
                <a:solidFill>
                  <a:srgbClr val="0D0D0D"/>
                </a:solidFill>
                <a:latin typeface="Söhne"/>
              </a:rPr>
              <a:t> é a usabilidade. Qual desses conceitos estão diretamente relacionados?</a:t>
            </a:r>
          </a:p>
          <a:p>
            <a:pPr eaLnBrk="1" hangingPunct="1"/>
            <a:endParaRPr lang="pt-BR" altLang="pt-BR" sz="28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latin typeface="Söhne"/>
              </a:rPr>
              <a:t>Aprendizagem, Desenvolvimento pessoal, Eficiência, Prevenção de erros e Satisfação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latin typeface="Söhne"/>
              </a:rPr>
              <a:t>Aprendizagem, </a:t>
            </a:r>
            <a:r>
              <a:rPr lang="pt-BR" altLang="pt-BR" sz="2800" dirty="0" err="1">
                <a:latin typeface="Söhne"/>
              </a:rPr>
              <a:t>Memorabilidade</a:t>
            </a:r>
            <a:r>
              <a:rPr lang="pt-BR" altLang="pt-BR" sz="2800" dirty="0">
                <a:latin typeface="Söhne"/>
              </a:rPr>
              <a:t>, </a:t>
            </a:r>
            <a:r>
              <a:rPr lang="pt-BR" altLang="pt-BR" sz="2800" dirty="0" err="1">
                <a:latin typeface="Söhne"/>
              </a:rPr>
              <a:t>Eficiencia</a:t>
            </a:r>
            <a:r>
              <a:rPr lang="pt-BR" altLang="pt-BR" sz="2800" dirty="0">
                <a:latin typeface="Söhne"/>
              </a:rPr>
              <a:t>, Prevenção de erros e Arquitetura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latin typeface="Söhne"/>
              </a:rPr>
              <a:t>Aprendizagem, </a:t>
            </a:r>
            <a:r>
              <a:rPr lang="pt-BR" altLang="pt-BR" sz="2800" dirty="0" err="1">
                <a:latin typeface="Söhne"/>
              </a:rPr>
              <a:t>Memorabilidade</a:t>
            </a:r>
            <a:r>
              <a:rPr lang="pt-BR" altLang="pt-BR" sz="2800" dirty="0">
                <a:latin typeface="Söhne"/>
              </a:rPr>
              <a:t>, </a:t>
            </a:r>
            <a:r>
              <a:rPr lang="pt-BR" altLang="pt-BR" sz="2800" dirty="0" err="1">
                <a:latin typeface="Söhne"/>
              </a:rPr>
              <a:t>Escabilidade</a:t>
            </a:r>
            <a:r>
              <a:rPr lang="pt-BR" altLang="pt-BR" sz="2800" dirty="0">
                <a:latin typeface="Söhne"/>
              </a:rPr>
              <a:t>, Prevenção de erros e Satisfação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latin typeface="Söhne"/>
              </a:rPr>
              <a:t>Aprendizagem, </a:t>
            </a:r>
            <a:r>
              <a:rPr lang="pt-BR" altLang="pt-BR" sz="2800" dirty="0" err="1">
                <a:latin typeface="Söhne"/>
              </a:rPr>
              <a:t>Memorabilidade</a:t>
            </a:r>
            <a:r>
              <a:rPr lang="pt-BR" altLang="pt-BR" sz="2800" dirty="0">
                <a:latin typeface="Söhne"/>
              </a:rPr>
              <a:t>, </a:t>
            </a:r>
            <a:r>
              <a:rPr lang="pt-BR" altLang="pt-BR" sz="2800" dirty="0" err="1">
                <a:latin typeface="Söhne"/>
              </a:rPr>
              <a:t>Eficiencia</a:t>
            </a:r>
            <a:r>
              <a:rPr lang="pt-BR" altLang="pt-BR" sz="2800" dirty="0">
                <a:latin typeface="Söhne"/>
              </a:rPr>
              <a:t>, Prevenção de erros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46762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D24A54-6075-2E1F-73EB-BF4AC1A5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54" y="1012956"/>
            <a:ext cx="1039574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dirty="0">
                <a:solidFill>
                  <a:srgbClr val="0D0D0D"/>
                </a:solidFill>
                <a:latin typeface="Söhne"/>
              </a:rPr>
              <a:t>Um dos termos muito usados em </a:t>
            </a:r>
            <a:r>
              <a:rPr lang="pt-BR" altLang="pt-BR" sz="2800" dirty="0" err="1">
                <a:solidFill>
                  <a:srgbClr val="0D0D0D"/>
                </a:solidFill>
                <a:latin typeface="Söhne"/>
              </a:rPr>
              <a:t>frontEnd</a:t>
            </a:r>
            <a:r>
              <a:rPr lang="pt-BR" altLang="pt-BR" sz="2800" dirty="0">
                <a:solidFill>
                  <a:srgbClr val="0D0D0D"/>
                </a:solidFill>
                <a:latin typeface="Söhne"/>
              </a:rPr>
              <a:t> é a usabilidade. Qual desses conceitos estão diretamente relacionados?</a:t>
            </a:r>
          </a:p>
          <a:p>
            <a:pPr eaLnBrk="1" hangingPunct="1"/>
            <a:endParaRPr lang="pt-BR" altLang="pt-BR" sz="2800" dirty="0">
              <a:solidFill>
                <a:srgbClr val="0D0D0D"/>
              </a:solidFill>
              <a:latin typeface="Söhne"/>
            </a:endParaRP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latin typeface="Söhne"/>
              </a:rPr>
              <a:t>Aprendizagem, Desenvolvimento pessoal, Eficiência, Prevenção de erros e Satisfação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latin typeface="Söhne"/>
              </a:rPr>
              <a:t>Aprendizagem, </a:t>
            </a:r>
            <a:r>
              <a:rPr lang="pt-BR" altLang="pt-BR" sz="2800" dirty="0" err="1">
                <a:latin typeface="Söhne"/>
              </a:rPr>
              <a:t>Memorabilidade</a:t>
            </a:r>
            <a:r>
              <a:rPr lang="pt-BR" altLang="pt-BR" sz="2800" dirty="0">
                <a:latin typeface="Söhne"/>
              </a:rPr>
              <a:t>, </a:t>
            </a:r>
            <a:r>
              <a:rPr lang="pt-BR" altLang="pt-BR" sz="2800" dirty="0" err="1">
                <a:latin typeface="Söhne"/>
              </a:rPr>
              <a:t>Eficiencia</a:t>
            </a:r>
            <a:r>
              <a:rPr lang="pt-BR" altLang="pt-BR" sz="2800" dirty="0">
                <a:latin typeface="Söhne"/>
              </a:rPr>
              <a:t>, Prevenção de erros e Arquitetura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latin typeface="Söhne"/>
              </a:rPr>
              <a:t>Aprendizagem, </a:t>
            </a:r>
            <a:r>
              <a:rPr lang="pt-BR" altLang="pt-BR" sz="2800" dirty="0" err="1">
                <a:latin typeface="Söhne"/>
              </a:rPr>
              <a:t>Memorabilidade</a:t>
            </a:r>
            <a:r>
              <a:rPr lang="pt-BR" altLang="pt-BR" sz="2800" dirty="0">
                <a:latin typeface="Söhne"/>
              </a:rPr>
              <a:t>, </a:t>
            </a:r>
            <a:r>
              <a:rPr lang="pt-BR" altLang="pt-BR" sz="2800" dirty="0" err="1">
                <a:latin typeface="Söhne"/>
              </a:rPr>
              <a:t>Escabilidade</a:t>
            </a:r>
            <a:r>
              <a:rPr lang="pt-BR" altLang="pt-BR" sz="2800" dirty="0">
                <a:latin typeface="Söhne"/>
              </a:rPr>
              <a:t>, Prevenção de erros e Satisfação</a:t>
            </a:r>
          </a:p>
          <a:p>
            <a:pPr marL="742950" indent="-742950" eaLnBrk="1" hangingPunct="1">
              <a:buFontTx/>
              <a:buAutoNum type="alphaLcParenR"/>
            </a:pPr>
            <a:r>
              <a:rPr lang="pt-BR" altLang="pt-BR" sz="2800" dirty="0">
                <a:solidFill>
                  <a:srgbClr val="A50021"/>
                </a:solidFill>
                <a:latin typeface="Söhne"/>
              </a:rPr>
              <a:t>Aprendizagem, </a:t>
            </a:r>
            <a:r>
              <a:rPr lang="pt-BR" altLang="pt-BR" sz="2800" dirty="0" err="1">
                <a:solidFill>
                  <a:srgbClr val="A50021"/>
                </a:solidFill>
                <a:latin typeface="Söhne"/>
              </a:rPr>
              <a:t>Memorabilidade</a:t>
            </a:r>
            <a:r>
              <a:rPr lang="pt-BR" altLang="pt-BR" sz="2800" dirty="0">
                <a:solidFill>
                  <a:srgbClr val="A50021"/>
                </a:solidFill>
                <a:latin typeface="Söhne"/>
              </a:rPr>
              <a:t>, </a:t>
            </a:r>
            <a:r>
              <a:rPr lang="pt-BR" altLang="pt-BR" sz="2800" dirty="0" err="1">
                <a:solidFill>
                  <a:srgbClr val="A50021"/>
                </a:solidFill>
                <a:latin typeface="Söhne"/>
              </a:rPr>
              <a:t>Eficiencia</a:t>
            </a:r>
            <a:r>
              <a:rPr lang="pt-BR" altLang="pt-BR" sz="2800" dirty="0">
                <a:solidFill>
                  <a:srgbClr val="A50021"/>
                </a:solidFill>
                <a:latin typeface="Söhne"/>
              </a:rPr>
              <a:t>, Prevenção de erros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8566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1359074"/>
            <a:ext cx="10429427" cy="4139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O que é </a:t>
            </a:r>
            <a:r>
              <a:rPr lang="pt-BR" sz="3200" b="0" i="0" dirty="0" err="1">
                <a:solidFill>
                  <a:srgbClr val="0D0D0D"/>
                </a:solidFill>
                <a:effectLst/>
                <a:latin typeface="Söhne"/>
              </a:rPr>
              <a:t>Frontend</a:t>
            </a:r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sz="3200" b="0" i="0" dirty="0" err="1">
                <a:solidFill>
                  <a:srgbClr val="0D0D0D"/>
                </a:solidFill>
                <a:effectLst/>
                <a:latin typeface="Söhne"/>
              </a:rPr>
              <a:t>Development</a:t>
            </a:r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 e qual é o seu papel no desenvolvimento web?</a:t>
            </a:r>
          </a:p>
          <a:p>
            <a:pPr algn="l" fontAlgn="base"/>
            <a:endParaRPr lang="pt-BR" sz="3200" dirty="0">
              <a:solidFill>
                <a:srgbClr val="0D0D0D"/>
              </a:solidFill>
              <a:latin typeface="Söhne"/>
            </a:endParaRPr>
          </a:p>
          <a:p>
            <a:pPr algn="l" fontAlgn="base"/>
            <a:endParaRPr lang="pt-BR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a) Desenvolvimento da parte do servidor </a:t>
            </a:r>
          </a:p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b) Desenvolvimento da interface do usuário </a:t>
            </a:r>
          </a:p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c) Desenvolvimento de aplicativos móveis </a:t>
            </a:r>
          </a:p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d) Desenvolvimento de bancos de dados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1359074"/>
            <a:ext cx="10429427" cy="4139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O que é </a:t>
            </a:r>
            <a:r>
              <a:rPr lang="pt-BR" sz="3200" b="0" i="0" dirty="0" err="1">
                <a:solidFill>
                  <a:srgbClr val="0D0D0D"/>
                </a:solidFill>
                <a:effectLst/>
                <a:latin typeface="Söhne"/>
              </a:rPr>
              <a:t>Frontend</a:t>
            </a:r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sz="3200" b="0" i="0" dirty="0" err="1">
                <a:solidFill>
                  <a:srgbClr val="0D0D0D"/>
                </a:solidFill>
                <a:effectLst/>
                <a:latin typeface="Söhne"/>
              </a:rPr>
              <a:t>Development</a:t>
            </a:r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 e qual é o seu papel no desenvolvimento web?</a:t>
            </a:r>
          </a:p>
          <a:p>
            <a:pPr algn="l" fontAlgn="base"/>
            <a:endParaRPr lang="pt-BR" sz="3200" dirty="0">
              <a:solidFill>
                <a:srgbClr val="0D0D0D"/>
              </a:solidFill>
              <a:latin typeface="Söhne"/>
            </a:endParaRPr>
          </a:p>
          <a:p>
            <a:pPr algn="l" fontAlgn="base"/>
            <a:endParaRPr lang="pt-BR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a) Desenvolvimento da parte do servidor </a:t>
            </a:r>
          </a:p>
          <a:p>
            <a:pPr algn="l" fontAlgn="base"/>
            <a:r>
              <a:rPr lang="pt-BR" sz="3200" b="0" i="0" dirty="0">
                <a:solidFill>
                  <a:srgbClr val="C00000"/>
                </a:solidFill>
                <a:effectLst/>
                <a:latin typeface="Söhne"/>
              </a:rPr>
              <a:t>b) Desenvolvimento da interface do usuário </a:t>
            </a:r>
          </a:p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c) Desenvolvimento de aplicativos móveis </a:t>
            </a:r>
          </a:p>
          <a:p>
            <a:pPr algn="l" fontAlgn="base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d) Desenvolvimento de bancos de dados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68" y="1107459"/>
            <a:ext cx="10429427" cy="3893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Quais são as linguagens de marcação fundamentais para o desenvolvimento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frontend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? 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HTML, Java, SQL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 HTML, CSS, Python 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HTML, CSS,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CSS,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, PHP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68" y="1107459"/>
            <a:ext cx="10429427" cy="3893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Quais são as linguagens de marcação fundamentais para o desenvolvimento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frontend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? 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HTML, Java, SQL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 HTML, CSS, Python 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C00000"/>
                </a:solidFill>
                <a:effectLst/>
                <a:latin typeface="Söhne"/>
              </a:rPr>
              <a:t>HTML, CSS, </a:t>
            </a:r>
            <a:r>
              <a:rPr lang="pt-BR" sz="4000" b="0" i="0" dirty="0" err="1">
                <a:solidFill>
                  <a:srgbClr val="C00000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</a:p>
          <a:p>
            <a:pPr marL="514350" indent="-5143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CSS,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, PHP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1369954"/>
            <a:ext cx="10429427" cy="4509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é a função principal do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 no desenvolvimento web? </a:t>
            </a:r>
          </a:p>
          <a:p>
            <a:pPr algn="l" fontAlgn="base"/>
            <a:endParaRPr lang="pt-BR" sz="4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Estilização da página </a:t>
            </a: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Estruturação do conteúdo </a:t>
            </a: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Adição de interatividade e dinamismo </a:t>
            </a: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Manipulação do banco de dados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1369954"/>
            <a:ext cx="10429427" cy="4509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é a função principal do </a:t>
            </a:r>
            <a:r>
              <a:rPr lang="pt-BR" sz="40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 no desenvolvimento web? </a:t>
            </a:r>
          </a:p>
          <a:p>
            <a:pPr algn="l" fontAlgn="base"/>
            <a:endParaRPr lang="pt-BR" sz="4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Estilização da página </a:t>
            </a: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Estruturação do conteúdo </a:t>
            </a: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C00000"/>
                </a:solidFill>
                <a:effectLst/>
                <a:latin typeface="Söhne"/>
              </a:rPr>
              <a:t>Adição de interatividade e dinamismo </a:t>
            </a:r>
          </a:p>
          <a:p>
            <a:pPr marL="742950" indent="-742950" algn="l" fontAlgn="base">
              <a:buAutoNum type="alphaLcParenR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Manipulação do banco de dados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3216613"/>
            <a:ext cx="10429427" cy="81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é a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BA30E37-8A8A-2258-5692-18B2599F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84" y="1408857"/>
            <a:ext cx="110588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O que o método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querySelector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() faz em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JavaScript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?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Retorna o primeiro elemento do documento que corresponde a um seletor CSS especificado.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Adiciona um novo elemento ao documento.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Remove um elemento do documento.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Substitui todos os elementos do documento que correspondem a um seletor CSS especificado. </a:t>
            </a:r>
          </a:p>
        </p:txBody>
      </p:sp>
    </p:spTree>
    <p:extLst>
      <p:ext uri="{BB962C8B-B14F-4D97-AF65-F5344CB8AC3E}">
        <p14:creationId xmlns:p14="http://schemas.microsoft.com/office/powerpoint/2010/main" val="350339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</a:rPr>
              <a:t>Perguntas - Páscoa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9" y="3216613"/>
            <a:ext cx="10429427" cy="81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4000" b="0" i="0" dirty="0">
                <a:solidFill>
                  <a:srgbClr val="0D0D0D"/>
                </a:solidFill>
                <a:effectLst/>
                <a:latin typeface="Söhne"/>
              </a:rPr>
              <a:t>Qual é a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BA30E37-8A8A-2258-5692-18B2599F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84" y="1408857"/>
            <a:ext cx="110588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O que o método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querySelector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() faz em </a:t>
            </a:r>
            <a:r>
              <a:rPr lang="pt-BR" altLang="pt-BR" sz="4000" dirty="0" err="1">
                <a:solidFill>
                  <a:srgbClr val="0D0D0D"/>
                </a:solidFill>
                <a:latin typeface="Söhne"/>
              </a:rPr>
              <a:t>JavaScript</a:t>
            </a: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?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C00000"/>
                </a:solidFill>
                <a:latin typeface="Söhne"/>
              </a:rPr>
              <a:t>Retorna o primeiro elemento do documento que corresponde a um seletor CSS especificado.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Adiciona um novo elemento ao documento.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Remove um elemento do documento. </a:t>
            </a:r>
          </a:p>
          <a:p>
            <a:pPr marL="742950" marR="0" lvl="0" indent="-7429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pt-BR" altLang="pt-BR" sz="4000" dirty="0">
                <a:solidFill>
                  <a:srgbClr val="0D0D0D"/>
                </a:solidFill>
                <a:latin typeface="Söhne"/>
              </a:rPr>
              <a:t> Substitui todos os elementos do documento que correspondem a um seletor CSS especificado. </a:t>
            </a:r>
          </a:p>
        </p:txBody>
      </p:sp>
    </p:spTree>
    <p:extLst>
      <p:ext uri="{BB962C8B-B14F-4D97-AF65-F5344CB8AC3E}">
        <p14:creationId xmlns:p14="http://schemas.microsoft.com/office/powerpoint/2010/main" val="4177501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851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Söhne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410</cp:revision>
  <dcterms:created xsi:type="dcterms:W3CDTF">2019-06-17T10:47:58Z</dcterms:created>
  <dcterms:modified xsi:type="dcterms:W3CDTF">2024-03-26T18:14:50Z</dcterms:modified>
</cp:coreProperties>
</file>