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7" r:id="rId2"/>
    <p:sldId id="546" r:id="rId3"/>
    <p:sldId id="543" r:id="rId4"/>
    <p:sldId id="548" r:id="rId5"/>
    <p:sldId id="547" r:id="rId6"/>
    <p:sldId id="555" r:id="rId7"/>
    <p:sldId id="549" r:id="rId8"/>
    <p:sldId id="551" r:id="rId9"/>
    <p:sldId id="552" r:id="rId10"/>
    <p:sldId id="553" r:id="rId11"/>
    <p:sldId id="554" r:id="rId12"/>
    <p:sldId id="556" r:id="rId13"/>
    <p:sldId id="557" r:id="rId14"/>
    <p:sldId id="558" r:id="rId15"/>
    <p:sldId id="568" r:id="rId16"/>
    <p:sldId id="559" r:id="rId17"/>
    <p:sldId id="560" r:id="rId18"/>
    <p:sldId id="561" r:id="rId19"/>
    <p:sldId id="562" r:id="rId20"/>
    <p:sldId id="564" r:id="rId21"/>
    <p:sldId id="565" r:id="rId22"/>
    <p:sldId id="566" r:id="rId23"/>
    <p:sldId id="5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E7B595C5-AB22-40D8-B5A4-4920C9B8E06D}"/>
    <pc:docChg chg="custSel addSld modSld">
      <pc:chgData name="Nanda Fretes" userId="3251f339cb56ebd4" providerId="LiveId" clId="{E7B595C5-AB22-40D8-B5A4-4920C9B8E06D}" dt="2024-04-29T19:33:46.476" v="71" actId="113"/>
      <pc:docMkLst>
        <pc:docMk/>
      </pc:docMkLst>
      <pc:sldChg chg="modSp mod">
        <pc:chgData name="Nanda Fretes" userId="3251f339cb56ebd4" providerId="LiveId" clId="{E7B595C5-AB22-40D8-B5A4-4920C9B8E06D}" dt="2024-04-29T18:39:26.256" v="17" actId="20577"/>
        <pc:sldMkLst>
          <pc:docMk/>
          <pc:sldMk cId="375415341" sldId="548"/>
        </pc:sldMkLst>
        <pc:spChg chg="mod">
          <ac:chgData name="Nanda Fretes" userId="3251f339cb56ebd4" providerId="LiveId" clId="{E7B595C5-AB22-40D8-B5A4-4920C9B8E06D}" dt="2024-04-29T18:39:26.256" v="17" actId="20577"/>
          <ac:spMkLst>
            <pc:docMk/>
            <pc:sldMk cId="375415341" sldId="548"/>
            <ac:spMk id="8" creationId="{1674CF20-30E3-DA6F-9583-321619842CCB}"/>
          </ac:spMkLst>
        </pc:spChg>
      </pc:sldChg>
      <pc:sldChg chg="modSp mod">
        <pc:chgData name="Nanda Fretes" userId="3251f339cb56ebd4" providerId="LiveId" clId="{E7B595C5-AB22-40D8-B5A4-4920C9B8E06D}" dt="2024-04-29T19:22:23.316" v="50" actId="255"/>
        <pc:sldMkLst>
          <pc:docMk/>
          <pc:sldMk cId="810830052" sldId="560"/>
        </pc:sldMkLst>
        <pc:spChg chg="mod">
          <ac:chgData name="Nanda Fretes" userId="3251f339cb56ebd4" providerId="LiveId" clId="{E7B595C5-AB22-40D8-B5A4-4920C9B8E06D}" dt="2024-04-29T19:22:23.316" v="50" actId="255"/>
          <ac:spMkLst>
            <pc:docMk/>
            <pc:sldMk cId="810830052" sldId="560"/>
            <ac:spMk id="8" creationId="{1674CF20-30E3-DA6F-9583-321619842CCB}"/>
          </ac:spMkLst>
        </pc:spChg>
      </pc:sldChg>
      <pc:sldChg chg="modSp mod">
        <pc:chgData name="Nanda Fretes" userId="3251f339cb56ebd4" providerId="LiveId" clId="{E7B595C5-AB22-40D8-B5A4-4920C9B8E06D}" dt="2024-04-29T19:22:43.729" v="57" actId="20577"/>
        <pc:sldMkLst>
          <pc:docMk/>
          <pc:sldMk cId="2059535384" sldId="561"/>
        </pc:sldMkLst>
        <pc:spChg chg="mod">
          <ac:chgData name="Nanda Fretes" userId="3251f339cb56ebd4" providerId="LiveId" clId="{E7B595C5-AB22-40D8-B5A4-4920C9B8E06D}" dt="2024-04-29T19:22:43.729" v="57" actId="20577"/>
          <ac:spMkLst>
            <pc:docMk/>
            <pc:sldMk cId="2059535384" sldId="561"/>
            <ac:spMk id="8" creationId="{1674CF20-30E3-DA6F-9583-321619842CCB}"/>
          </ac:spMkLst>
        </pc:spChg>
      </pc:sldChg>
      <pc:sldChg chg="modSp mod">
        <pc:chgData name="Nanda Fretes" userId="3251f339cb56ebd4" providerId="LiveId" clId="{E7B595C5-AB22-40D8-B5A4-4920C9B8E06D}" dt="2024-04-29T19:24:11.615" v="70" actId="6549"/>
        <pc:sldMkLst>
          <pc:docMk/>
          <pc:sldMk cId="3938327466" sldId="564"/>
        </pc:sldMkLst>
        <pc:spChg chg="mod">
          <ac:chgData name="Nanda Fretes" userId="3251f339cb56ebd4" providerId="LiveId" clId="{E7B595C5-AB22-40D8-B5A4-4920C9B8E06D}" dt="2024-04-29T19:24:11.615" v="70" actId="6549"/>
          <ac:spMkLst>
            <pc:docMk/>
            <pc:sldMk cId="3938327466" sldId="564"/>
            <ac:spMk id="6" creationId="{9B0EF58E-F6DB-E33E-B693-19D76C2D9FC9}"/>
          </ac:spMkLst>
        </pc:spChg>
      </pc:sldChg>
      <pc:sldChg chg="delSp modSp add mod">
        <pc:chgData name="Nanda Fretes" userId="3251f339cb56ebd4" providerId="LiveId" clId="{E7B595C5-AB22-40D8-B5A4-4920C9B8E06D}" dt="2024-04-29T19:33:46.476" v="71" actId="113"/>
        <pc:sldMkLst>
          <pc:docMk/>
          <pc:sldMk cId="1411428241" sldId="568"/>
        </pc:sldMkLst>
        <pc:spChg chg="mod">
          <ac:chgData name="Nanda Fretes" userId="3251f339cb56ebd4" providerId="LiveId" clId="{E7B595C5-AB22-40D8-B5A4-4920C9B8E06D}" dt="2024-04-29T19:33:46.476" v="71" actId="113"/>
          <ac:spMkLst>
            <pc:docMk/>
            <pc:sldMk cId="1411428241" sldId="568"/>
            <ac:spMk id="8" creationId="{1674CF20-30E3-DA6F-9583-321619842CCB}"/>
          </ac:spMkLst>
        </pc:spChg>
        <pc:picChg chg="del">
          <ac:chgData name="Nanda Fretes" userId="3251f339cb56ebd4" providerId="LiveId" clId="{E7B595C5-AB22-40D8-B5A4-4920C9B8E06D}" dt="2024-04-29T19:21:34.972" v="19" actId="478"/>
          <ac:picMkLst>
            <pc:docMk/>
            <pc:sldMk cId="1411428241" sldId="568"/>
            <ac:picMk id="5" creationId="{2DA53C7D-41EF-2732-78D9-C4AA9E8D91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para controlar o comportamento do modal colocamos duas funções (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para controlar o comportamento da abertura e fechamento dos modais, já que não queremos que sejam abertas vários ao mesmo tempo.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B885B-09D1-A4CF-83C4-E1CD243D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7" y="3124199"/>
            <a:ext cx="8377085" cy="30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com essas tratativas podemos então fazer nossa função de retorno para a exibição do card de acordo com a resposta da API e de acordo com a seleção do usuário a abertura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F45EE-FD81-9A78-4914-EF717EF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7" y="2777247"/>
            <a:ext cx="6612526" cy="3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com essas tratativas podemos então fazer nossa função de retorno para a exibição do card de acordo com a resposta da API e de acordo com a seleção do usuário a abertura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F45EE-FD81-9A78-4914-EF717EF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7" y="2777247"/>
            <a:ext cx="6612526" cy="3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49558" y="871537"/>
            <a:ext cx="10351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card, também teve algumas poucas mudanças, basicamente a permissão do evento clique.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A53C7D-41EF-2732-78D9-C4AA9E8D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79" y="2050179"/>
            <a:ext cx="7600681" cy="4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2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49558" y="871537"/>
            <a:ext cx="10351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card, também teve algumas poucas mudanças, basicamente a permissão do evento clique.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A53C7D-41EF-2732-78D9-C4AA9E8D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79" y="2050179"/>
            <a:ext cx="7600681" cy="4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979762" y="2720003"/>
            <a:ext cx="617004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Formulários e validações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2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1054358" y="1166504"/>
            <a:ext cx="10351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em sites estáticos HTML, uma das coisas importantes que podemos fazer são os formulários.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Vamos fazer um formulário de Login para fazer o acesso na nossa aplicação, mas antes vamos baixar duas bibliotecas que nos ajudam muito nessas validações.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801782-63E5-FE7F-6CA6-FD14671F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9" y="3671956"/>
            <a:ext cx="8152038" cy="8369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58412B-E4DB-EBF4-13A9-98B2669B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8" y="4580584"/>
            <a:ext cx="5590653" cy="8369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40EE5-8631-1A80-FB81-A50472AF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9" y="5527318"/>
            <a:ext cx="944735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7733" y="674400"/>
            <a:ext cx="10616533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Inter"/>
            </a:endParaRPr>
          </a:p>
          <a:p>
            <a:pPr algn="l"/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Hook </a:t>
            </a:r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biblioteca cuida de todo o processo de validação de formulários, permitindo que você crie formulários eficientes e com menos código.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é bastante flexível, com validações baseadas em restrições que aproveitam as marcações do HTML existente.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super leve e minimiza o número de renderizações na página, melhorando o desempenho da mesma.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3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7733" y="674400"/>
            <a:ext cx="10616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biblioteca de validação de esquema que permite validar e </a:t>
            </a:r>
            <a:r>
              <a:rPr lang="pt-BR" sz="2800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tipar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de entrada em sua aplicação</a:t>
            </a:r>
            <a:r>
              <a:rPr lang="pt-BR" sz="28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oferece uma maneira fácil e intuitiva de definir e validar esquemas de objeto em tempo de execução, ajudando a garantir que os dados de entrada atendam aos requisitos de validação definidos.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3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29CDB4-10C6-FB55-E843-E4AC5509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6" y="1426348"/>
            <a:ext cx="6395616" cy="420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7256207" y="1256435"/>
            <a:ext cx="46691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Fazendo a importação das bibliotecas posso fazer um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validar os dados que são inseridos no formulário.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Informando os campos que sofreram validação posso valor, como desejo que os valores sejam inseridos, e no caso de ser contrário, informo por meio de mensagem, quais as regras de preenchimento do campo. 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487850" y="871537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Nossa Aplicação até agora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FB78F-0601-FD54-6B90-834941E8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9" y="1562752"/>
            <a:ext cx="9820121" cy="5182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1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5257800" y="59920"/>
            <a:ext cx="680638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registra os dados que foram inseridos 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gerencia o envio do formulário pelo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formState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}: É um objeto que contém o estado do formulário. Neste caso, extraímos apenas a propriedade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é um objeto que armazena os erros de validação dos campos do formulário. O erros é atualizado automaticamente à medida que a interação do usuário com os campos e os dados são </a:t>
            </a:r>
            <a:r>
              <a:rPr lang="pt-B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validados.</a:t>
            </a:r>
          </a:p>
          <a:p>
            <a:pPr algn="l"/>
            <a:endParaRPr lang="pt-BR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({...}): Inicializa o formulário e retorna um objeto contendo funções e propriedades úteis para trabalhar com o formulário. 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 conter várias opções de configuração, como um validador de esquema (resolver).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configura o validador do formulário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36ADB-A092-761C-0AAF-29972681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3" y="1684876"/>
            <a:ext cx="4612337" cy="34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9E763-7E54-62DB-BA5B-5D7ED31C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6"/>
          <a:stretch/>
        </p:blipFill>
        <p:spPr>
          <a:xfrm>
            <a:off x="1083322" y="871537"/>
            <a:ext cx="8348956" cy="59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9E763-7E54-62DB-BA5B-5D7ED31C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6"/>
          <a:stretch/>
        </p:blipFill>
        <p:spPr>
          <a:xfrm>
            <a:off x="1083322" y="871537"/>
            <a:ext cx="8348956" cy="59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17221A-4E05-ADF4-390F-1D7BED64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7" y="1073651"/>
            <a:ext cx="10637266" cy="54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seria legal se quando eu clicasse em algum filme me aparecesse um modal com as informações maiores, para facilitar a leitura. 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isso podemos criar mais um componente, para fazer esse papel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no Card, eu tenho que passar o Id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selecionado para que seja aberto o Modal para o filme que o usuário deseja.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3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já nos habituamos para criar um novo componente, junto com ele criamos também um CSS próprio e exclusivo para o ele, com o mesmo nome, mas com o complemento “.module.css”.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Também já devemos exportar a função com o nome do arquivo e chamar o seu retorno.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Neste retorno, vou ter uma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vai permitir o clique do usuário para seja fechado o modal quando desejado, e enquanto aberto vai exibir o titulo, a imagem, a sinopse, a popularidade, a data de lançamento, e a quantidade de votos que o filme recebeu.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Também vai ter um botão para fechar o modal.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569412-1D60-13D5-2C1F-2A705E43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81" y="2127438"/>
            <a:ext cx="3760965" cy="8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93F203-C655-E317-BDD9-EAE8568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9" y="720526"/>
            <a:ext cx="9485826" cy="6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6CE631-D0F4-F7EB-A846-88EDE4A5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4" y="977385"/>
            <a:ext cx="5248577" cy="5521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A8448A-47B5-231C-9FEC-95A1C5C0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02" y="977385"/>
            <a:ext cx="5390026" cy="55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Esse modal será aberto quando o usuário clicar no card do filme desejado,  o que também nos obriga a mexer no componente lista, já que é nele que temos a exibição de todos os filmes retornados da API.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Já na importação, já temos que chamar o componente modal.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credenciais de acesso a Api continuam as mesmas.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Porém preciso de mais uma constante para gerenciar o estado dos filmes selecionados.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E21393-42C6-9F80-0B97-DB45A375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66" y="2738648"/>
            <a:ext cx="7328354" cy="13807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AB4659-9850-04AE-828B-B80BDBBE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40" y="5241363"/>
            <a:ext cx="7582026" cy="12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já vimos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é um Hook, uma ferramenta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permite que algumas tarefas sejam feitas em segundo plano, que neste caso faz uma requisição HTTP, com ajuda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Axios.get</a:t>
            </a: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765B5-13A6-59DC-ED47-310FA621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45" y="2058315"/>
            <a:ext cx="8886055" cy="46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Quando usamos essas estratégias de funções assíncronas como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ou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devemos entender o que queremos que aconteça se o retorno acontecer como esperado, e qual será a resposta caso dê algo errado.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Controlamos isso com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 com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cacht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haja retorno eu começo a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setar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na constante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contrário, peço para que o erro seja capturado e exibido no console.log.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765B5-13A6-59DC-ED47-310FA621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8" b="39140"/>
          <a:stretch/>
        </p:blipFill>
        <p:spPr>
          <a:xfrm>
            <a:off x="769221" y="3905614"/>
            <a:ext cx="10950831" cy="2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8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987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412</cp:revision>
  <dcterms:created xsi:type="dcterms:W3CDTF">2019-06-17T10:47:58Z</dcterms:created>
  <dcterms:modified xsi:type="dcterms:W3CDTF">2024-04-29T19:33:57Z</dcterms:modified>
</cp:coreProperties>
</file>