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7" r:id="rId2"/>
    <p:sldId id="546" r:id="rId3"/>
    <p:sldId id="543" r:id="rId4"/>
    <p:sldId id="547" r:id="rId5"/>
    <p:sldId id="548" r:id="rId6"/>
    <p:sldId id="550" r:id="rId7"/>
    <p:sldId id="549" r:id="rId8"/>
    <p:sldId id="552" r:id="rId9"/>
    <p:sldId id="553" r:id="rId10"/>
    <p:sldId id="55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A822F-B849-4C00-ABCA-847013B89641}" v="3" dt="2024-04-23T14:07:3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0F7A822F-B849-4C00-ABCA-847013B89641}"/>
    <pc:docChg chg="custSel addSld delSld modSld sldOrd">
      <pc:chgData name="Nanda Fretes" userId="3251f339cb56ebd4" providerId="LiveId" clId="{0F7A822F-B849-4C00-ABCA-847013B89641}" dt="2024-04-23T14:18:18.856" v="1788" actId="1076"/>
      <pc:docMkLst>
        <pc:docMk/>
      </pc:docMkLst>
      <pc:sldChg chg="addSp modSp mod">
        <pc:chgData name="Nanda Fretes" userId="3251f339cb56ebd4" providerId="LiveId" clId="{0F7A822F-B849-4C00-ABCA-847013B89641}" dt="2024-04-23T13:41:25.453" v="419" actId="1076"/>
        <pc:sldMkLst>
          <pc:docMk/>
          <pc:sldMk cId="3419838938" sldId="543"/>
        </pc:sldMkLst>
        <pc:spChg chg="mod">
          <ac:chgData name="Nanda Fretes" userId="3251f339cb56ebd4" providerId="LiveId" clId="{0F7A822F-B849-4C00-ABCA-847013B89641}" dt="2024-04-23T13:41:17.717" v="415" actId="20577"/>
          <ac:spMkLst>
            <pc:docMk/>
            <pc:sldMk cId="3419838938" sldId="543"/>
            <ac:spMk id="8" creationId="{1674CF20-30E3-DA6F-9583-321619842CCB}"/>
          </ac:spMkLst>
        </pc:spChg>
        <pc:picChg chg="add mod">
          <ac:chgData name="Nanda Fretes" userId="3251f339cb56ebd4" providerId="LiveId" clId="{0F7A822F-B849-4C00-ABCA-847013B89641}" dt="2024-04-23T13:41:25.453" v="419" actId="1076"/>
          <ac:picMkLst>
            <pc:docMk/>
            <pc:sldMk cId="3419838938" sldId="543"/>
            <ac:picMk id="5" creationId="{41459953-29BC-2841-1C63-CF0F9357FD2D}"/>
          </ac:picMkLst>
        </pc:picChg>
      </pc:sldChg>
      <pc:sldChg chg="del">
        <pc:chgData name="Nanda Fretes" userId="3251f339cb56ebd4" providerId="LiveId" clId="{0F7A822F-B849-4C00-ABCA-847013B89641}" dt="2024-04-23T13:35:13.582" v="1" actId="47"/>
        <pc:sldMkLst>
          <pc:docMk/>
          <pc:sldMk cId="1013682779" sldId="547"/>
        </pc:sldMkLst>
      </pc:sldChg>
      <pc:sldChg chg="addSp delSp modSp add mod">
        <pc:chgData name="Nanda Fretes" userId="3251f339cb56ebd4" providerId="LiveId" clId="{0F7A822F-B849-4C00-ABCA-847013B89641}" dt="2024-04-23T13:49:00.548" v="665" actId="1076"/>
        <pc:sldMkLst>
          <pc:docMk/>
          <pc:sldMk cId="2549049372" sldId="547"/>
        </pc:sldMkLst>
        <pc:spChg chg="mod">
          <ac:chgData name="Nanda Fretes" userId="3251f339cb56ebd4" providerId="LiveId" clId="{0F7A822F-B849-4C00-ABCA-847013B89641}" dt="2024-04-23T13:46:16.874" v="645" actId="20577"/>
          <ac:spMkLst>
            <pc:docMk/>
            <pc:sldMk cId="2549049372" sldId="547"/>
            <ac:spMk id="8" creationId="{1674CF20-30E3-DA6F-9583-321619842CCB}"/>
          </ac:spMkLst>
        </pc:spChg>
        <pc:picChg chg="del">
          <ac:chgData name="Nanda Fretes" userId="3251f339cb56ebd4" providerId="LiveId" clId="{0F7A822F-B849-4C00-ABCA-847013B89641}" dt="2024-04-23T13:44:09.156" v="530" actId="478"/>
          <ac:picMkLst>
            <pc:docMk/>
            <pc:sldMk cId="2549049372" sldId="547"/>
            <ac:picMk id="5" creationId="{41459953-29BC-2841-1C63-CF0F9357FD2D}"/>
          </ac:picMkLst>
        </pc:picChg>
        <pc:picChg chg="add mod modCrop">
          <ac:chgData name="Nanda Fretes" userId="3251f339cb56ebd4" providerId="LiveId" clId="{0F7A822F-B849-4C00-ABCA-847013B89641}" dt="2024-04-23T13:49:00.548" v="665" actId="1076"/>
          <ac:picMkLst>
            <pc:docMk/>
            <pc:sldMk cId="2549049372" sldId="547"/>
            <ac:picMk id="6" creationId="{5A61098D-2612-76D4-1AF2-9917CEFC01B8}"/>
          </ac:picMkLst>
        </pc:picChg>
        <pc:picChg chg="add mod">
          <ac:chgData name="Nanda Fretes" userId="3251f339cb56ebd4" providerId="LiveId" clId="{0F7A822F-B849-4C00-ABCA-847013B89641}" dt="2024-04-23T13:48:55.891" v="663" actId="1076"/>
          <ac:picMkLst>
            <pc:docMk/>
            <pc:sldMk cId="2549049372" sldId="547"/>
            <ac:picMk id="9" creationId="{4B3308DF-B7AF-0479-C63F-C4F9EF03DF98}"/>
          </ac:picMkLst>
        </pc:picChg>
        <pc:picChg chg="add mod">
          <ac:chgData name="Nanda Fretes" userId="3251f339cb56ebd4" providerId="LiveId" clId="{0F7A822F-B849-4C00-ABCA-847013B89641}" dt="2024-04-23T13:48:53.995" v="662" actId="1076"/>
          <ac:picMkLst>
            <pc:docMk/>
            <pc:sldMk cId="2549049372" sldId="547"/>
            <ac:picMk id="11" creationId="{BB334CC8-47EC-2C6B-D621-11ECD1D0DD53}"/>
          </ac:picMkLst>
        </pc:picChg>
        <pc:picChg chg="add mod">
          <ac:chgData name="Nanda Fretes" userId="3251f339cb56ebd4" providerId="LiveId" clId="{0F7A822F-B849-4C00-ABCA-847013B89641}" dt="2024-04-23T13:48:40.737" v="661" actId="1076"/>
          <ac:picMkLst>
            <pc:docMk/>
            <pc:sldMk cId="2549049372" sldId="547"/>
            <ac:picMk id="13" creationId="{EB455472-BE16-9290-3912-F22EAD0EE8E2}"/>
          </ac:picMkLst>
        </pc:picChg>
      </pc:sldChg>
      <pc:sldChg chg="del">
        <pc:chgData name="Nanda Fretes" userId="3251f339cb56ebd4" providerId="LiveId" clId="{0F7A822F-B849-4C00-ABCA-847013B89641}" dt="2024-04-23T13:35:13.395" v="0" actId="47"/>
        <pc:sldMkLst>
          <pc:docMk/>
          <pc:sldMk cId="375415341" sldId="548"/>
        </pc:sldMkLst>
      </pc:sldChg>
      <pc:sldChg chg="addSp delSp modSp add mod">
        <pc:chgData name="Nanda Fretes" userId="3251f339cb56ebd4" providerId="LiveId" clId="{0F7A822F-B849-4C00-ABCA-847013B89641}" dt="2024-04-23T13:52:06.071" v="852" actId="1076"/>
        <pc:sldMkLst>
          <pc:docMk/>
          <pc:sldMk cId="3579512445" sldId="548"/>
        </pc:sldMkLst>
        <pc:spChg chg="mod">
          <ac:chgData name="Nanda Fretes" userId="3251f339cb56ebd4" providerId="LiveId" clId="{0F7A822F-B849-4C00-ABCA-847013B89641}" dt="2024-04-23T13:52:00.032" v="851" actId="20577"/>
          <ac:spMkLst>
            <pc:docMk/>
            <pc:sldMk cId="3579512445" sldId="548"/>
            <ac:spMk id="8" creationId="{1674CF20-30E3-DA6F-9583-321619842CCB}"/>
          </ac:spMkLst>
        </pc:spChg>
        <pc:picChg chg="add mod">
          <ac:chgData name="Nanda Fretes" userId="3251f339cb56ebd4" providerId="LiveId" clId="{0F7A822F-B849-4C00-ABCA-847013B89641}" dt="2024-04-23T13:52:06.071" v="852" actId="1076"/>
          <ac:picMkLst>
            <pc:docMk/>
            <pc:sldMk cId="3579512445" sldId="548"/>
            <ac:picMk id="5" creationId="{3AC10A03-EC0B-4678-4B81-D09DA897B2A2}"/>
          </ac:picMkLst>
        </pc:picChg>
        <pc:picChg chg="del mod">
          <ac:chgData name="Nanda Fretes" userId="3251f339cb56ebd4" providerId="LiveId" clId="{0F7A822F-B849-4C00-ABCA-847013B89641}" dt="2024-04-23T13:50:24.291" v="668" actId="478"/>
          <ac:picMkLst>
            <pc:docMk/>
            <pc:sldMk cId="3579512445" sldId="548"/>
            <ac:picMk id="6" creationId="{5A61098D-2612-76D4-1AF2-9917CEFC01B8}"/>
          </ac:picMkLst>
        </pc:picChg>
        <pc:picChg chg="del">
          <ac:chgData name="Nanda Fretes" userId="3251f339cb56ebd4" providerId="LiveId" clId="{0F7A822F-B849-4C00-ABCA-847013B89641}" dt="2024-04-23T13:50:25.413" v="669" actId="478"/>
          <ac:picMkLst>
            <pc:docMk/>
            <pc:sldMk cId="3579512445" sldId="548"/>
            <ac:picMk id="9" creationId="{4B3308DF-B7AF-0479-C63F-C4F9EF03DF98}"/>
          </ac:picMkLst>
        </pc:picChg>
        <pc:picChg chg="del">
          <ac:chgData name="Nanda Fretes" userId="3251f339cb56ebd4" providerId="LiveId" clId="{0F7A822F-B849-4C00-ABCA-847013B89641}" dt="2024-04-23T13:50:26.481" v="670" actId="478"/>
          <ac:picMkLst>
            <pc:docMk/>
            <pc:sldMk cId="3579512445" sldId="548"/>
            <ac:picMk id="11" creationId="{BB334CC8-47EC-2C6B-D621-11ECD1D0DD53}"/>
          </ac:picMkLst>
        </pc:picChg>
        <pc:picChg chg="del">
          <ac:chgData name="Nanda Fretes" userId="3251f339cb56ebd4" providerId="LiveId" clId="{0F7A822F-B849-4C00-ABCA-847013B89641}" dt="2024-04-23T13:50:27.035" v="671" actId="478"/>
          <ac:picMkLst>
            <pc:docMk/>
            <pc:sldMk cId="3579512445" sldId="548"/>
            <ac:picMk id="13" creationId="{EB455472-BE16-9290-3912-F22EAD0EE8E2}"/>
          </ac:picMkLst>
        </pc:picChg>
      </pc:sldChg>
      <pc:sldChg chg="del">
        <pc:chgData name="Nanda Fretes" userId="3251f339cb56ebd4" providerId="LiveId" clId="{0F7A822F-B849-4C00-ABCA-847013B89641}" dt="2024-04-23T13:35:14.009" v="3" actId="47"/>
        <pc:sldMkLst>
          <pc:docMk/>
          <pc:sldMk cId="2274731938" sldId="549"/>
        </pc:sldMkLst>
      </pc:sldChg>
      <pc:sldChg chg="addSp delSp modSp add mod">
        <pc:chgData name="Nanda Fretes" userId="3251f339cb56ebd4" providerId="LiveId" clId="{0F7A822F-B849-4C00-ABCA-847013B89641}" dt="2024-04-23T13:58:40.592" v="1064" actId="1076"/>
        <pc:sldMkLst>
          <pc:docMk/>
          <pc:sldMk cId="2734525599" sldId="549"/>
        </pc:sldMkLst>
        <pc:spChg chg="del mod">
          <ac:chgData name="Nanda Fretes" userId="3251f339cb56ebd4" providerId="LiveId" clId="{0F7A822F-B849-4C00-ABCA-847013B89641}" dt="2024-04-23T13:58:35.553" v="1061" actId="478"/>
          <ac:spMkLst>
            <pc:docMk/>
            <pc:sldMk cId="2734525599" sldId="549"/>
            <ac:spMk id="8" creationId="{1674CF20-30E3-DA6F-9583-321619842CCB}"/>
          </ac:spMkLst>
        </pc:spChg>
        <pc:picChg chg="del">
          <ac:chgData name="Nanda Fretes" userId="3251f339cb56ebd4" providerId="LiveId" clId="{0F7A822F-B849-4C00-ABCA-847013B89641}" dt="2024-04-23T13:53:26.039" v="854" actId="478"/>
          <ac:picMkLst>
            <pc:docMk/>
            <pc:sldMk cId="2734525599" sldId="549"/>
            <ac:picMk id="5" creationId="{3AC10A03-EC0B-4678-4B81-D09DA897B2A2}"/>
          </ac:picMkLst>
        </pc:picChg>
        <pc:picChg chg="add del mod">
          <ac:chgData name="Nanda Fretes" userId="3251f339cb56ebd4" providerId="LiveId" clId="{0F7A822F-B849-4C00-ABCA-847013B89641}" dt="2024-04-23T13:58:31.109" v="1060" actId="478"/>
          <ac:picMkLst>
            <pc:docMk/>
            <pc:sldMk cId="2734525599" sldId="549"/>
            <ac:picMk id="6" creationId="{CA6E6360-DD47-C8E5-70F5-FA85EF966CA2}"/>
          </ac:picMkLst>
        </pc:picChg>
        <pc:picChg chg="add del mod">
          <ac:chgData name="Nanda Fretes" userId="3251f339cb56ebd4" providerId="LiveId" clId="{0F7A822F-B849-4C00-ABCA-847013B89641}" dt="2024-04-23T13:58:29.294" v="1059" actId="478"/>
          <ac:picMkLst>
            <pc:docMk/>
            <pc:sldMk cId="2734525599" sldId="549"/>
            <ac:picMk id="9" creationId="{1B65E56F-096C-197E-2BD5-039A7B19CA06}"/>
          </ac:picMkLst>
        </pc:picChg>
        <pc:picChg chg="add mod">
          <ac:chgData name="Nanda Fretes" userId="3251f339cb56ebd4" providerId="LiveId" clId="{0F7A822F-B849-4C00-ABCA-847013B89641}" dt="2024-04-23T13:58:40.592" v="1064" actId="1076"/>
          <ac:picMkLst>
            <pc:docMk/>
            <pc:sldMk cId="2734525599" sldId="549"/>
            <ac:picMk id="11" creationId="{C8D8A019-8948-46FD-A2AA-1006E2DB9928}"/>
          </ac:picMkLst>
        </pc:picChg>
      </pc:sldChg>
      <pc:sldChg chg="modSp add mod ord">
        <pc:chgData name="Nanda Fretes" userId="3251f339cb56ebd4" providerId="LiveId" clId="{0F7A822F-B849-4C00-ABCA-847013B89641}" dt="2024-04-23T13:56:20.390" v="1057"/>
        <pc:sldMkLst>
          <pc:docMk/>
          <pc:sldMk cId="225823891" sldId="550"/>
        </pc:sldMkLst>
        <pc:spChg chg="mod">
          <ac:chgData name="Nanda Fretes" userId="3251f339cb56ebd4" providerId="LiveId" clId="{0F7A822F-B849-4C00-ABCA-847013B89641}" dt="2024-04-23T13:56:12.707" v="1055" actId="20577"/>
          <ac:spMkLst>
            <pc:docMk/>
            <pc:sldMk cId="225823891" sldId="550"/>
            <ac:spMk id="8" creationId="{1674CF20-30E3-DA6F-9583-321619842CCB}"/>
          </ac:spMkLst>
        </pc:spChg>
        <pc:picChg chg="mod">
          <ac:chgData name="Nanda Fretes" userId="3251f339cb56ebd4" providerId="LiveId" clId="{0F7A822F-B849-4C00-ABCA-847013B89641}" dt="2024-04-23T13:56:03.214" v="1053" actId="14100"/>
          <ac:picMkLst>
            <pc:docMk/>
            <pc:sldMk cId="225823891" sldId="550"/>
            <ac:picMk id="9" creationId="{1B65E56F-096C-197E-2BD5-039A7B19CA06}"/>
          </ac:picMkLst>
        </pc:picChg>
      </pc:sldChg>
      <pc:sldChg chg="del">
        <pc:chgData name="Nanda Fretes" userId="3251f339cb56ebd4" providerId="LiveId" clId="{0F7A822F-B849-4C00-ABCA-847013B89641}" dt="2024-04-23T13:35:14.256" v="4" actId="47"/>
        <pc:sldMkLst>
          <pc:docMk/>
          <pc:sldMk cId="1396479028" sldId="551"/>
        </pc:sldMkLst>
      </pc:sldChg>
      <pc:sldChg chg="addSp delSp modSp add mod ord">
        <pc:chgData name="Nanda Fretes" userId="3251f339cb56ebd4" providerId="LiveId" clId="{0F7A822F-B849-4C00-ABCA-847013B89641}" dt="2024-04-23T14:18:18.856" v="1788" actId="1076"/>
        <pc:sldMkLst>
          <pc:docMk/>
          <pc:sldMk cId="2357060747" sldId="551"/>
        </pc:sldMkLst>
        <pc:spChg chg="add mod">
          <ac:chgData name="Nanda Fretes" userId="3251f339cb56ebd4" providerId="LiveId" clId="{0F7A822F-B849-4C00-ABCA-847013B89641}" dt="2024-04-23T14:18:18.856" v="1788" actId="1076"/>
          <ac:spMkLst>
            <pc:docMk/>
            <pc:sldMk cId="2357060747" sldId="551"/>
            <ac:spMk id="2" creationId="{E42A96DD-5331-7CC6-E3D9-0B31A22F1FAC}"/>
          </ac:spMkLst>
        </pc:spChg>
        <pc:spChg chg="add mod">
          <ac:chgData name="Nanda Fretes" userId="3251f339cb56ebd4" providerId="LiveId" clId="{0F7A822F-B849-4C00-ABCA-847013B89641}" dt="2024-04-23T14:07:29.561" v="1146"/>
          <ac:spMkLst>
            <pc:docMk/>
            <pc:sldMk cId="2357060747" sldId="551"/>
            <ac:spMk id="5" creationId="{4E65B083-BB5F-0D73-282F-7444AE83BB86}"/>
          </ac:spMkLst>
        </pc:spChg>
        <pc:spChg chg="add del mod">
          <ac:chgData name="Nanda Fretes" userId="3251f339cb56ebd4" providerId="LiveId" clId="{0F7A822F-B849-4C00-ABCA-847013B89641}" dt="2024-04-23T14:12:31.230" v="1319" actId="478"/>
          <ac:spMkLst>
            <pc:docMk/>
            <pc:sldMk cId="2357060747" sldId="551"/>
            <ac:spMk id="10" creationId="{D024D459-34D6-4965-DFF9-AC0977AC79BE}"/>
          </ac:spMkLst>
        </pc:spChg>
        <pc:picChg chg="add del mod">
          <ac:chgData name="Nanda Fretes" userId="3251f339cb56ebd4" providerId="LiveId" clId="{0F7A822F-B849-4C00-ABCA-847013B89641}" dt="2024-04-23T14:12:19.285" v="1315" actId="478"/>
          <ac:picMkLst>
            <pc:docMk/>
            <pc:sldMk cId="2357060747" sldId="551"/>
            <ac:picMk id="7" creationId="{910F0C64-78A3-00C3-2B8C-932CCE0747CF}"/>
          </ac:picMkLst>
        </pc:picChg>
        <pc:picChg chg="add del mod modCrop">
          <ac:chgData name="Nanda Fretes" userId="3251f339cb56ebd4" providerId="LiveId" clId="{0F7A822F-B849-4C00-ABCA-847013B89641}" dt="2024-04-23T14:12:28.947" v="1318" actId="478"/>
          <ac:picMkLst>
            <pc:docMk/>
            <pc:sldMk cId="2357060747" sldId="551"/>
            <ac:picMk id="9" creationId="{D4357AA0-D9BC-09EA-D335-FA5379ED33C7}"/>
          </ac:picMkLst>
        </pc:picChg>
        <pc:picChg chg="del">
          <ac:chgData name="Nanda Fretes" userId="3251f339cb56ebd4" providerId="LiveId" clId="{0F7A822F-B849-4C00-ABCA-847013B89641}" dt="2024-04-23T14:06:53.973" v="1066" actId="478"/>
          <ac:picMkLst>
            <pc:docMk/>
            <pc:sldMk cId="2357060747" sldId="551"/>
            <ac:picMk id="11" creationId="{C8D8A019-8948-46FD-A2AA-1006E2DB9928}"/>
          </ac:picMkLst>
        </pc:picChg>
        <pc:picChg chg="add del mod">
          <ac:chgData name="Nanda Fretes" userId="3251f339cb56ebd4" providerId="LiveId" clId="{0F7A822F-B849-4C00-ABCA-847013B89641}" dt="2024-04-23T14:16:51.520" v="1594" actId="478"/>
          <ac:picMkLst>
            <pc:docMk/>
            <pc:sldMk cId="2357060747" sldId="551"/>
            <ac:picMk id="13" creationId="{9B5A6D73-1397-2E46-0CB9-388FC7DF497E}"/>
          </ac:picMkLst>
        </pc:picChg>
        <pc:picChg chg="add mod">
          <ac:chgData name="Nanda Fretes" userId="3251f339cb56ebd4" providerId="LiveId" clId="{0F7A822F-B849-4C00-ABCA-847013B89641}" dt="2024-04-23T14:16:58.882" v="1597" actId="1076"/>
          <ac:picMkLst>
            <pc:docMk/>
            <pc:sldMk cId="2357060747" sldId="551"/>
            <ac:picMk id="15" creationId="{389A983A-E5C8-B106-3108-D86654D20E18}"/>
          </ac:picMkLst>
        </pc:picChg>
      </pc:sldChg>
      <pc:sldChg chg="del">
        <pc:chgData name="Nanda Fretes" userId="3251f339cb56ebd4" providerId="LiveId" clId="{0F7A822F-B849-4C00-ABCA-847013B89641}" dt="2024-04-23T13:35:14.476" v="5" actId="47"/>
        <pc:sldMkLst>
          <pc:docMk/>
          <pc:sldMk cId="2038808932" sldId="552"/>
        </pc:sldMkLst>
      </pc:sldChg>
      <pc:sldChg chg="modSp add mod">
        <pc:chgData name="Nanda Fretes" userId="3251f339cb56ebd4" providerId="LiveId" clId="{0F7A822F-B849-4C00-ABCA-847013B89641}" dt="2024-04-23T14:11:02.545" v="1312" actId="20577"/>
        <pc:sldMkLst>
          <pc:docMk/>
          <pc:sldMk cId="3652802909" sldId="552"/>
        </pc:sldMkLst>
        <pc:spChg chg="mod">
          <ac:chgData name="Nanda Fretes" userId="3251f339cb56ebd4" providerId="LiveId" clId="{0F7A822F-B849-4C00-ABCA-847013B89641}" dt="2024-04-23T14:11:02.545" v="1312" actId="20577"/>
          <ac:spMkLst>
            <pc:docMk/>
            <pc:sldMk cId="3652802909" sldId="552"/>
            <ac:spMk id="2" creationId="{E42A96DD-5331-7CC6-E3D9-0B31A22F1FAC}"/>
          </ac:spMkLst>
        </pc:spChg>
      </pc:sldChg>
      <pc:sldChg chg="modSp add mod">
        <pc:chgData name="Nanda Fretes" userId="3251f339cb56ebd4" providerId="LiveId" clId="{0F7A822F-B849-4C00-ABCA-847013B89641}" dt="2024-04-23T14:15:53.861" v="1591" actId="1076"/>
        <pc:sldMkLst>
          <pc:docMk/>
          <pc:sldMk cId="1693555158" sldId="553"/>
        </pc:sldMkLst>
        <pc:spChg chg="mod">
          <ac:chgData name="Nanda Fretes" userId="3251f339cb56ebd4" providerId="LiveId" clId="{0F7A822F-B849-4C00-ABCA-847013B89641}" dt="2024-04-23T14:15:52.345" v="1590" actId="1076"/>
          <ac:spMkLst>
            <pc:docMk/>
            <pc:sldMk cId="1693555158" sldId="553"/>
            <ac:spMk id="2" creationId="{E42A96DD-5331-7CC6-E3D9-0B31A22F1FAC}"/>
          </ac:spMkLst>
        </pc:spChg>
        <pc:picChg chg="mod">
          <ac:chgData name="Nanda Fretes" userId="3251f339cb56ebd4" providerId="LiveId" clId="{0F7A822F-B849-4C00-ABCA-847013B89641}" dt="2024-04-23T14:15:53.861" v="1591" actId="1076"/>
          <ac:picMkLst>
            <pc:docMk/>
            <pc:sldMk cId="1693555158" sldId="553"/>
            <ac:picMk id="13" creationId="{9B5A6D73-1397-2E46-0CB9-388FC7DF497E}"/>
          </ac:picMkLst>
        </pc:picChg>
      </pc:sldChg>
      <pc:sldChg chg="del">
        <pc:chgData name="Nanda Fretes" userId="3251f339cb56ebd4" providerId="LiveId" clId="{0F7A822F-B849-4C00-ABCA-847013B89641}" dt="2024-04-23T13:35:14.743" v="6" actId="47"/>
        <pc:sldMkLst>
          <pc:docMk/>
          <pc:sldMk cId="3520940523" sldId="553"/>
        </pc:sldMkLst>
      </pc:sldChg>
      <pc:sldChg chg="del">
        <pc:chgData name="Nanda Fretes" userId="3251f339cb56ebd4" providerId="LiveId" clId="{0F7A822F-B849-4C00-ABCA-847013B89641}" dt="2024-04-23T13:35:15.007" v="7" actId="47"/>
        <pc:sldMkLst>
          <pc:docMk/>
          <pc:sldMk cId="32911186" sldId="554"/>
        </pc:sldMkLst>
      </pc:sldChg>
      <pc:sldChg chg="del">
        <pc:chgData name="Nanda Fretes" userId="3251f339cb56ebd4" providerId="LiveId" clId="{0F7A822F-B849-4C00-ABCA-847013B89641}" dt="2024-04-23T13:35:13.789" v="2" actId="47"/>
        <pc:sldMkLst>
          <pc:docMk/>
          <pc:sldMk cId="744585942" sldId="555"/>
        </pc:sldMkLst>
      </pc:sldChg>
      <pc:sldChg chg="del">
        <pc:chgData name="Nanda Fretes" userId="3251f339cb56ebd4" providerId="LiveId" clId="{0F7A822F-B849-4C00-ABCA-847013B89641}" dt="2024-04-23T13:35:15.258" v="8" actId="47"/>
        <pc:sldMkLst>
          <pc:docMk/>
          <pc:sldMk cId="175894683" sldId="556"/>
        </pc:sldMkLst>
      </pc:sldChg>
      <pc:sldChg chg="del">
        <pc:chgData name="Nanda Fretes" userId="3251f339cb56ebd4" providerId="LiveId" clId="{0F7A822F-B849-4C00-ABCA-847013B89641}" dt="2024-04-23T13:35:15.467" v="9" actId="47"/>
        <pc:sldMkLst>
          <pc:docMk/>
          <pc:sldMk cId="1816421014" sldId="557"/>
        </pc:sldMkLst>
      </pc:sldChg>
      <pc:sldChg chg="del">
        <pc:chgData name="Nanda Fretes" userId="3251f339cb56ebd4" providerId="LiveId" clId="{0F7A822F-B849-4C00-ABCA-847013B89641}" dt="2024-04-23T13:35:15.769" v="10" actId="47"/>
        <pc:sldMkLst>
          <pc:docMk/>
          <pc:sldMk cId="1178639926" sldId="558"/>
        </pc:sldMkLst>
      </pc:sldChg>
      <pc:sldChg chg="del">
        <pc:chgData name="Nanda Fretes" userId="3251f339cb56ebd4" providerId="LiveId" clId="{0F7A822F-B849-4C00-ABCA-847013B89641}" dt="2024-04-23T13:35:16.140" v="11" actId="47"/>
        <pc:sldMkLst>
          <pc:docMk/>
          <pc:sldMk cId="693813705" sldId="559"/>
        </pc:sldMkLst>
      </pc:sldChg>
      <pc:sldChg chg="del">
        <pc:chgData name="Nanda Fretes" userId="3251f339cb56ebd4" providerId="LiveId" clId="{0F7A822F-B849-4C00-ABCA-847013B89641}" dt="2024-04-23T13:35:16.445" v="12" actId="47"/>
        <pc:sldMkLst>
          <pc:docMk/>
          <pc:sldMk cId="810830052" sldId="560"/>
        </pc:sldMkLst>
      </pc:sldChg>
      <pc:sldChg chg="del">
        <pc:chgData name="Nanda Fretes" userId="3251f339cb56ebd4" providerId="LiveId" clId="{0F7A822F-B849-4C00-ABCA-847013B89641}" dt="2024-04-23T13:35:16.786" v="13" actId="47"/>
        <pc:sldMkLst>
          <pc:docMk/>
          <pc:sldMk cId="2059535384" sldId="561"/>
        </pc:sldMkLst>
      </pc:sldChg>
      <pc:sldChg chg="del">
        <pc:chgData name="Nanda Fretes" userId="3251f339cb56ebd4" providerId="LiveId" clId="{0F7A822F-B849-4C00-ABCA-847013B89641}" dt="2024-04-23T13:35:17.230" v="14" actId="47"/>
        <pc:sldMkLst>
          <pc:docMk/>
          <pc:sldMk cId="1389637254" sldId="562"/>
        </pc:sldMkLst>
      </pc:sldChg>
      <pc:sldChg chg="del">
        <pc:chgData name="Nanda Fretes" userId="3251f339cb56ebd4" providerId="LiveId" clId="{0F7A822F-B849-4C00-ABCA-847013B89641}" dt="2024-04-23T13:35:17.710" v="15" actId="47"/>
        <pc:sldMkLst>
          <pc:docMk/>
          <pc:sldMk cId="3938327466" sldId="564"/>
        </pc:sldMkLst>
      </pc:sldChg>
      <pc:sldChg chg="del">
        <pc:chgData name="Nanda Fretes" userId="3251f339cb56ebd4" providerId="LiveId" clId="{0F7A822F-B849-4C00-ABCA-847013B89641}" dt="2024-04-23T13:35:18.137" v="16" actId="47"/>
        <pc:sldMkLst>
          <pc:docMk/>
          <pc:sldMk cId="225003463" sldId="565"/>
        </pc:sldMkLst>
      </pc:sldChg>
      <pc:sldChg chg="del">
        <pc:chgData name="Nanda Fretes" userId="3251f339cb56ebd4" providerId="LiveId" clId="{0F7A822F-B849-4C00-ABCA-847013B89641}" dt="2024-04-23T13:35:18.646" v="17" actId="47"/>
        <pc:sldMkLst>
          <pc:docMk/>
          <pc:sldMk cId="2211081204" sldId="566"/>
        </pc:sldMkLst>
      </pc:sldChg>
      <pc:sldChg chg="del">
        <pc:chgData name="Nanda Fretes" userId="3251f339cb56ebd4" providerId="LiveId" clId="{0F7A822F-B849-4C00-ABCA-847013B89641}" dt="2024-04-23T13:35:19.803" v="18" actId="47"/>
        <pc:sldMkLst>
          <pc:docMk/>
          <pc:sldMk cId="2214136063" sldId="5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2A96DD-5331-7CC6-E3D9-0B31A22F1FAC}"/>
              </a:ext>
            </a:extLst>
          </p:cNvPr>
          <p:cNvSpPr txBox="1"/>
          <p:nvPr/>
        </p:nvSpPr>
        <p:spPr>
          <a:xfrm>
            <a:off x="7246375" y="1965887"/>
            <a:ext cx="41215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Importando todas as paginas que serão usadas assim que logado, ainda coloco o “Outlet”, para ser modificado de acordo com a rota escolhida.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89A983A-E5C8-B106-3108-D86654D2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5" y="1051487"/>
            <a:ext cx="634038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6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487850" y="871537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Nossa Aplicação até agora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3FB78F-0601-FD54-6B90-834941E8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29" y="1562752"/>
            <a:ext cx="9820121" cy="51822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Temos nossa aplicação que exibe nosso catalogo de filmes e temos páginas soltas de formulários, então precisamos criar um mecanismo de navegação.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isso precisamos criar rotas onde nossos sistema possa fazer o link entre as páginas.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primeira coisa que temos que fazer é instalar a biblioteca responsável.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459953-29BC-2841-1C63-CF0F9357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33" y="5023175"/>
            <a:ext cx="9286733" cy="7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É natural que a primeira página seja de login, então vamos criar um formulário para login . Esse é por conta de vocês. Com base no que vimos no formulário de perfil, façam esse form.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61098D-2612-76D4-1AF2-9917CEFC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3" t="18976" r="29980" b="12785"/>
          <a:stretch/>
        </p:blipFill>
        <p:spPr>
          <a:xfrm>
            <a:off x="602442" y="2697445"/>
            <a:ext cx="3851940" cy="38774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3308DF-B7AF-0479-C63F-C4F9EF03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99" y="2697445"/>
            <a:ext cx="7179505" cy="497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B334CC8-47EC-2C6B-D621-11ECD1D0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3" y="3682404"/>
            <a:ext cx="5960691" cy="7158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B455472-BE16-9290-3912-F22EAD0E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999" y="4843904"/>
            <a:ext cx="6356124" cy="136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4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33247" y="5703838"/>
            <a:ext cx="10351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que logado, devo ver a lista de filmes, no conteúdo. E na lateral dois botões, um para filmes e outro para o perfil. </a:t>
            </a:r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C10A03-EC0B-4678-4B81-D09DA897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71" y="111767"/>
            <a:ext cx="9763432" cy="51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1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66430" y="3429000"/>
            <a:ext cx="45107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Fazendo a importação da biblioteca que importamos, conseguimos usar um recurso chamado LINK, que vê o caminho que necessito percorrer para chamar a página correspondente.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E6360-DD47-C8E5-70F5-FA85EF96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2116"/>
            <a:ext cx="6744284" cy="65537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65E56F-096C-197E-2BD5-039A7B19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4" y="1848465"/>
            <a:ext cx="5806294" cy="9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D8A019-8948-46FD-A2AA-1006E2DB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027077"/>
            <a:ext cx="9792929" cy="50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2A96DD-5331-7CC6-E3D9-0B31A22F1FAC}"/>
              </a:ext>
            </a:extLst>
          </p:cNvPr>
          <p:cNvSpPr txBox="1"/>
          <p:nvPr/>
        </p:nvSpPr>
        <p:spPr>
          <a:xfrm>
            <a:off x="586093" y="733917"/>
            <a:ext cx="107308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fazer essa navegação precisaremos criar um arquivo de rotas. Criando uma nova pasta em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e usando as biblioteca importada, uso o Route para redirecionar para outras páginas.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0F0C64-78A3-00C3-2B8C-932CCE07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29" y="2014412"/>
            <a:ext cx="6979631" cy="46460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357AA0-D9BC-09EA-D335-FA5379ED3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80"/>
          <a:stretch/>
        </p:blipFill>
        <p:spPr>
          <a:xfrm>
            <a:off x="586093" y="2390146"/>
            <a:ext cx="2941929" cy="402190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024D459-34D6-4965-DFF9-AC0977AC79BE}"/>
              </a:ext>
            </a:extLst>
          </p:cNvPr>
          <p:cNvSpPr/>
          <p:nvPr/>
        </p:nvSpPr>
        <p:spPr>
          <a:xfrm>
            <a:off x="586093" y="4896465"/>
            <a:ext cx="2941929" cy="644184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0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2A96DD-5331-7CC6-E3D9-0B31A22F1FAC}"/>
              </a:ext>
            </a:extLst>
          </p:cNvPr>
          <p:cNvSpPr txBox="1"/>
          <p:nvPr/>
        </p:nvSpPr>
        <p:spPr>
          <a:xfrm>
            <a:off x="646931" y="1176368"/>
            <a:ext cx="37204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 app agora, vamos chamar a biblioteca, e a Rota para que conseguimos executar a navegação.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 queremos que as rotas sejam executadas no conteúdo, então, precisamos usar mais um componente da biblioteca, que é o “Outlet”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B5A6D73-1397-2E46-0CB9-388FC7DF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12" y="1176368"/>
            <a:ext cx="7397855" cy="51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55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306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413</cp:revision>
  <dcterms:created xsi:type="dcterms:W3CDTF">2019-06-17T10:47:58Z</dcterms:created>
  <dcterms:modified xsi:type="dcterms:W3CDTF">2024-04-23T14:18:22Z</dcterms:modified>
</cp:coreProperties>
</file>