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97" r:id="rId2"/>
    <p:sldId id="546" r:id="rId3"/>
    <p:sldId id="547" r:id="rId4"/>
    <p:sldId id="548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62" r:id="rId15"/>
    <p:sldId id="558" r:id="rId16"/>
    <p:sldId id="565" r:id="rId17"/>
    <p:sldId id="563" r:id="rId18"/>
    <p:sldId id="564" r:id="rId19"/>
    <p:sldId id="559" r:id="rId20"/>
    <p:sldId id="560" r:id="rId21"/>
    <p:sldId id="56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CD45C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5795E-2800-4774-93EE-F5419AA45723}" v="25" dt="2024-05-13T19:39:17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AD55795E-2800-4774-93EE-F5419AA45723}"/>
    <pc:docChg chg="undo custSel addSld delSld modSld sldOrd">
      <pc:chgData name="Nanda Fretes" userId="3251f339cb56ebd4" providerId="LiveId" clId="{AD55795E-2800-4774-93EE-F5419AA45723}" dt="2024-05-13T19:50:55.392" v="2403" actId="6549"/>
      <pc:docMkLst>
        <pc:docMk/>
      </pc:docMkLst>
      <pc:sldChg chg="del">
        <pc:chgData name="Nanda Fretes" userId="3251f339cb56ebd4" providerId="LiveId" clId="{AD55795E-2800-4774-93EE-F5419AA45723}" dt="2024-05-12T08:30:04.894" v="0" actId="47"/>
        <pc:sldMkLst>
          <pc:docMk/>
          <pc:sldMk cId="3419838938" sldId="543"/>
        </pc:sldMkLst>
      </pc:sldChg>
      <pc:sldChg chg="delSp modSp add mod">
        <pc:chgData name="Nanda Fretes" userId="3251f339cb56ebd4" providerId="LiveId" clId="{AD55795E-2800-4774-93EE-F5419AA45723}" dt="2024-05-13T16:18:59.660" v="1871" actId="1076"/>
        <pc:sldMkLst>
          <pc:docMk/>
          <pc:sldMk cId="1687137130" sldId="547"/>
        </pc:sldMkLst>
        <pc:spChg chg="mod">
          <ac:chgData name="Nanda Fretes" userId="3251f339cb56ebd4" providerId="LiveId" clId="{AD55795E-2800-4774-93EE-F5419AA45723}" dt="2024-05-13T16:18:59.660" v="1871" actId="1076"/>
          <ac:spMkLst>
            <pc:docMk/>
            <pc:sldMk cId="1687137130" sldId="547"/>
            <ac:spMk id="8" creationId="{1674CF20-30E3-DA6F-9583-321619842CCB}"/>
          </ac:spMkLst>
        </pc:spChg>
        <pc:picChg chg="del">
          <ac:chgData name="Nanda Fretes" userId="3251f339cb56ebd4" providerId="LiveId" clId="{AD55795E-2800-4774-93EE-F5419AA45723}" dt="2024-05-12T08:30:34.762" v="9" actId="478"/>
          <ac:picMkLst>
            <pc:docMk/>
            <pc:sldMk cId="1687137130" sldId="547"/>
            <ac:picMk id="6" creationId="{CF3FB78F-0601-FD54-6B90-834941E8B21A}"/>
          </ac:picMkLst>
        </pc:picChg>
      </pc:sldChg>
      <pc:sldChg chg="del">
        <pc:chgData name="Nanda Fretes" userId="3251f339cb56ebd4" providerId="LiveId" clId="{AD55795E-2800-4774-93EE-F5419AA45723}" dt="2024-05-12T08:30:05.446" v="1" actId="47"/>
        <pc:sldMkLst>
          <pc:docMk/>
          <pc:sldMk cId="2549049372" sldId="547"/>
        </pc:sldMkLst>
      </pc:sldChg>
      <pc:sldChg chg="modSp add mod">
        <pc:chgData name="Nanda Fretes" userId="3251f339cb56ebd4" providerId="LiveId" clId="{AD55795E-2800-4774-93EE-F5419AA45723}" dt="2024-05-12T08:47:30.656" v="43" actId="255"/>
        <pc:sldMkLst>
          <pc:docMk/>
          <pc:sldMk cId="1799569260" sldId="548"/>
        </pc:sldMkLst>
        <pc:spChg chg="mod">
          <ac:chgData name="Nanda Fretes" userId="3251f339cb56ebd4" providerId="LiveId" clId="{AD55795E-2800-4774-93EE-F5419AA45723}" dt="2024-05-12T08:47:30.656" v="43" actId="255"/>
          <ac:spMkLst>
            <pc:docMk/>
            <pc:sldMk cId="1799569260" sldId="548"/>
            <ac:spMk id="8" creationId="{1674CF20-30E3-DA6F-9583-321619842CCB}"/>
          </ac:spMkLst>
        </pc:spChg>
      </pc:sldChg>
      <pc:sldChg chg="del">
        <pc:chgData name="Nanda Fretes" userId="3251f339cb56ebd4" providerId="LiveId" clId="{AD55795E-2800-4774-93EE-F5419AA45723}" dt="2024-05-12T08:30:06.210" v="2" actId="47"/>
        <pc:sldMkLst>
          <pc:docMk/>
          <pc:sldMk cId="3579512445" sldId="548"/>
        </pc:sldMkLst>
      </pc:sldChg>
      <pc:sldChg chg="del">
        <pc:chgData name="Nanda Fretes" userId="3251f339cb56ebd4" providerId="LiveId" clId="{AD55795E-2800-4774-93EE-F5419AA45723}" dt="2024-05-12T08:30:07.193" v="4" actId="47"/>
        <pc:sldMkLst>
          <pc:docMk/>
          <pc:sldMk cId="2734525599" sldId="549"/>
        </pc:sldMkLst>
      </pc:sldChg>
      <pc:sldChg chg="modSp add mod">
        <pc:chgData name="Nanda Fretes" userId="3251f339cb56ebd4" providerId="LiveId" clId="{AD55795E-2800-4774-93EE-F5419AA45723}" dt="2024-05-12T08:54:25.034" v="60" actId="1076"/>
        <pc:sldMkLst>
          <pc:docMk/>
          <pc:sldMk cId="4143513817" sldId="549"/>
        </pc:sldMkLst>
        <pc:spChg chg="mod">
          <ac:chgData name="Nanda Fretes" userId="3251f339cb56ebd4" providerId="LiveId" clId="{AD55795E-2800-4774-93EE-F5419AA45723}" dt="2024-05-12T08:54:25.034" v="60" actId="1076"/>
          <ac:spMkLst>
            <pc:docMk/>
            <pc:sldMk cId="4143513817" sldId="549"/>
            <ac:spMk id="8" creationId="{1674CF20-30E3-DA6F-9583-321619842CCB}"/>
          </ac:spMkLst>
        </pc:spChg>
      </pc:sldChg>
      <pc:sldChg chg="del">
        <pc:chgData name="Nanda Fretes" userId="3251f339cb56ebd4" providerId="LiveId" clId="{AD55795E-2800-4774-93EE-F5419AA45723}" dt="2024-05-12T08:30:06.748" v="3" actId="47"/>
        <pc:sldMkLst>
          <pc:docMk/>
          <pc:sldMk cId="225823891" sldId="550"/>
        </pc:sldMkLst>
      </pc:sldChg>
      <pc:sldChg chg="addSp modSp add mod">
        <pc:chgData name="Nanda Fretes" userId="3251f339cb56ebd4" providerId="LiveId" clId="{AD55795E-2800-4774-93EE-F5419AA45723}" dt="2024-05-12T08:56:43.537" v="201" actId="6549"/>
        <pc:sldMkLst>
          <pc:docMk/>
          <pc:sldMk cId="2626432726" sldId="550"/>
        </pc:sldMkLst>
        <pc:spChg chg="add mod">
          <ac:chgData name="Nanda Fretes" userId="3251f339cb56ebd4" providerId="LiveId" clId="{AD55795E-2800-4774-93EE-F5419AA45723}" dt="2024-05-12T08:56:43.537" v="201" actId="6549"/>
          <ac:spMkLst>
            <pc:docMk/>
            <pc:sldMk cId="2626432726" sldId="550"/>
            <ac:spMk id="6" creationId="{5C6D31F3-EB23-852B-6248-DD63A79B4903}"/>
          </ac:spMkLst>
        </pc:spChg>
        <pc:spChg chg="mod">
          <ac:chgData name="Nanda Fretes" userId="3251f339cb56ebd4" providerId="LiveId" clId="{AD55795E-2800-4774-93EE-F5419AA45723}" dt="2024-05-12T08:54:08.064" v="57" actId="6549"/>
          <ac:spMkLst>
            <pc:docMk/>
            <pc:sldMk cId="2626432726" sldId="550"/>
            <ac:spMk id="8" creationId="{1674CF20-30E3-DA6F-9583-321619842CCB}"/>
          </ac:spMkLst>
        </pc:spChg>
        <pc:picChg chg="add mod">
          <ac:chgData name="Nanda Fretes" userId="3251f339cb56ebd4" providerId="LiveId" clId="{AD55795E-2800-4774-93EE-F5419AA45723}" dt="2024-05-12T08:54:17.009" v="59" actId="1076"/>
          <ac:picMkLst>
            <pc:docMk/>
            <pc:sldMk cId="2626432726" sldId="550"/>
            <ac:picMk id="5" creationId="{FCBA3239-F380-5C24-5871-9F745D3B661E}"/>
          </ac:picMkLst>
        </pc:picChg>
      </pc:sldChg>
      <pc:sldChg chg="addSp delSp modSp add mod">
        <pc:chgData name="Nanda Fretes" userId="3251f339cb56ebd4" providerId="LiveId" clId="{AD55795E-2800-4774-93EE-F5419AA45723}" dt="2024-05-12T09:00:48.602" v="357" actId="33524"/>
        <pc:sldMkLst>
          <pc:docMk/>
          <pc:sldMk cId="1339829529" sldId="551"/>
        </pc:sldMkLst>
        <pc:spChg chg="mod">
          <ac:chgData name="Nanda Fretes" userId="3251f339cb56ebd4" providerId="LiveId" clId="{AD55795E-2800-4774-93EE-F5419AA45723}" dt="2024-05-12T09:00:48.602" v="357" actId="33524"/>
          <ac:spMkLst>
            <pc:docMk/>
            <pc:sldMk cId="1339829529" sldId="551"/>
            <ac:spMk id="6" creationId="{5C6D31F3-EB23-852B-6248-DD63A79B4903}"/>
          </ac:spMkLst>
        </pc:spChg>
        <pc:picChg chg="del">
          <ac:chgData name="Nanda Fretes" userId="3251f339cb56ebd4" providerId="LiveId" clId="{AD55795E-2800-4774-93EE-F5419AA45723}" dt="2024-05-12T08:58:52.060" v="350" actId="478"/>
          <ac:picMkLst>
            <pc:docMk/>
            <pc:sldMk cId="1339829529" sldId="551"/>
            <ac:picMk id="5" creationId="{FCBA3239-F380-5C24-5871-9F745D3B661E}"/>
          </ac:picMkLst>
        </pc:picChg>
        <pc:picChg chg="add mod">
          <ac:chgData name="Nanda Fretes" userId="3251f339cb56ebd4" providerId="LiveId" clId="{AD55795E-2800-4774-93EE-F5419AA45723}" dt="2024-05-12T09:00:36.808" v="354" actId="14100"/>
          <ac:picMkLst>
            <pc:docMk/>
            <pc:sldMk cId="1339829529" sldId="551"/>
            <ac:picMk id="7" creationId="{A5165125-C2AF-D9AB-5FC4-20786C46014B}"/>
          </ac:picMkLst>
        </pc:picChg>
      </pc:sldChg>
      <pc:sldChg chg="del">
        <pc:chgData name="Nanda Fretes" userId="3251f339cb56ebd4" providerId="LiveId" clId="{AD55795E-2800-4774-93EE-F5419AA45723}" dt="2024-05-12T08:30:13.672" v="7" actId="47"/>
        <pc:sldMkLst>
          <pc:docMk/>
          <pc:sldMk cId="2357060747" sldId="551"/>
        </pc:sldMkLst>
      </pc:sldChg>
      <pc:sldChg chg="addSp delSp modSp add mod">
        <pc:chgData name="Nanda Fretes" userId="3251f339cb56ebd4" providerId="LiveId" clId="{AD55795E-2800-4774-93EE-F5419AA45723}" dt="2024-05-12T09:03:58.612" v="397" actId="20577"/>
        <pc:sldMkLst>
          <pc:docMk/>
          <pc:sldMk cId="7039190" sldId="552"/>
        </pc:sldMkLst>
        <pc:spChg chg="mod">
          <ac:chgData name="Nanda Fretes" userId="3251f339cb56ebd4" providerId="LiveId" clId="{AD55795E-2800-4774-93EE-F5419AA45723}" dt="2024-05-12T09:03:58.612" v="397" actId="20577"/>
          <ac:spMkLst>
            <pc:docMk/>
            <pc:sldMk cId="7039190" sldId="552"/>
            <ac:spMk id="6" creationId="{5C6D31F3-EB23-852B-6248-DD63A79B4903}"/>
          </ac:spMkLst>
        </pc:spChg>
        <pc:picChg chg="add mod">
          <ac:chgData name="Nanda Fretes" userId="3251f339cb56ebd4" providerId="LiveId" clId="{AD55795E-2800-4774-93EE-F5419AA45723}" dt="2024-05-12T09:02:40.082" v="370" actId="1076"/>
          <ac:picMkLst>
            <pc:docMk/>
            <pc:sldMk cId="7039190" sldId="552"/>
            <ac:picMk id="5" creationId="{12341F35-3CAB-9E1C-65C3-14FFF8DED414}"/>
          </ac:picMkLst>
        </pc:picChg>
        <pc:picChg chg="del">
          <ac:chgData name="Nanda Fretes" userId="3251f339cb56ebd4" providerId="LiveId" clId="{AD55795E-2800-4774-93EE-F5419AA45723}" dt="2024-05-12T09:02:27.204" v="366" actId="478"/>
          <ac:picMkLst>
            <pc:docMk/>
            <pc:sldMk cId="7039190" sldId="552"/>
            <ac:picMk id="7" creationId="{A5165125-C2AF-D9AB-5FC4-20786C46014B}"/>
          </ac:picMkLst>
        </pc:picChg>
        <pc:picChg chg="add mod">
          <ac:chgData name="Nanda Fretes" userId="3251f339cb56ebd4" providerId="LiveId" clId="{AD55795E-2800-4774-93EE-F5419AA45723}" dt="2024-05-12T09:03:22.894" v="375" actId="1076"/>
          <ac:picMkLst>
            <pc:docMk/>
            <pc:sldMk cId="7039190" sldId="552"/>
            <ac:picMk id="10" creationId="{21A5C05C-FEDC-8973-7F65-0ECF0C3BB248}"/>
          </ac:picMkLst>
        </pc:picChg>
      </pc:sldChg>
      <pc:sldChg chg="del">
        <pc:chgData name="Nanda Fretes" userId="3251f339cb56ebd4" providerId="LiveId" clId="{AD55795E-2800-4774-93EE-F5419AA45723}" dt="2024-05-12T08:30:07.585" v="5" actId="47"/>
        <pc:sldMkLst>
          <pc:docMk/>
          <pc:sldMk cId="3652802909" sldId="552"/>
        </pc:sldMkLst>
      </pc:sldChg>
      <pc:sldChg chg="del">
        <pc:chgData name="Nanda Fretes" userId="3251f339cb56ebd4" providerId="LiveId" clId="{AD55795E-2800-4774-93EE-F5419AA45723}" dt="2024-05-12T08:30:11.132" v="6" actId="47"/>
        <pc:sldMkLst>
          <pc:docMk/>
          <pc:sldMk cId="1693555158" sldId="553"/>
        </pc:sldMkLst>
      </pc:sldChg>
      <pc:sldChg chg="addSp delSp modSp add mod">
        <pc:chgData name="Nanda Fretes" userId="3251f339cb56ebd4" providerId="LiveId" clId="{AD55795E-2800-4774-93EE-F5419AA45723}" dt="2024-05-12T09:06:40.154" v="478" actId="20577"/>
        <pc:sldMkLst>
          <pc:docMk/>
          <pc:sldMk cId="3439217245" sldId="553"/>
        </pc:sldMkLst>
        <pc:spChg chg="mod">
          <ac:chgData name="Nanda Fretes" userId="3251f339cb56ebd4" providerId="LiveId" clId="{AD55795E-2800-4774-93EE-F5419AA45723}" dt="2024-05-12T09:06:40.154" v="478" actId="20577"/>
          <ac:spMkLst>
            <pc:docMk/>
            <pc:sldMk cId="3439217245" sldId="553"/>
            <ac:spMk id="6" creationId="{5C6D31F3-EB23-852B-6248-DD63A79B4903}"/>
          </ac:spMkLst>
        </pc:spChg>
        <pc:picChg chg="del">
          <ac:chgData name="Nanda Fretes" userId="3251f339cb56ebd4" providerId="LiveId" clId="{AD55795E-2800-4774-93EE-F5419AA45723}" dt="2024-05-12T09:05:53.651" v="400" actId="478"/>
          <ac:picMkLst>
            <pc:docMk/>
            <pc:sldMk cId="3439217245" sldId="553"/>
            <ac:picMk id="5" creationId="{12341F35-3CAB-9E1C-65C3-14FFF8DED414}"/>
          </ac:picMkLst>
        </pc:picChg>
        <pc:picChg chg="add mod modCrop">
          <ac:chgData name="Nanda Fretes" userId="3251f339cb56ebd4" providerId="LiveId" clId="{AD55795E-2800-4774-93EE-F5419AA45723}" dt="2024-05-12T09:06:08.345" v="405" actId="1076"/>
          <ac:picMkLst>
            <pc:docMk/>
            <pc:sldMk cId="3439217245" sldId="553"/>
            <ac:picMk id="7" creationId="{6C5D2B09-12D3-FCFE-3ED9-A824C67CF796}"/>
          </ac:picMkLst>
        </pc:picChg>
        <pc:picChg chg="del">
          <ac:chgData name="Nanda Fretes" userId="3251f339cb56ebd4" providerId="LiveId" clId="{AD55795E-2800-4774-93EE-F5419AA45723}" dt="2024-05-12T09:05:51.827" v="399" actId="478"/>
          <ac:picMkLst>
            <pc:docMk/>
            <pc:sldMk cId="3439217245" sldId="553"/>
            <ac:picMk id="10" creationId="{21A5C05C-FEDC-8973-7F65-0ECF0C3BB248}"/>
          </ac:picMkLst>
        </pc:picChg>
      </pc:sldChg>
      <pc:sldChg chg="addSp delSp modSp add mod">
        <pc:chgData name="Nanda Fretes" userId="3251f339cb56ebd4" providerId="LiveId" clId="{AD55795E-2800-4774-93EE-F5419AA45723}" dt="2024-05-12T09:23:06.868" v="483" actId="1076"/>
        <pc:sldMkLst>
          <pc:docMk/>
          <pc:sldMk cId="1959868266" sldId="554"/>
        </pc:sldMkLst>
        <pc:picChg chg="add mod">
          <ac:chgData name="Nanda Fretes" userId="3251f339cb56ebd4" providerId="LiveId" clId="{AD55795E-2800-4774-93EE-F5419AA45723}" dt="2024-05-12T09:23:06.868" v="483" actId="1076"/>
          <ac:picMkLst>
            <pc:docMk/>
            <pc:sldMk cId="1959868266" sldId="554"/>
            <ac:picMk id="5" creationId="{EDC89CE5-AFD7-8031-7CBB-8532216394FB}"/>
          </ac:picMkLst>
        </pc:picChg>
        <pc:picChg chg="del">
          <ac:chgData name="Nanda Fretes" userId="3251f339cb56ebd4" providerId="LiveId" clId="{AD55795E-2800-4774-93EE-F5419AA45723}" dt="2024-05-12T09:22:59.360" v="480" actId="478"/>
          <ac:picMkLst>
            <pc:docMk/>
            <pc:sldMk cId="1959868266" sldId="554"/>
            <ac:picMk id="7" creationId="{6C5D2B09-12D3-FCFE-3ED9-A824C67CF796}"/>
          </ac:picMkLst>
        </pc:picChg>
      </pc:sldChg>
      <pc:sldChg chg="addSp delSp modSp add mod">
        <pc:chgData name="Nanda Fretes" userId="3251f339cb56ebd4" providerId="LiveId" clId="{AD55795E-2800-4774-93EE-F5419AA45723}" dt="2024-05-12T09:34:31.978" v="897" actId="478"/>
        <pc:sldMkLst>
          <pc:docMk/>
          <pc:sldMk cId="3285371855" sldId="555"/>
        </pc:sldMkLst>
        <pc:spChg chg="add">
          <ac:chgData name="Nanda Fretes" userId="3251f339cb56ebd4" providerId="LiveId" clId="{AD55795E-2800-4774-93EE-F5419AA45723}" dt="2024-05-12T09:28:32.088" v="644"/>
          <ac:spMkLst>
            <pc:docMk/>
            <pc:sldMk cId="3285371855" sldId="555"/>
            <ac:spMk id="4" creationId="{998B4E6F-B4AF-7FAD-2706-BC03E5FDF507}"/>
          </ac:spMkLst>
        </pc:spChg>
        <pc:spChg chg="mod">
          <ac:chgData name="Nanda Fretes" userId="3251f339cb56ebd4" providerId="LiveId" clId="{AD55795E-2800-4774-93EE-F5419AA45723}" dt="2024-05-12T09:29:28.597" v="653" actId="255"/>
          <ac:spMkLst>
            <pc:docMk/>
            <pc:sldMk cId="3285371855" sldId="555"/>
            <ac:spMk id="6" creationId="{5C6D31F3-EB23-852B-6248-DD63A79B4903}"/>
          </ac:spMkLst>
        </pc:spChg>
        <pc:spChg chg="add">
          <ac:chgData name="Nanda Fretes" userId="3251f339cb56ebd4" providerId="LiveId" clId="{AD55795E-2800-4774-93EE-F5419AA45723}" dt="2024-05-12T09:28:35.601" v="645"/>
          <ac:spMkLst>
            <pc:docMk/>
            <pc:sldMk cId="3285371855" sldId="555"/>
            <ac:spMk id="7" creationId="{E740D036-289C-BE0B-4A19-DFE672BD7962}"/>
          </ac:spMkLst>
        </pc:spChg>
        <pc:spChg chg="del">
          <ac:chgData name="Nanda Fretes" userId="3251f339cb56ebd4" providerId="LiveId" clId="{AD55795E-2800-4774-93EE-F5419AA45723}" dt="2024-05-12T09:34:31.978" v="897" actId="478"/>
          <ac:spMkLst>
            <pc:docMk/>
            <pc:sldMk cId="3285371855" sldId="555"/>
            <ac:spMk id="8" creationId="{1674CF20-30E3-DA6F-9583-321619842CCB}"/>
          </ac:spMkLst>
        </pc:spChg>
        <pc:picChg chg="del">
          <ac:chgData name="Nanda Fretes" userId="3251f339cb56ebd4" providerId="LiveId" clId="{AD55795E-2800-4774-93EE-F5419AA45723}" dt="2024-05-12T09:23:18.679" v="485" actId="478"/>
          <ac:picMkLst>
            <pc:docMk/>
            <pc:sldMk cId="3285371855" sldId="555"/>
            <ac:picMk id="5" creationId="{EDC89CE5-AFD7-8031-7CBB-8532216394FB}"/>
          </ac:picMkLst>
        </pc:picChg>
      </pc:sldChg>
      <pc:sldChg chg="addSp delSp modSp add mod">
        <pc:chgData name="Nanda Fretes" userId="3251f339cb56ebd4" providerId="LiveId" clId="{AD55795E-2800-4774-93EE-F5419AA45723}" dt="2024-05-12T09:46:50.153" v="1046" actId="20577"/>
        <pc:sldMkLst>
          <pc:docMk/>
          <pc:sldMk cId="714456380" sldId="556"/>
        </pc:sldMkLst>
        <pc:spChg chg="add">
          <ac:chgData name="Nanda Fretes" userId="3251f339cb56ebd4" providerId="LiveId" clId="{AD55795E-2800-4774-93EE-F5419AA45723}" dt="2024-05-12T09:33:55.724" v="892"/>
          <ac:spMkLst>
            <pc:docMk/>
            <pc:sldMk cId="714456380" sldId="556"/>
            <ac:spMk id="4" creationId="{E7D33D8C-FF8C-ABF8-B0E8-0EAEEF7A864C}"/>
          </ac:spMkLst>
        </pc:spChg>
        <pc:spChg chg="mod">
          <ac:chgData name="Nanda Fretes" userId="3251f339cb56ebd4" providerId="LiveId" clId="{AD55795E-2800-4774-93EE-F5419AA45723}" dt="2024-05-12T09:46:50.153" v="1046" actId="20577"/>
          <ac:spMkLst>
            <pc:docMk/>
            <pc:sldMk cId="714456380" sldId="556"/>
            <ac:spMk id="6" creationId="{5C6D31F3-EB23-852B-6248-DD63A79B4903}"/>
          </ac:spMkLst>
        </pc:spChg>
        <pc:spChg chg="del">
          <ac:chgData name="Nanda Fretes" userId="3251f339cb56ebd4" providerId="LiveId" clId="{AD55795E-2800-4774-93EE-F5419AA45723}" dt="2024-05-12T09:34:23.233" v="895" actId="478"/>
          <ac:spMkLst>
            <pc:docMk/>
            <pc:sldMk cId="714456380" sldId="556"/>
            <ac:spMk id="8" creationId="{1674CF20-30E3-DA6F-9583-321619842CCB}"/>
          </ac:spMkLst>
        </pc:spChg>
      </pc:sldChg>
      <pc:sldChg chg="addSp delSp modSp add mod">
        <pc:chgData name="Nanda Fretes" userId="3251f339cb56ebd4" providerId="LiveId" clId="{AD55795E-2800-4774-93EE-F5419AA45723}" dt="2024-05-12T09:47:07.716" v="1049" actId="20577"/>
        <pc:sldMkLst>
          <pc:docMk/>
          <pc:sldMk cId="1416020494" sldId="557"/>
        </pc:sldMkLst>
        <pc:spChg chg="add">
          <ac:chgData name="Nanda Fretes" userId="3251f339cb56ebd4" providerId="LiveId" clId="{AD55795E-2800-4774-93EE-F5419AA45723}" dt="2024-05-12T09:39:55.038" v="1028"/>
          <ac:spMkLst>
            <pc:docMk/>
            <pc:sldMk cId="1416020494" sldId="557"/>
            <ac:spMk id="4" creationId="{4CDF911C-AF8F-94AB-0AB1-8EF32A40014C}"/>
          </ac:spMkLst>
        </pc:spChg>
        <pc:spChg chg="add del">
          <ac:chgData name="Nanda Fretes" userId="3251f339cb56ebd4" providerId="LiveId" clId="{AD55795E-2800-4774-93EE-F5419AA45723}" dt="2024-05-12T09:45:19.202" v="1042" actId="478"/>
          <ac:spMkLst>
            <pc:docMk/>
            <pc:sldMk cId="1416020494" sldId="557"/>
            <ac:spMk id="5" creationId="{EC8E1F6F-A802-52E8-3DD1-98B13CF16BD1}"/>
          </ac:spMkLst>
        </pc:spChg>
        <pc:spChg chg="mod">
          <ac:chgData name="Nanda Fretes" userId="3251f339cb56ebd4" providerId="LiveId" clId="{AD55795E-2800-4774-93EE-F5419AA45723}" dt="2024-05-12T09:47:07.716" v="1049" actId="20577"/>
          <ac:spMkLst>
            <pc:docMk/>
            <pc:sldMk cId="1416020494" sldId="557"/>
            <ac:spMk id="6" creationId="{5C6D31F3-EB23-852B-6248-DD63A79B4903}"/>
          </ac:spMkLst>
        </pc:spChg>
        <pc:spChg chg="add del mod">
          <ac:chgData name="Nanda Fretes" userId="3251f339cb56ebd4" providerId="LiveId" clId="{AD55795E-2800-4774-93EE-F5419AA45723}" dt="2024-05-12T09:45:14.209" v="1041" actId="478"/>
          <ac:spMkLst>
            <pc:docMk/>
            <pc:sldMk cId="1416020494" sldId="557"/>
            <ac:spMk id="7" creationId="{E5D0DC80-B3F2-9BD9-E7DB-7224FD7DBFF1}"/>
          </ac:spMkLst>
        </pc:spChg>
        <pc:spChg chg="add mod">
          <ac:chgData name="Nanda Fretes" userId="3251f339cb56ebd4" providerId="LiveId" clId="{AD55795E-2800-4774-93EE-F5419AA45723}" dt="2024-05-12T09:45:04.297" v="1037"/>
          <ac:spMkLst>
            <pc:docMk/>
            <pc:sldMk cId="1416020494" sldId="557"/>
            <ac:spMk id="8" creationId="{3E5FB990-B534-7B70-4FA1-5DE575893780}"/>
          </ac:spMkLst>
        </pc:spChg>
      </pc:sldChg>
      <pc:sldChg chg="addSp delSp modSp add mod">
        <pc:chgData name="Nanda Fretes" userId="3251f339cb56ebd4" providerId="LiveId" clId="{AD55795E-2800-4774-93EE-F5419AA45723}" dt="2024-05-13T19:33:27.266" v="2126" actId="20577"/>
        <pc:sldMkLst>
          <pc:docMk/>
          <pc:sldMk cId="1420884553" sldId="558"/>
        </pc:sldMkLst>
        <pc:spChg chg="add mod">
          <ac:chgData name="Nanda Fretes" userId="3251f339cb56ebd4" providerId="LiveId" clId="{AD55795E-2800-4774-93EE-F5419AA45723}" dt="2024-05-13T19:33:27.266" v="2126" actId="20577"/>
          <ac:spMkLst>
            <pc:docMk/>
            <pc:sldMk cId="1420884553" sldId="558"/>
            <ac:spMk id="4" creationId="{789B802B-5E40-88BB-3E5B-8B08159AB348}"/>
          </ac:spMkLst>
        </pc:spChg>
        <pc:spChg chg="add mod">
          <ac:chgData name="Nanda Fretes" userId="3251f339cb56ebd4" providerId="LiveId" clId="{AD55795E-2800-4774-93EE-F5419AA45723}" dt="2024-05-13T17:29:20.642" v="1876"/>
          <ac:spMkLst>
            <pc:docMk/>
            <pc:sldMk cId="1420884553" sldId="558"/>
            <ac:spMk id="5" creationId="{11E097B8-3DAB-338F-87D8-92958C405338}"/>
          </ac:spMkLst>
        </pc:spChg>
        <pc:spChg chg="mod">
          <ac:chgData name="Nanda Fretes" userId="3251f339cb56ebd4" providerId="LiveId" clId="{AD55795E-2800-4774-93EE-F5419AA45723}" dt="2024-05-13T19:33:06.206" v="2118" actId="1076"/>
          <ac:spMkLst>
            <pc:docMk/>
            <pc:sldMk cId="1420884553" sldId="558"/>
            <ac:spMk id="6" creationId="{5C6D31F3-EB23-852B-6248-DD63A79B4903}"/>
          </ac:spMkLst>
        </pc:spChg>
        <pc:spChg chg="add del mod">
          <ac:chgData name="Nanda Fretes" userId="3251f339cb56ebd4" providerId="LiveId" clId="{AD55795E-2800-4774-93EE-F5419AA45723}" dt="2024-05-13T17:30:53.837" v="1883" actId="478"/>
          <ac:spMkLst>
            <pc:docMk/>
            <pc:sldMk cId="1420884553" sldId="558"/>
            <ac:spMk id="7" creationId="{F8464917-DB56-4F2B-E213-91C38C24D90E}"/>
          </ac:spMkLst>
        </pc:spChg>
        <pc:spChg chg="add del mod">
          <ac:chgData name="Nanda Fretes" userId="3251f339cb56ebd4" providerId="LiveId" clId="{AD55795E-2800-4774-93EE-F5419AA45723}" dt="2024-05-13T17:30:50.860" v="1881" actId="478"/>
          <ac:spMkLst>
            <pc:docMk/>
            <pc:sldMk cId="1420884553" sldId="558"/>
            <ac:spMk id="8" creationId="{14B028FC-A66D-FC4B-BCBC-429D8AF57B9C}"/>
          </ac:spMkLst>
        </pc:spChg>
        <pc:picChg chg="add mod">
          <ac:chgData name="Nanda Fretes" userId="3251f339cb56ebd4" providerId="LiveId" clId="{AD55795E-2800-4774-93EE-F5419AA45723}" dt="2024-05-13T19:33:18.897" v="2123" actId="1076"/>
          <ac:picMkLst>
            <pc:docMk/>
            <pc:sldMk cId="1420884553" sldId="558"/>
            <ac:picMk id="10" creationId="{8F3181FA-CA70-BE78-703B-C2D0CB92FA0B}"/>
          </ac:picMkLst>
        </pc:picChg>
      </pc:sldChg>
      <pc:sldChg chg="addSp delSp modSp add mod ord">
        <pc:chgData name="Nanda Fretes" userId="3251f339cb56ebd4" providerId="LiveId" clId="{AD55795E-2800-4774-93EE-F5419AA45723}" dt="2024-05-13T19:50:55.392" v="2403" actId="6549"/>
        <pc:sldMkLst>
          <pc:docMk/>
          <pc:sldMk cId="2433120465" sldId="559"/>
        </pc:sldMkLst>
        <pc:spChg chg="add del mod">
          <ac:chgData name="Nanda Fretes" userId="3251f339cb56ebd4" providerId="LiveId" clId="{AD55795E-2800-4774-93EE-F5419AA45723}" dt="2024-05-13T19:50:34.833" v="2400" actId="478"/>
          <ac:spMkLst>
            <pc:docMk/>
            <pc:sldMk cId="2433120465" sldId="559"/>
            <ac:spMk id="4" creationId="{70E9EFA4-2212-B720-E902-2EAE2833D221}"/>
          </ac:spMkLst>
        </pc:spChg>
        <pc:spChg chg="add mod">
          <ac:chgData name="Nanda Fretes" userId="3251f339cb56ebd4" providerId="LiveId" clId="{AD55795E-2800-4774-93EE-F5419AA45723}" dt="2024-05-13T19:40:58.038" v="2393" actId="207"/>
          <ac:spMkLst>
            <pc:docMk/>
            <pc:sldMk cId="2433120465" sldId="559"/>
            <ac:spMk id="5" creationId="{BF5E7B1F-EA3F-762B-ED07-25EF82341D59}"/>
          </ac:spMkLst>
        </pc:spChg>
        <pc:spChg chg="mod">
          <ac:chgData name="Nanda Fretes" userId="3251f339cb56ebd4" providerId="LiveId" clId="{AD55795E-2800-4774-93EE-F5419AA45723}" dt="2024-05-13T19:50:55.392" v="2403" actId="6549"/>
          <ac:spMkLst>
            <pc:docMk/>
            <pc:sldMk cId="2433120465" sldId="559"/>
            <ac:spMk id="6" creationId="{5C6D31F3-EB23-852B-6248-DD63A79B4903}"/>
          </ac:spMkLst>
        </pc:spChg>
        <pc:spChg chg="add mod">
          <ac:chgData name="Nanda Fretes" userId="3251f339cb56ebd4" providerId="LiveId" clId="{AD55795E-2800-4774-93EE-F5419AA45723}" dt="2024-05-13T10:17:25.544" v="1271" actId="1076"/>
          <ac:spMkLst>
            <pc:docMk/>
            <pc:sldMk cId="2433120465" sldId="559"/>
            <ac:spMk id="7" creationId="{FA2D1C7E-F5D3-9684-C61C-B9A14C0CCDB9}"/>
          </ac:spMkLst>
        </pc:spChg>
        <pc:spChg chg="add mod ord">
          <ac:chgData name="Nanda Fretes" userId="3251f339cb56ebd4" providerId="LiveId" clId="{AD55795E-2800-4774-93EE-F5419AA45723}" dt="2024-05-13T10:19:14.043" v="1442" actId="167"/>
          <ac:spMkLst>
            <pc:docMk/>
            <pc:sldMk cId="2433120465" sldId="559"/>
            <ac:spMk id="8" creationId="{0BEE954B-4DBD-BBE9-0B50-06A123CFC94E}"/>
          </ac:spMkLst>
        </pc:spChg>
        <pc:picChg chg="add del mod">
          <ac:chgData name="Nanda Fretes" userId="3251f339cb56ebd4" providerId="LiveId" clId="{AD55795E-2800-4774-93EE-F5419AA45723}" dt="2024-05-13T10:17:08.026" v="1266" actId="478"/>
          <ac:picMkLst>
            <pc:docMk/>
            <pc:sldMk cId="2433120465" sldId="559"/>
            <ac:picMk id="5" creationId="{AE6C0A1A-B6D2-7F1C-8DCA-439F7FFA1B9C}"/>
          </ac:picMkLst>
        </pc:picChg>
      </pc:sldChg>
      <pc:sldChg chg="modSp add mod">
        <pc:chgData name="Nanda Fretes" userId="3251f339cb56ebd4" providerId="LiveId" clId="{AD55795E-2800-4774-93EE-F5419AA45723}" dt="2024-05-13T10:23:25.268" v="1861" actId="1076"/>
        <pc:sldMkLst>
          <pc:docMk/>
          <pc:sldMk cId="545661806" sldId="560"/>
        </pc:sldMkLst>
        <pc:spChg chg="mod">
          <ac:chgData name="Nanda Fretes" userId="3251f339cb56ebd4" providerId="LiveId" clId="{AD55795E-2800-4774-93EE-F5419AA45723}" dt="2024-05-13T10:23:25.268" v="1861" actId="1076"/>
          <ac:spMkLst>
            <pc:docMk/>
            <pc:sldMk cId="545661806" sldId="560"/>
            <ac:spMk id="6" creationId="{5C6D31F3-EB23-852B-6248-DD63A79B4903}"/>
          </ac:spMkLst>
        </pc:spChg>
        <pc:spChg chg="mod">
          <ac:chgData name="Nanda Fretes" userId="3251f339cb56ebd4" providerId="LiveId" clId="{AD55795E-2800-4774-93EE-F5419AA45723}" dt="2024-05-13T10:21:52.153" v="1617" actId="1076"/>
          <ac:spMkLst>
            <pc:docMk/>
            <pc:sldMk cId="545661806" sldId="560"/>
            <ac:spMk id="7" creationId="{FA2D1C7E-F5D3-9684-C61C-B9A14C0CCDB9}"/>
          </ac:spMkLst>
        </pc:spChg>
      </pc:sldChg>
      <pc:sldChg chg="delSp modSp add mod">
        <pc:chgData name="Nanda Fretes" userId="3251f339cb56ebd4" providerId="LiveId" clId="{AD55795E-2800-4774-93EE-F5419AA45723}" dt="2024-05-13T10:24:47.536" v="1870" actId="478"/>
        <pc:sldMkLst>
          <pc:docMk/>
          <pc:sldMk cId="2153312153" sldId="561"/>
        </pc:sldMkLst>
        <pc:spChg chg="del">
          <ac:chgData name="Nanda Fretes" userId="3251f339cb56ebd4" providerId="LiveId" clId="{AD55795E-2800-4774-93EE-F5419AA45723}" dt="2024-05-13T10:24:47.536" v="1870" actId="478"/>
          <ac:spMkLst>
            <pc:docMk/>
            <pc:sldMk cId="2153312153" sldId="561"/>
            <ac:spMk id="2" creationId="{D9FD7F97-6590-3EED-F6BA-53748157D53E}"/>
          </ac:spMkLst>
        </pc:spChg>
        <pc:spChg chg="mod">
          <ac:chgData name="Nanda Fretes" userId="3251f339cb56ebd4" providerId="LiveId" clId="{AD55795E-2800-4774-93EE-F5419AA45723}" dt="2024-05-13T10:24:18.504" v="1866" actId="20577"/>
          <ac:spMkLst>
            <pc:docMk/>
            <pc:sldMk cId="2153312153" sldId="561"/>
            <ac:spMk id="6" creationId="{5C6D31F3-EB23-852B-6248-DD63A79B4903}"/>
          </ac:spMkLst>
        </pc:spChg>
        <pc:spChg chg="mod">
          <ac:chgData name="Nanda Fretes" userId="3251f339cb56ebd4" providerId="LiveId" clId="{AD55795E-2800-4774-93EE-F5419AA45723}" dt="2024-05-13T10:24:41.819" v="1869" actId="255"/>
          <ac:spMkLst>
            <pc:docMk/>
            <pc:sldMk cId="2153312153" sldId="561"/>
            <ac:spMk id="7" creationId="{FA2D1C7E-F5D3-9684-C61C-B9A14C0CCDB9}"/>
          </ac:spMkLst>
        </pc:spChg>
        <pc:spChg chg="mod">
          <ac:chgData name="Nanda Fretes" userId="3251f339cb56ebd4" providerId="LiveId" clId="{AD55795E-2800-4774-93EE-F5419AA45723}" dt="2024-05-13T10:24:25.715" v="1867" actId="14100"/>
          <ac:spMkLst>
            <pc:docMk/>
            <pc:sldMk cId="2153312153" sldId="561"/>
            <ac:spMk id="8" creationId="{0BEE954B-4DBD-BBE9-0B50-06A123CFC94E}"/>
          </ac:spMkLst>
        </pc:spChg>
      </pc:sldChg>
      <pc:sldChg chg="modSp add mod">
        <pc:chgData name="Nanda Fretes" userId="3251f339cb56ebd4" providerId="LiveId" clId="{AD55795E-2800-4774-93EE-F5419AA45723}" dt="2024-05-13T17:36:46.772" v="2099" actId="1076"/>
        <pc:sldMkLst>
          <pc:docMk/>
          <pc:sldMk cId="1431469414" sldId="562"/>
        </pc:sldMkLst>
        <pc:spChg chg="mod">
          <ac:chgData name="Nanda Fretes" userId="3251f339cb56ebd4" providerId="LiveId" clId="{AD55795E-2800-4774-93EE-F5419AA45723}" dt="2024-05-13T17:36:46.772" v="2099" actId="1076"/>
          <ac:spMkLst>
            <pc:docMk/>
            <pc:sldMk cId="1431469414" sldId="562"/>
            <ac:spMk id="6" creationId="{5C6D31F3-EB23-852B-6248-DD63A79B4903}"/>
          </ac:spMkLst>
        </pc:spChg>
      </pc:sldChg>
      <pc:sldChg chg="modSp add mod ord">
        <pc:chgData name="Nanda Fretes" userId="3251f339cb56ebd4" providerId="LiveId" clId="{AD55795E-2800-4774-93EE-F5419AA45723}" dt="2024-05-13T19:36:59.920" v="2144" actId="20577"/>
        <pc:sldMkLst>
          <pc:docMk/>
          <pc:sldMk cId="2712320014" sldId="563"/>
        </pc:sldMkLst>
        <pc:spChg chg="mod">
          <ac:chgData name="Nanda Fretes" userId="3251f339cb56ebd4" providerId="LiveId" clId="{AD55795E-2800-4774-93EE-F5419AA45723}" dt="2024-05-13T19:36:59.920" v="2144" actId="20577"/>
          <ac:spMkLst>
            <pc:docMk/>
            <pc:sldMk cId="2712320014" sldId="563"/>
            <ac:spMk id="6" creationId="{5C6D31F3-EB23-852B-6248-DD63A79B4903}"/>
          </ac:spMkLst>
        </pc:spChg>
      </pc:sldChg>
      <pc:sldChg chg="addSp delSp modSp add mod ord">
        <pc:chgData name="Nanda Fretes" userId="3251f339cb56ebd4" providerId="LiveId" clId="{AD55795E-2800-4774-93EE-F5419AA45723}" dt="2024-05-13T19:50:29.939" v="2399" actId="478"/>
        <pc:sldMkLst>
          <pc:docMk/>
          <pc:sldMk cId="2851158128" sldId="564"/>
        </pc:sldMkLst>
        <pc:spChg chg="mod">
          <ac:chgData name="Nanda Fretes" userId="3251f339cb56ebd4" providerId="LiveId" clId="{AD55795E-2800-4774-93EE-F5419AA45723}" dt="2024-05-13T19:39:30.994" v="2386"/>
          <ac:spMkLst>
            <pc:docMk/>
            <pc:sldMk cId="2851158128" sldId="564"/>
            <ac:spMk id="4" creationId="{789B802B-5E40-88BB-3E5B-8B08159AB348}"/>
          </ac:spMkLst>
        </pc:spChg>
        <pc:spChg chg="add">
          <ac:chgData name="Nanda Fretes" userId="3251f339cb56ebd4" providerId="LiveId" clId="{AD55795E-2800-4774-93EE-F5419AA45723}" dt="2024-05-13T19:39:14.999" v="2385"/>
          <ac:spMkLst>
            <pc:docMk/>
            <pc:sldMk cId="2851158128" sldId="564"/>
            <ac:spMk id="5" creationId="{3D3FBA69-C7AC-74A3-97C9-D470EB18064A}"/>
          </ac:spMkLst>
        </pc:spChg>
        <pc:spChg chg="del mod">
          <ac:chgData name="Nanda Fretes" userId="3251f339cb56ebd4" providerId="LiveId" clId="{AD55795E-2800-4774-93EE-F5419AA45723}" dt="2024-05-13T19:50:29.939" v="2399" actId="478"/>
          <ac:spMkLst>
            <pc:docMk/>
            <pc:sldMk cId="2851158128" sldId="564"/>
            <ac:spMk id="6" creationId="{5C6D31F3-EB23-852B-6248-DD63A79B4903}"/>
          </ac:spMkLst>
        </pc:spChg>
        <pc:picChg chg="add mod">
          <ac:chgData name="Nanda Fretes" userId="3251f339cb56ebd4" providerId="LiveId" clId="{AD55795E-2800-4774-93EE-F5419AA45723}" dt="2024-05-13T19:40:29.872" v="2391" actId="1076"/>
          <ac:picMkLst>
            <pc:docMk/>
            <pc:sldMk cId="2851158128" sldId="564"/>
            <ac:picMk id="8" creationId="{4F810108-207A-69E7-EFA4-B695B922969A}"/>
          </ac:picMkLst>
        </pc:picChg>
        <pc:picChg chg="del">
          <ac:chgData name="Nanda Fretes" userId="3251f339cb56ebd4" providerId="LiveId" clId="{AD55795E-2800-4774-93EE-F5419AA45723}" dt="2024-05-13T19:40:22.639" v="2387" actId="478"/>
          <ac:picMkLst>
            <pc:docMk/>
            <pc:sldMk cId="2851158128" sldId="564"/>
            <ac:picMk id="10" creationId="{8F3181FA-CA70-BE78-703B-C2D0CB92FA0B}"/>
          </ac:picMkLst>
        </pc:picChg>
      </pc:sldChg>
      <pc:sldChg chg="addSp delSp modSp add mod">
        <pc:chgData name="Nanda Fretes" userId="3251f339cb56ebd4" providerId="LiveId" clId="{AD55795E-2800-4774-93EE-F5419AA45723}" dt="2024-05-13T19:49:38.710" v="2398" actId="1076"/>
        <pc:sldMkLst>
          <pc:docMk/>
          <pc:sldMk cId="4174150551" sldId="565"/>
        </pc:sldMkLst>
        <pc:spChg chg="del">
          <ac:chgData name="Nanda Fretes" userId="3251f339cb56ebd4" providerId="LiveId" clId="{AD55795E-2800-4774-93EE-F5419AA45723}" dt="2024-05-13T19:49:27.903" v="2395" actId="478"/>
          <ac:spMkLst>
            <pc:docMk/>
            <pc:sldMk cId="4174150551" sldId="565"/>
            <ac:spMk id="4" creationId="{789B802B-5E40-88BB-3E5B-8B08159AB348}"/>
          </ac:spMkLst>
        </pc:spChg>
        <pc:picChg chg="add mod">
          <ac:chgData name="Nanda Fretes" userId="3251f339cb56ebd4" providerId="LiveId" clId="{AD55795E-2800-4774-93EE-F5419AA45723}" dt="2024-05-13T19:49:38.710" v="2398" actId="1076"/>
          <ac:picMkLst>
            <pc:docMk/>
            <pc:sldMk cId="4174150551" sldId="565"/>
            <ac:picMk id="7" creationId="{88EA0F5E-905F-3290-3620-1930A9C2C4B0}"/>
          </ac:picMkLst>
        </pc:picChg>
        <pc:picChg chg="del">
          <ac:chgData name="Nanda Fretes" userId="3251f339cb56ebd4" providerId="LiveId" clId="{AD55795E-2800-4774-93EE-F5419AA45723}" dt="2024-05-13T19:49:36.075" v="2397" actId="478"/>
          <ac:picMkLst>
            <pc:docMk/>
            <pc:sldMk cId="4174150551" sldId="565"/>
            <ac:picMk id="10" creationId="{8F3181FA-CA70-BE78-703B-C2D0CB92FA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13/05/2024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13/05/2024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385763" y="871538"/>
            <a:ext cx="10793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691230" y="1456313"/>
            <a:ext cx="10873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arquivo global.css eu faço a importação do </a:t>
            </a:r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tailwindcss</a:t>
            </a:r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C89CE5-AFD7-8031-7CBB-85322163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7" y="900613"/>
            <a:ext cx="11815576" cy="56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6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691230" y="1456313"/>
            <a:ext cx="1087381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depois do 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função CARD, crio uma constante que define o tamanho da tela de acesso, é mobile, ou seja se for menor de 500px. 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className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pt-BR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estilos</a:t>
            </a:r>
            <a:r>
              <a:rPr lang="pt-BR" sz="24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conteiner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bg-white</a:t>
            </a:r>
            <a:r>
              <a:rPr lang="pt-BR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p-4 </a:t>
            </a:r>
            <a:r>
              <a:rPr lang="pt-BR" sz="2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rounded-lg</a:t>
            </a:r>
            <a:r>
              <a:rPr lang="pt-BR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shadow-md</a:t>
            </a:r>
            <a:r>
              <a:rPr lang="pt-BR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bg-white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Esta classe aplica um fundo branco ao elemento &lt;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p-4: Esta classe aplica um preenchimento de 4 unidades de espaçamento interno (preenchimento) em todas as direções (topo, direita, baixo, esquerda) ao elemento &lt;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rounded-lg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Esta classe aplica um arredondamento nas bordas do elemento, tornando-as mais suaves. O 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lgindica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o arredondamento aplicado é de tamanho grande.</a:t>
            </a: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shadow-md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Esta aula aplica uma sombra de profundidade média ao elemento &lt;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adicionando uma sensação de elevação visual.</a:t>
            </a:r>
          </a:p>
        </p:txBody>
      </p:sp>
    </p:spTree>
    <p:extLst>
      <p:ext uri="{BB962C8B-B14F-4D97-AF65-F5344CB8AC3E}">
        <p14:creationId xmlns:p14="http://schemas.microsoft.com/office/powerpoint/2010/main" val="328537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659095" y="964700"/>
            <a:ext cx="1087381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pt-BR" sz="20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isMobile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&amp;&amp; ( </a:t>
            </a:r>
            <a:r>
              <a:rPr lang="pt-BR" sz="2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Renderize a imagem apenas se não for um dispositivo móvel e a largura da tela for maior que 500px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img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src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`https://image.tmdb.org/t/p/w500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sz="2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poster_path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alt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sz="2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className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"w-full </a:t>
            </a:r>
            <a:r>
              <a:rPr lang="pt-BR" sz="2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rounded-lg</a:t>
            </a:r>
            <a:r>
              <a:rPr lang="pt-BR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mb-4"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/&gt;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)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 trecho verifica se o dispositivo de acesso tem menos de 500 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na variável declarada acima, e caso isso seja verdade ele não exibirá o que está dentro da 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teg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ou seja o banner do filme. </a:t>
            </a: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className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"w-full </a:t>
            </a:r>
            <a:r>
              <a:rPr lang="pt-BR" sz="2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rounded-lg</a:t>
            </a:r>
            <a:r>
              <a:rPr lang="pt-BR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mb-4"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w-full faz com que a imagem ocupe a largura total do seu contêiner, 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rounded-lgaplique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arredondamento nas bordas da imagem e mb-4adicione uma margem inferior de 4 unidades de espaçamento.</a:t>
            </a:r>
          </a:p>
        </p:txBody>
      </p:sp>
    </p:spTree>
    <p:extLst>
      <p:ext uri="{BB962C8B-B14F-4D97-AF65-F5344CB8AC3E}">
        <p14:creationId xmlns:p14="http://schemas.microsoft.com/office/powerpoint/2010/main" val="71445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659095" y="964700"/>
            <a:ext cx="1087381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h2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className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"mb-2"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sz="2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h2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pt-BR" sz="20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isMobile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&amp;&amp; ( </a:t>
            </a:r>
            <a:r>
              <a:rPr lang="pt-BR" sz="2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Renderize o overview apenas se não for um dispositivo móvel e a largura da tela for maior que 500px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sz="2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overview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)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button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onClick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onOpenModal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className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"mt-2 px-4 py-2 </a:t>
            </a:r>
            <a:r>
              <a:rPr lang="pt-BR" sz="2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rounded-lg</a:t>
            </a:r>
            <a:r>
              <a:rPr lang="pt-BR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Ver detalhes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button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pt-BR" sz="2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);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sz="20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classe mb-2 adiciona uma margem inferior de 2 unidades de espaçamento.</a:t>
            </a:r>
          </a:p>
          <a:p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classes mt-2, px-4, py-2e 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rounded-lg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aplicação de margem superior de 2 unidades de espaçamento, preenchimento horizontal e vertical de 4 unidades de espaçamento, e arredondamento nas bordas do botão,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141602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4454180" y="2410042"/>
            <a:ext cx="328364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5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Preload</a:t>
            </a:r>
            <a:endParaRPr lang="pt-BR" sz="5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6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499320" y="679565"/>
            <a:ext cx="4384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Preload</a:t>
            </a: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9B802B-5E40-88BB-3E5B-8B08159AB348}"/>
              </a:ext>
            </a:extLst>
          </p:cNvPr>
          <p:cNvSpPr txBox="1"/>
          <p:nvPr/>
        </p:nvSpPr>
        <p:spPr>
          <a:xfrm>
            <a:off x="885083" y="1285807"/>
            <a:ext cx="1087381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possível informar o que o navegador cliente deve carregar primeiro, para melhor experiencia do usuário. </a:t>
            </a: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Normalmente se instrui o navegador a carregar um recurso, como um script </a:t>
            </a:r>
            <a:r>
              <a:rPr lang="pt-BR" sz="2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uma folha de estilos CSS ou uma imagem, antes que ele seja solicitado explicitamente pela página.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Isso é útil quando você sabe que vai precisar desse recurso em breve e deseja garantir que ele esteja disponível imediatamente quando for necessário, evitando atrasos de carregamento posterior.</a:t>
            </a: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F3181FA-CA70-BE78-703B-C2D0CB92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432" y="5717166"/>
            <a:ext cx="939311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8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499320" y="679565"/>
            <a:ext cx="4384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Preload</a:t>
            </a: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EA0F5E-905F-3290-3620-1930A9C2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1869444"/>
            <a:ext cx="10104996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5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4454180" y="2410042"/>
            <a:ext cx="328364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5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endParaRPr lang="pt-BR" sz="5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2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9B802B-5E40-88BB-3E5B-8B08159AB348}"/>
              </a:ext>
            </a:extLst>
          </p:cNvPr>
          <p:cNvSpPr txBox="1"/>
          <p:nvPr/>
        </p:nvSpPr>
        <p:spPr>
          <a:xfrm>
            <a:off x="885083" y="1285807"/>
            <a:ext cx="108738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 uso do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é possível armazenar em cache (na memória) os caminhos provavelmente tomados pelo usuário, afim de permitir uma consulta mais rápida, quando o usuário solicitar. </a:t>
            </a:r>
          </a:p>
          <a:p>
            <a:endParaRPr lang="pt-BR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 tempo ocioso do navegador é aquele em que ele já terminou de renderizar a página atual e fica aguardando alguma interação do usuário. O </a:t>
            </a:r>
            <a:r>
              <a:rPr lang="pt-BR" sz="2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pt-BR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utiliza esse tempo para antecipar as requisições e melhorar a experiência do usuário nas interações futuras, pois, como o resultado estará em cachê, o tempo de carregamento será bem baixo.</a:t>
            </a: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810108-207A-69E7-EFA4-B695B922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72" y="5247199"/>
            <a:ext cx="8499100" cy="8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5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BEE954B-4DBD-BBE9-0B50-06A123CFC94E}"/>
              </a:ext>
            </a:extLst>
          </p:cNvPr>
          <p:cNvSpPr/>
          <p:nvPr/>
        </p:nvSpPr>
        <p:spPr>
          <a:xfrm>
            <a:off x="5633884" y="197572"/>
            <a:ext cx="6459793" cy="6660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593713" y="1307690"/>
            <a:ext cx="494184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Pegando como exemplo do consumo da API agora retornando os 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títulos dos filmes, podemos tratar um 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evendo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PreLoad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na nossa página. </a:t>
            </a: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Usamos novamente o Hook 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simular um tempo de espera de 5 segundos. </a:t>
            </a: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useEffect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(() 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timer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setTimeout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(() 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pt-BR" sz="2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setIsLoading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}, </a:t>
            </a:r>
            <a:r>
              <a:rPr lang="pt-BR" sz="20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5000</a:t>
            </a:r>
            <a:r>
              <a:rPr lang="pt-BR" sz="20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2D1C7E-F5D3-9684-C61C-B9A14C0CCDB9}"/>
              </a:ext>
            </a:extLst>
          </p:cNvPr>
          <p:cNvSpPr txBox="1"/>
          <p:nvPr/>
        </p:nvSpPr>
        <p:spPr>
          <a:xfrm>
            <a:off x="6096000" y="394692"/>
            <a:ext cx="621890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{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useEffect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axios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Titulos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'../componentes/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Titulos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estilos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'./Atividade.module.css'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API_KEY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'af26cce282aecf5c6cc39a264f29d0a7'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API_URL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'https://api.themoviedb.org/3'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Atividade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setMovies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isLoading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setIsLoading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useEffect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(()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setTimeout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(()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setIsLoading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5000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()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clearTimeout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}, []);</a:t>
            </a:r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BF5E7B1F-EA3F-762B-ED07-25EF82341D59}"/>
              </a:ext>
            </a:extLst>
          </p:cNvPr>
          <p:cNvSpPr/>
          <p:nvPr/>
        </p:nvSpPr>
        <p:spPr>
          <a:xfrm>
            <a:off x="4031226" y="5309419"/>
            <a:ext cx="1769806" cy="432620"/>
          </a:xfrm>
          <a:prstGeom prst="leftArrow">
            <a:avLst/>
          </a:prstGeom>
          <a:solidFill>
            <a:srgbClr val="A500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12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487850" y="871537"/>
            <a:ext cx="7411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Nossa Aplicação até agora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3FB78F-0601-FD54-6B90-834941E8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29" y="1562752"/>
            <a:ext cx="9820121" cy="51822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1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BEE954B-4DBD-BBE9-0B50-06A123CFC94E}"/>
              </a:ext>
            </a:extLst>
          </p:cNvPr>
          <p:cNvSpPr/>
          <p:nvPr/>
        </p:nvSpPr>
        <p:spPr>
          <a:xfrm>
            <a:off x="5633884" y="197572"/>
            <a:ext cx="6459793" cy="6660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425577" y="1788848"/>
            <a:ext cx="483222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Mantendo nossa consulta a API, resgatando a lista de filmes retornados, acrescento uma dependência na estrutura do uso do 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fazendo ele ser retornado quando muda o estado de </a:t>
            </a:r>
            <a:r>
              <a:rPr lang="pt-BR" sz="20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IsLoading</a:t>
            </a:r>
            <a:r>
              <a:rPr lang="pt-BR" sz="20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2D1C7E-F5D3-9684-C61C-B9A14C0CCDB9}"/>
              </a:ext>
            </a:extLst>
          </p:cNvPr>
          <p:cNvSpPr txBox="1"/>
          <p:nvPr/>
        </p:nvSpPr>
        <p:spPr>
          <a:xfrm>
            <a:off x="5754329" y="335844"/>
            <a:ext cx="621890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useEffect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(()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pt-BR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isLoading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Certifique-se de que a requisição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axios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seja feita somente quando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isLoading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for false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pt-BR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API_URL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popular?api_key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API_KEY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language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pt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-BR`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then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'Atributos possíveis do filme:'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Object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setMovies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catch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console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fetching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data: 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}, [</a:t>
            </a:r>
            <a:r>
              <a:rPr lang="pt-BR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isLoading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Adicionado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isLoading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como dependência para garantir que este efeito seja executado quando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isLoading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mudar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6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BEE954B-4DBD-BBE9-0B50-06A123CFC94E}"/>
              </a:ext>
            </a:extLst>
          </p:cNvPr>
          <p:cNvSpPr/>
          <p:nvPr/>
        </p:nvSpPr>
        <p:spPr>
          <a:xfrm>
            <a:off x="425577" y="108155"/>
            <a:ext cx="11668101" cy="6749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425577" y="1788848"/>
            <a:ext cx="48322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2D1C7E-F5D3-9684-C61C-B9A14C0CCDB9}"/>
              </a:ext>
            </a:extLst>
          </p:cNvPr>
          <p:cNvSpPr txBox="1"/>
          <p:nvPr/>
        </p:nvSpPr>
        <p:spPr>
          <a:xfrm>
            <a:off x="619432" y="335844"/>
            <a:ext cx="11353799" cy="735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isLoading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? (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h3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Carregando...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h3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) : (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Conteúdo do aplicativo carregado com sucesso!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className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estilos</a:t>
            </a:r>
            <a:r>
              <a:rPr lang="pt-BR" sz="16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conteiner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container </a:t>
            </a:r>
            <a:r>
              <a:rPr lang="pt-BR" sz="16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mx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-auto`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className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estilos</a:t>
            </a:r>
            <a:r>
              <a:rPr lang="pt-BR" sz="16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cartao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grid grid-cols-1 sm:grid-cols-2 md:grid-cols-3 lg:grid-cols-4 gap-4`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movies</a:t>
            </a:r>
            <a:r>
              <a:rPr lang="pt-BR" sz="16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map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Titulos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movie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))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)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1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79053" y="887668"/>
            <a:ext cx="10793514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responsividade refere-se à capacidade de um sistema ou design de se ajustar e se adaptar a diferentes condições, como diferentes tamanhos de tela, dispositivos e ambientes de visualização. Em outras palavras, um design responsivo é capaz de fornecer uma experiência de usuário consistente e adequada em uma variedade de dispositivos, desde desktops e laptops até tablets e smartphones.</a:t>
            </a: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Quando um design é responsivo, ele se adapta dinamicamente às características específicas do dispositivo ou ambiente de visualização, garantindo que o conteúdo seja apresentado de forma legível e fácil de usar, independentemente do tamanho da tela ou da resolução.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3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385763" y="871538"/>
            <a:ext cx="1079351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Layout flexível:</a:t>
            </a:r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 layout do design se ajusta dinamicamente com base na largura da tela, reorganizando os elementos e otimizando o espaço disponível.</a:t>
            </a: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Imagens e mídia adaptáveis:</a:t>
            </a:r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As imagens, vídeos e outros elementos de mídia são redimensionados e otimizados para se adequarem ao tamanho da tela, minimizando o tempo de carregamento e garantindo uma boa experiência de visualização.</a:t>
            </a: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Tipografia flexível:</a:t>
            </a:r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 tamanho e a escala da fonte são ajustados para serem legíveis em diferentes tamanhos de tela, garantindo que o conteúdo seja fácil de ler em qualquer dispositivo.</a:t>
            </a: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Interação adaptativa:</a:t>
            </a:r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Os elementos interativos, como botões e menus, são personalizados para serem acessíveis e simples de usar, independentemente do dispositivo de entrada (mouse, tela sensível ao toque, etc.).</a:t>
            </a: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Testes </a:t>
            </a:r>
            <a:r>
              <a:rPr lang="pt-BR" sz="20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multidispositivos</a:t>
            </a:r>
            <a:r>
              <a:rPr lang="pt-BR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 design é testado em uma variedade de dispositivos e ambientes de visualização para garantir que a experiência do usuário seja consistente e de alta qualidade em todas as plataformas.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6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88886" y="1166506"/>
            <a:ext cx="1079351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</a:p>
          <a:p>
            <a:endParaRPr lang="pt-BR" sz="3200" b="1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Tailwind</a:t>
            </a:r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CSS é um framework de estilo CSS utilitário-primeiro que simplifica o processo de criação de interfaces de usuário. Em vez de fornecer componentes </a:t>
            </a:r>
            <a:r>
              <a:rPr lang="pt-B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-construídos, como alguns outros frameworks de CSS, o </a:t>
            </a:r>
            <a:r>
              <a:rPr lang="pt-B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Tailwind</a:t>
            </a:r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CSS oferece uma coleção de classes CSS utilitárias que você pode aplicar diretamente aos elementos HTML para estilizá-los.</a:t>
            </a:r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https://tailwindcss.com/docs/responsive-design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385763" y="871538"/>
            <a:ext cx="10793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BA3239-F380-5C24-5871-9F745D3B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22" y="862426"/>
            <a:ext cx="7724515" cy="57980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533914" y="1920894"/>
            <a:ext cx="3399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da documentação oficial, temos as classes que são disponibilizadas, e a forma em que devem ser usadas. </a:t>
            </a:r>
          </a:p>
        </p:txBody>
      </p:sp>
    </p:spTree>
    <p:extLst>
      <p:ext uri="{BB962C8B-B14F-4D97-AF65-F5344CB8AC3E}">
        <p14:creationId xmlns:p14="http://schemas.microsoft.com/office/powerpoint/2010/main" val="262643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385763" y="871538"/>
            <a:ext cx="10793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691230" y="1456313"/>
            <a:ext cx="10873810" cy="864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tela mais populosa da nossa aplicação até agora é a que carrega a lista de filmes, que carrega várias vezes o componente CARD.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165125-C2AF-D9AB-5FC4-20786C46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4" y="2690162"/>
            <a:ext cx="7433173" cy="39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2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385763" y="871538"/>
            <a:ext cx="10793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691230" y="1456313"/>
            <a:ext cx="10873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passo é fazer a instalação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341F35-3CAB-9E1C-65C3-14FFF8DE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65" y="2041088"/>
            <a:ext cx="10397510" cy="4616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1A5C05C-FEDC-8973-7F65-0ECF0C3B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7" y="3120042"/>
            <a:ext cx="11245086" cy="7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385763" y="871538"/>
            <a:ext cx="10793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D31F3-EB23-852B-6248-DD63A79B4903}"/>
              </a:ext>
            </a:extLst>
          </p:cNvPr>
          <p:cNvSpPr txBox="1"/>
          <p:nvPr/>
        </p:nvSpPr>
        <p:spPr>
          <a:xfrm>
            <a:off x="691230" y="1456313"/>
            <a:ext cx="10873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arquivo global.css eu faço a importação do </a:t>
            </a:r>
            <a:r>
              <a:rPr lang="pt-BR" sz="2400" dirty="0" err="1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tailwindcss</a:t>
            </a:r>
            <a:r>
              <a:rPr lang="pt-BR" sz="2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5D2B09-12D3-FCFE-3ED9-A824C67CF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21"/>
          <a:stretch/>
        </p:blipFill>
        <p:spPr>
          <a:xfrm>
            <a:off x="756781" y="2637971"/>
            <a:ext cx="10051478" cy="28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11247</TotalTime>
  <Words>1622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414</cp:revision>
  <dcterms:created xsi:type="dcterms:W3CDTF">2019-06-17T10:47:58Z</dcterms:created>
  <dcterms:modified xsi:type="dcterms:W3CDTF">2024-05-13T19:51:01Z</dcterms:modified>
</cp:coreProperties>
</file>