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97" r:id="rId2"/>
    <p:sldId id="547" r:id="rId3"/>
    <p:sldId id="548" r:id="rId4"/>
    <p:sldId id="549" r:id="rId5"/>
    <p:sldId id="550" r:id="rId6"/>
    <p:sldId id="552" r:id="rId7"/>
    <p:sldId id="551" r:id="rId8"/>
    <p:sldId id="553" r:id="rId9"/>
    <p:sldId id="554" r:id="rId10"/>
    <p:sldId id="555" r:id="rId11"/>
    <p:sldId id="556" r:id="rId12"/>
    <p:sldId id="557" r:id="rId13"/>
    <p:sldId id="558" r:id="rId14"/>
    <p:sldId id="559" r:id="rId15"/>
    <p:sldId id="56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2CD45C"/>
    <a:srgbClr val="7C49AC"/>
    <a:srgbClr val="3F64DF"/>
    <a:srgbClr val="0A0B27"/>
    <a:srgbClr val="D3DB25"/>
    <a:srgbClr val="00984A"/>
    <a:srgbClr val="62A79C"/>
    <a:srgbClr val="070604"/>
    <a:srgbClr val="F1D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8E28C8-F4AC-4BBF-AEED-740205084E71}" v="5" dt="2024-05-20T10:15:37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a Fretes" userId="3251f339cb56ebd4" providerId="LiveId" clId="{198E28C8-F4AC-4BBF-AEED-740205084E71}"/>
    <pc:docChg chg="undo custSel addSld delSld modSld sldOrd">
      <pc:chgData name="Nanda Fretes" userId="3251f339cb56ebd4" providerId="LiveId" clId="{198E28C8-F4AC-4BBF-AEED-740205084E71}" dt="2024-05-20T10:33:44.517" v="1425" actId="1076"/>
      <pc:docMkLst>
        <pc:docMk/>
      </pc:docMkLst>
      <pc:sldChg chg="del ord">
        <pc:chgData name="Nanda Fretes" userId="3251f339cb56ebd4" providerId="LiveId" clId="{198E28C8-F4AC-4BBF-AEED-740205084E71}" dt="2024-05-20T09:58:08.612" v="299" actId="47"/>
        <pc:sldMkLst>
          <pc:docMk/>
          <pc:sldMk cId="1689611576" sldId="546"/>
        </pc:sldMkLst>
      </pc:sldChg>
      <pc:sldChg chg="modSp mod">
        <pc:chgData name="Nanda Fretes" userId="3251f339cb56ebd4" providerId="LiveId" clId="{198E28C8-F4AC-4BBF-AEED-740205084E71}" dt="2024-05-20T10:02:29.522" v="433" actId="20577"/>
        <pc:sldMkLst>
          <pc:docMk/>
          <pc:sldMk cId="1687137130" sldId="547"/>
        </pc:sldMkLst>
        <pc:spChg chg="mod">
          <ac:chgData name="Nanda Fretes" userId="3251f339cb56ebd4" providerId="LiveId" clId="{198E28C8-F4AC-4BBF-AEED-740205084E71}" dt="2024-05-20T10:02:29.522" v="433" actId="20577"/>
          <ac:spMkLst>
            <pc:docMk/>
            <pc:sldMk cId="1687137130" sldId="547"/>
            <ac:spMk id="8" creationId="{1674CF20-30E3-DA6F-9583-321619842CCB}"/>
          </ac:spMkLst>
        </pc:spChg>
      </pc:sldChg>
      <pc:sldChg chg="addSp delSp modSp add mod">
        <pc:chgData name="Nanda Fretes" userId="3251f339cb56ebd4" providerId="LiveId" clId="{198E28C8-F4AC-4BBF-AEED-740205084E71}" dt="2024-05-20T10:01:58.223" v="313" actId="1076"/>
        <pc:sldMkLst>
          <pc:docMk/>
          <pc:sldMk cId="574213894" sldId="548"/>
        </pc:sldMkLst>
        <pc:spChg chg="del">
          <ac:chgData name="Nanda Fretes" userId="3251f339cb56ebd4" providerId="LiveId" clId="{198E28C8-F4AC-4BBF-AEED-740205084E71}" dt="2024-05-20T10:00:46.788" v="304" actId="478"/>
          <ac:spMkLst>
            <pc:docMk/>
            <pc:sldMk cId="574213894" sldId="548"/>
            <ac:spMk id="8" creationId="{1674CF20-30E3-DA6F-9583-321619842CCB}"/>
          </ac:spMkLst>
        </pc:spChg>
        <pc:picChg chg="add mod modCrop">
          <ac:chgData name="Nanda Fretes" userId="3251f339cb56ebd4" providerId="LiveId" clId="{198E28C8-F4AC-4BBF-AEED-740205084E71}" dt="2024-05-20T10:00:58.373" v="307" actId="1076"/>
          <ac:picMkLst>
            <pc:docMk/>
            <pc:sldMk cId="574213894" sldId="548"/>
            <ac:picMk id="5" creationId="{084BE5DD-A53E-7CE1-F116-222483E0611A}"/>
          </ac:picMkLst>
        </pc:picChg>
        <pc:picChg chg="add del">
          <ac:chgData name="Nanda Fretes" userId="3251f339cb56ebd4" providerId="LiveId" clId="{198E28C8-F4AC-4BBF-AEED-740205084E71}" dt="2024-05-20T10:01:54.131" v="311" actId="478"/>
          <ac:picMkLst>
            <pc:docMk/>
            <pc:sldMk cId="574213894" sldId="548"/>
            <ac:picMk id="7" creationId="{99891AD4-1691-3BB9-933C-A858E66A5459}"/>
          </ac:picMkLst>
        </pc:picChg>
        <pc:picChg chg="add mod">
          <ac:chgData name="Nanda Fretes" userId="3251f339cb56ebd4" providerId="LiveId" clId="{198E28C8-F4AC-4BBF-AEED-740205084E71}" dt="2024-05-20T10:01:58.223" v="313" actId="1076"/>
          <ac:picMkLst>
            <pc:docMk/>
            <pc:sldMk cId="574213894" sldId="548"/>
            <ac:picMk id="10" creationId="{151A7E24-2E13-CF73-9610-E5921B4C5714}"/>
          </ac:picMkLst>
        </pc:picChg>
      </pc:sldChg>
      <pc:sldChg chg="del">
        <pc:chgData name="Nanda Fretes" userId="3251f339cb56ebd4" providerId="LiveId" clId="{198E28C8-F4AC-4BBF-AEED-740205084E71}" dt="2024-05-20T09:54:57.048" v="0" actId="47"/>
        <pc:sldMkLst>
          <pc:docMk/>
          <pc:sldMk cId="1799569260" sldId="548"/>
        </pc:sldMkLst>
      </pc:sldChg>
      <pc:sldChg chg="addSp modSp add mod ord">
        <pc:chgData name="Nanda Fretes" userId="3251f339cb56ebd4" providerId="LiveId" clId="{198E28C8-F4AC-4BBF-AEED-740205084E71}" dt="2024-05-20T10:05:03.316" v="599" actId="12"/>
        <pc:sldMkLst>
          <pc:docMk/>
          <pc:sldMk cId="1721682235" sldId="549"/>
        </pc:sldMkLst>
        <pc:spChg chg="add">
          <ac:chgData name="Nanda Fretes" userId="3251f339cb56ebd4" providerId="LiveId" clId="{198E28C8-F4AC-4BBF-AEED-740205084E71}" dt="2024-05-20T10:04:15.999" v="573"/>
          <ac:spMkLst>
            <pc:docMk/>
            <pc:sldMk cId="1721682235" sldId="549"/>
            <ac:spMk id="4" creationId="{1781D0BD-D518-5FE7-7DC6-C856A3F49D08}"/>
          </ac:spMkLst>
        </pc:spChg>
        <pc:spChg chg="mod">
          <ac:chgData name="Nanda Fretes" userId="3251f339cb56ebd4" providerId="LiveId" clId="{198E28C8-F4AC-4BBF-AEED-740205084E71}" dt="2024-05-20T10:05:03.316" v="599" actId="12"/>
          <ac:spMkLst>
            <pc:docMk/>
            <pc:sldMk cId="1721682235" sldId="549"/>
            <ac:spMk id="8" creationId="{1674CF20-30E3-DA6F-9583-321619842CCB}"/>
          </ac:spMkLst>
        </pc:spChg>
      </pc:sldChg>
      <pc:sldChg chg="del">
        <pc:chgData name="Nanda Fretes" userId="3251f339cb56ebd4" providerId="LiveId" clId="{198E28C8-F4AC-4BBF-AEED-740205084E71}" dt="2024-05-20T09:54:57.550" v="1" actId="47"/>
        <pc:sldMkLst>
          <pc:docMk/>
          <pc:sldMk cId="4143513817" sldId="549"/>
        </pc:sldMkLst>
      </pc:sldChg>
      <pc:sldChg chg="addSp delSp modSp add mod">
        <pc:chgData name="Nanda Fretes" userId="3251f339cb56ebd4" providerId="LiveId" clId="{198E28C8-F4AC-4BBF-AEED-740205084E71}" dt="2024-05-20T10:06:29.913" v="606" actId="1076"/>
        <pc:sldMkLst>
          <pc:docMk/>
          <pc:sldMk cId="1634920448" sldId="550"/>
        </pc:sldMkLst>
        <pc:spChg chg="del">
          <ac:chgData name="Nanda Fretes" userId="3251f339cb56ebd4" providerId="LiveId" clId="{198E28C8-F4AC-4BBF-AEED-740205084E71}" dt="2024-05-20T10:06:17.199" v="601" actId="478"/>
          <ac:spMkLst>
            <pc:docMk/>
            <pc:sldMk cId="1634920448" sldId="550"/>
            <ac:spMk id="8" creationId="{1674CF20-30E3-DA6F-9583-321619842CCB}"/>
          </ac:spMkLst>
        </pc:spChg>
        <pc:picChg chg="add mod">
          <ac:chgData name="Nanda Fretes" userId="3251f339cb56ebd4" providerId="LiveId" clId="{198E28C8-F4AC-4BBF-AEED-740205084E71}" dt="2024-05-20T10:06:29.913" v="606" actId="1076"/>
          <ac:picMkLst>
            <pc:docMk/>
            <pc:sldMk cId="1634920448" sldId="550"/>
            <ac:picMk id="5" creationId="{6E75E689-4094-99F8-E4BF-7CA986871A95}"/>
          </ac:picMkLst>
        </pc:picChg>
      </pc:sldChg>
      <pc:sldChg chg="del">
        <pc:chgData name="Nanda Fretes" userId="3251f339cb56ebd4" providerId="LiveId" clId="{198E28C8-F4AC-4BBF-AEED-740205084E71}" dt="2024-05-20T09:54:57.584" v="2" actId="47"/>
        <pc:sldMkLst>
          <pc:docMk/>
          <pc:sldMk cId="2626432726" sldId="550"/>
        </pc:sldMkLst>
      </pc:sldChg>
      <pc:sldChg chg="addSp delSp add mod">
        <pc:chgData name="Nanda Fretes" userId="3251f339cb56ebd4" providerId="LiveId" clId="{198E28C8-F4AC-4BBF-AEED-740205084E71}" dt="2024-05-20T10:07:36.950" v="609" actId="22"/>
        <pc:sldMkLst>
          <pc:docMk/>
          <pc:sldMk cId="1226719072" sldId="551"/>
        </pc:sldMkLst>
        <pc:picChg chg="del">
          <ac:chgData name="Nanda Fretes" userId="3251f339cb56ebd4" providerId="LiveId" clId="{198E28C8-F4AC-4BBF-AEED-740205084E71}" dt="2024-05-20T10:07:36.338" v="608" actId="478"/>
          <ac:picMkLst>
            <pc:docMk/>
            <pc:sldMk cId="1226719072" sldId="551"/>
            <ac:picMk id="5" creationId="{6E75E689-4094-99F8-E4BF-7CA986871A95}"/>
          </ac:picMkLst>
        </pc:picChg>
        <pc:picChg chg="add">
          <ac:chgData name="Nanda Fretes" userId="3251f339cb56ebd4" providerId="LiveId" clId="{198E28C8-F4AC-4BBF-AEED-740205084E71}" dt="2024-05-20T10:07:36.950" v="609" actId="22"/>
          <ac:picMkLst>
            <pc:docMk/>
            <pc:sldMk cId="1226719072" sldId="551"/>
            <ac:picMk id="6" creationId="{B5F24F63-F221-38F7-F941-BEB152775B66}"/>
          </ac:picMkLst>
        </pc:picChg>
      </pc:sldChg>
      <pc:sldChg chg="del">
        <pc:chgData name="Nanda Fretes" userId="3251f339cb56ebd4" providerId="LiveId" clId="{198E28C8-F4AC-4BBF-AEED-740205084E71}" dt="2024-05-20T09:54:57.618" v="3" actId="47"/>
        <pc:sldMkLst>
          <pc:docMk/>
          <pc:sldMk cId="1339829529" sldId="551"/>
        </pc:sldMkLst>
      </pc:sldChg>
      <pc:sldChg chg="del">
        <pc:chgData name="Nanda Fretes" userId="3251f339cb56ebd4" providerId="LiveId" clId="{198E28C8-F4AC-4BBF-AEED-740205084E71}" dt="2024-05-20T09:54:57.654" v="4" actId="47"/>
        <pc:sldMkLst>
          <pc:docMk/>
          <pc:sldMk cId="7039190" sldId="552"/>
        </pc:sldMkLst>
      </pc:sldChg>
      <pc:sldChg chg="modSp add mod ord">
        <pc:chgData name="Nanda Fretes" userId="3251f339cb56ebd4" providerId="LiveId" clId="{198E28C8-F4AC-4BBF-AEED-740205084E71}" dt="2024-05-20T10:09:04.198" v="616" actId="2710"/>
        <pc:sldMkLst>
          <pc:docMk/>
          <pc:sldMk cId="4004530538" sldId="552"/>
        </pc:sldMkLst>
        <pc:spChg chg="mod">
          <ac:chgData name="Nanda Fretes" userId="3251f339cb56ebd4" providerId="LiveId" clId="{198E28C8-F4AC-4BBF-AEED-740205084E71}" dt="2024-05-20T10:09:04.198" v="616" actId="2710"/>
          <ac:spMkLst>
            <pc:docMk/>
            <pc:sldMk cId="4004530538" sldId="552"/>
            <ac:spMk id="8" creationId="{1674CF20-30E3-DA6F-9583-321619842CCB}"/>
          </ac:spMkLst>
        </pc:spChg>
      </pc:sldChg>
      <pc:sldChg chg="add del">
        <pc:chgData name="Nanda Fretes" userId="3251f339cb56ebd4" providerId="LiveId" clId="{198E28C8-F4AC-4BBF-AEED-740205084E71}" dt="2024-05-20T10:09:56.425" v="618" actId="47"/>
        <pc:sldMkLst>
          <pc:docMk/>
          <pc:sldMk cId="1057170051" sldId="553"/>
        </pc:sldMkLst>
      </pc:sldChg>
      <pc:sldChg chg="addSp delSp modSp add mod ord">
        <pc:chgData name="Nanda Fretes" userId="3251f339cb56ebd4" providerId="LiveId" clId="{198E28C8-F4AC-4BBF-AEED-740205084E71}" dt="2024-05-20T10:12:11.919" v="709" actId="20577"/>
        <pc:sldMkLst>
          <pc:docMk/>
          <pc:sldMk cId="1551630061" sldId="553"/>
        </pc:sldMkLst>
        <pc:spChg chg="add del mod">
          <ac:chgData name="Nanda Fretes" userId="3251f339cb56ebd4" providerId="LiveId" clId="{198E28C8-F4AC-4BBF-AEED-740205084E71}" dt="2024-05-20T10:10:51.607" v="624" actId="478"/>
          <ac:spMkLst>
            <pc:docMk/>
            <pc:sldMk cId="1551630061" sldId="553"/>
            <ac:spMk id="4" creationId="{1EFFB2FF-8B0A-B8FA-A08D-B30AC8B57B67}"/>
          </ac:spMkLst>
        </pc:spChg>
        <pc:spChg chg="mod">
          <ac:chgData name="Nanda Fretes" userId="3251f339cb56ebd4" providerId="LiveId" clId="{198E28C8-F4AC-4BBF-AEED-740205084E71}" dt="2024-05-20T10:12:11.919" v="709" actId="20577"/>
          <ac:spMkLst>
            <pc:docMk/>
            <pc:sldMk cId="1551630061" sldId="553"/>
            <ac:spMk id="8" creationId="{1674CF20-30E3-DA6F-9583-321619842CCB}"/>
          </ac:spMkLst>
        </pc:spChg>
      </pc:sldChg>
      <pc:sldChg chg="del">
        <pc:chgData name="Nanda Fretes" userId="3251f339cb56ebd4" providerId="LiveId" clId="{198E28C8-F4AC-4BBF-AEED-740205084E71}" dt="2024-05-20T09:54:57.839" v="5" actId="47"/>
        <pc:sldMkLst>
          <pc:docMk/>
          <pc:sldMk cId="3439217245" sldId="553"/>
        </pc:sldMkLst>
      </pc:sldChg>
      <pc:sldChg chg="del">
        <pc:chgData name="Nanda Fretes" userId="3251f339cb56ebd4" providerId="LiveId" clId="{198E28C8-F4AC-4BBF-AEED-740205084E71}" dt="2024-05-20T09:54:58.228" v="6" actId="47"/>
        <pc:sldMkLst>
          <pc:docMk/>
          <pc:sldMk cId="1959868266" sldId="554"/>
        </pc:sldMkLst>
      </pc:sldChg>
      <pc:sldChg chg="addSp delSp modSp add mod">
        <pc:chgData name="Nanda Fretes" userId="3251f339cb56ebd4" providerId="LiveId" clId="{198E28C8-F4AC-4BBF-AEED-740205084E71}" dt="2024-05-20T10:13:56.241" v="713" actId="1076"/>
        <pc:sldMkLst>
          <pc:docMk/>
          <pc:sldMk cId="3565192773" sldId="554"/>
        </pc:sldMkLst>
        <pc:spChg chg="del">
          <ac:chgData name="Nanda Fretes" userId="3251f339cb56ebd4" providerId="LiveId" clId="{198E28C8-F4AC-4BBF-AEED-740205084E71}" dt="2024-05-20T10:13:50.669" v="711" actId="478"/>
          <ac:spMkLst>
            <pc:docMk/>
            <pc:sldMk cId="3565192773" sldId="554"/>
            <ac:spMk id="8" creationId="{1674CF20-30E3-DA6F-9583-321619842CCB}"/>
          </ac:spMkLst>
        </pc:spChg>
        <pc:picChg chg="add mod">
          <ac:chgData name="Nanda Fretes" userId="3251f339cb56ebd4" providerId="LiveId" clId="{198E28C8-F4AC-4BBF-AEED-740205084E71}" dt="2024-05-20T10:13:56.241" v="713" actId="1076"/>
          <ac:picMkLst>
            <pc:docMk/>
            <pc:sldMk cId="3565192773" sldId="554"/>
            <ac:picMk id="5" creationId="{23D422BA-047C-B12B-D152-7460F5A44506}"/>
          </ac:picMkLst>
        </pc:picChg>
      </pc:sldChg>
      <pc:sldChg chg="add del">
        <pc:chgData name="Nanda Fretes" userId="3251f339cb56ebd4" providerId="LiveId" clId="{198E28C8-F4AC-4BBF-AEED-740205084E71}" dt="2024-05-20T10:14:02.028" v="715" actId="47"/>
        <pc:sldMkLst>
          <pc:docMk/>
          <pc:sldMk cId="483867761" sldId="555"/>
        </pc:sldMkLst>
      </pc:sldChg>
      <pc:sldChg chg="addSp delSp modSp add mod">
        <pc:chgData name="Nanda Fretes" userId="3251f339cb56ebd4" providerId="LiveId" clId="{198E28C8-F4AC-4BBF-AEED-740205084E71}" dt="2024-05-20T10:16:59.726" v="873" actId="1076"/>
        <pc:sldMkLst>
          <pc:docMk/>
          <pc:sldMk cId="1833842069" sldId="555"/>
        </pc:sldMkLst>
        <pc:spChg chg="add mod">
          <ac:chgData name="Nanda Fretes" userId="3251f339cb56ebd4" providerId="LiveId" clId="{198E28C8-F4AC-4BBF-AEED-740205084E71}" dt="2024-05-20T10:16:59.726" v="873" actId="1076"/>
          <ac:spMkLst>
            <pc:docMk/>
            <pc:sldMk cId="1833842069" sldId="555"/>
            <ac:spMk id="7" creationId="{7D783180-C29A-5C0F-8B75-8F74C6E4E730}"/>
          </ac:spMkLst>
        </pc:spChg>
        <pc:picChg chg="del">
          <ac:chgData name="Nanda Fretes" userId="3251f339cb56ebd4" providerId="LiveId" clId="{198E28C8-F4AC-4BBF-AEED-740205084E71}" dt="2024-05-20T10:15:27.628" v="717" actId="478"/>
          <ac:picMkLst>
            <pc:docMk/>
            <pc:sldMk cId="1833842069" sldId="555"/>
            <ac:picMk id="5" creationId="{23D422BA-047C-B12B-D152-7460F5A44506}"/>
          </ac:picMkLst>
        </pc:picChg>
        <pc:picChg chg="add mod">
          <ac:chgData name="Nanda Fretes" userId="3251f339cb56ebd4" providerId="LiveId" clId="{198E28C8-F4AC-4BBF-AEED-740205084E71}" dt="2024-05-20T10:15:31.718" v="719" actId="1076"/>
          <ac:picMkLst>
            <pc:docMk/>
            <pc:sldMk cId="1833842069" sldId="555"/>
            <ac:picMk id="6" creationId="{1B76A307-02A8-EB8B-124E-A1361C28BFE0}"/>
          </ac:picMkLst>
        </pc:picChg>
      </pc:sldChg>
      <pc:sldChg chg="del">
        <pc:chgData name="Nanda Fretes" userId="3251f339cb56ebd4" providerId="LiveId" clId="{198E28C8-F4AC-4BBF-AEED-740205084E71}" dt="2024-05-20T09:54:58.565" v="7" actId="47"/>
        <pc:sldMkLst>
          <pc:docMk/>
          <pc:sldMk cId="3285371855" sldId="555"/>
        </pc:sldMkLst>
      </pc:sldChg>
      <pc:sldChg chg="del">
        <pc:chgData name="Nanda Fretes" userId="3251f339cb56ebd4" providerId="LiveId" clId="{198E28C8-F4AC-4BBF-AEED-740205084E71}" dt="2024-05-20T09:54:58.745" v="8" actId="47"/>
        <pc:sldMkLst>
          <pc:docMk/>
          <pc:sldMk cId="714456380" sldId="556"/>
        </pc:sldMkLst>
      </pc:sldChg>
      <pc:sldChg chg="addSp delSp modSp add mod">
        <pc:chgData name="Nanda Fretes" userId="3251f339cb56ebd4" providerId="LiveId" clId="{198E28C8-F4AC-4BBF-AEED-740205084E71}" dt="2024-05-20T10:19:59.969" v="1005" actId="1076"/>
        <pc:sldMkLst>
          <pc:docMk/>
          <pc:sldMk cId="3581947492" sldId="556"/>
        </pc:sldMkLst>
        <pc:spChg chg="mod">
          <ac:chgData name="Nanda Fretes" userId="3251f339cb56ebd4" providerId="LiveId" clId="{198E28C8-F4AC-4BBF-AEED-740205084E71}" dt="2024-05-20T10:19:59.969" v="1005" actId="1076"/>
          <ac:spMkLst>
            <pc:docMk/>
            <pc:sldMk cId="3581947492" sldId="556"/>
            <ac:spMk id="7" creationId="{7D783180-C29A-5C0F-8B75-8F74C6E4E730}"/>
          </ac:spMkLst>
        </pc:spChg>
        <pc:picChg chg="add mod">
          <ac:chgData name="Nanda Fretes" userId="3251f339cb56ebd4" providerId="LiveId" clId="{198E28C8-F4AC-4BBF-AEED-740205084E71}" dt="2024-05-20T10:18:54.882" v="877" actId="1076"/>
          <ac:picMkLst>
            <pc:docMk/>
            <pc:sldMk cId="3581947492" sldId="556"/>
            <ac:picMk id="5" creationId="{2BB4589F-AD7B-EA6E-BAE0-CB646E188566}"/>
          </ac:picMkLst>
        </pc:picChg>
        <pc:picChg chg="del">
          <ac:chgData name="Nanda Fretes" userId="3251f339cb56ebd4" providerId="LiveId" clId="{198E28C8-F4AC-4BBF-AEED-740205084E71}" dt="2024-05-20T10:18:50.370" v="875" actId="478"/>
          <ac:picMkLst>
            <pc:docMk/>
            <pc:sldMk cId="3581947492" sldId="556"/>
            <ac:picMk id="6" creationId="{1B76A307-02A8-EB8B-124E-A1361C28BFE0}"/>
          </ac:picMkLst>
        </pc:picChg>
      </pc:sldChg>
      <pc:sldChg chg="del">
        <pc:chgData name="Nanda Fretes" userId="3251f339cb56ebd4" providerId="LiveId" clId="{198E28C8-F4AC-4BBF-AEED-740205084E71}" dt="2024-05-20T09:54:59.099" v="9" actId="47"/>
        <pc:sldMkLst>
          <pc:docMk/>
          <pc:sldMk cId="1416020494" sldId="557"/>
        </pc:sldMkLst>
      </pc:sldChg>
      <pc:sldChg chg="addSp delSp modSp add mod">
        <pc:chgData name="Nanda Fretes" userId="3251f339cb56ebd4" providerId="LiveId" clId="{198E28C8-F4AC-4BBF-AEED-740205084E71}" dt="2024-05-20T10:31:15.909" v="1411" actId="478"/>
        <pc:sldMkLst>
          <pc:docMk/>
          <pc:sldMk cId="3501586779" sldId="557"/>
        </pc:sldMkLst>
        <pc:spChg chg="del">
          <ac:chgData name="Nanda Fretes" userId="3251f339cb56ebd4" providerId="LiveId" clId="{198E28C8-F4AC-4BBF-AEED-740205084E71}" dt="2024-05-20T10:31:15.909" v="1411" actId="478"/>
          <ac:spMkLst>
            <pc:docMk/>
            <pc:sldMk cId="3501586779" sldId="557"/>
            <ac:spMk id="2" creationId="{D9FD7F97-6590-3EED-F6BA-53748157D53E}"/>
          </ac:spMkLst>
        </pc:spChg>
        <pc:spChg chg="mod">
          <ac:chgData name="Nanda Fretes" userId="3251f339cb56ebd4" providerId="LiveId" clId="{198E28C8-F4AC-4BBF-AEED-740205084E71}" dt="2024-05-20T10:25:27.207" v="1410" actId="20577"/>
          <ac:spMkLst>
            <pc:docMk/>
            <pc:sldMk cId="3501586779" sldId="557"/>
            <ac:spMk id="7" creationId="{7D783180-C29A-5C0F-8B75-8F74C6E4E730}"/>
          </ac:spMkLst>
        </pc:spChg>
        <pc:picChg chg="del">
          <ac:chgData name="Nanda Fretes" userId="3251f339cb56ebd4" providerId="LiveId" clId="{198E28C8-F4AC-4BBF-AEED-740205084E71}" dt="2024-05-20T10:22:27.335" v="1007" actId="478"/>
          <ac:picMkLst>
            <pc:docMk/>
            <pc:sldMk cId="3501586779" sldId="557"/>
            <ac:picMk id="5" creationId="{2BB4589F-AD7B-EA6E-BAE0-CB646E188566}"/>
          </ac:picMkLst>
        </pc:picChg>
        <pc:picChg chg="add mod">
          <ac:chgData name="Nanda Fretes" userId="3251f339cb56ebd4" providerId="LiveId" clId="{198E28C8-F4AC-4BBF-AEED-740205084E71}" dt="2024-05-20T10:22:40.483" v="1013" actId="1076"/>
          <ac:picMkLst>
            <pc:docMk/>
            <pc:sldMk cId="3501586779" sldId="557"/>
            <ac:picMk id="6" creationId="{2A25DBEF-8083-596C-4F2D-0B14D0312085}"/>
          </ac:picMkLst>
        </pc:picChg>
      </pc:sldChg>
      <pc:sldChg chg="del">
        <pc:chgData name="Nanda Fretes" userId="3251f339cb56ebd4" providerId="LiveId" clId="{198E28C8-F4AC-4BBF-AEED-740205084E71}" dt="2024-05-20T09:54:59.499" v="11" actId="47"/>
        <pc:sldMkLst>
          <pc:docMk/>
          <pc:sldMk cId="1420884553" sldId="558"/>
        </pc:sldMkLst>
      </pc:sldChg>
      <pc:sldChg chg="addSp delSp modSp add mod">
        <pc:chgData name="Nanda Fretes" userId="3251f339cb56ebd4" providerId="LiveId" clId="{198E28C8-F4AC-4BBF-AEED-740205084E71}" dt="2024-05-20T10:32:36.941" v="1417" actId="1076"/>
        <pc:sldMkLst>
          <pc:docMk/>
          <pc:sldMk cId="3810317523" sldId="558"/>
        </pc:sldMkLst>
        <pc:spChg chg="del">
          <ac:chgData name="Nanda Fretes" userId="3251f339cb56ebd4" providerId="LiveId" clId="{198E28C8-F4AC-4BBF-AEED-740205084E71}" dt="2024-05-20T10:32:33.305" v="1416" actId="478"/>
          <ac:spMkLst>
            <pc:docMk/>
            <pc:sldMk cId="3810317523" sldId="558"/>
            <ac:spMk id="7" creationId="{7D783180-C29A-5C0F-8B75-8F74C6E4E730}"/>
          </ac:spMkLst>
        </pc:spChg>
        <pc:picChg chg="add mod">
          <ac:chgData name="Nanda Fretes" userId="3251f339cb56ebd4" providerId="LiveId" clId="{198E28C8-F4AC-4BBF-AEED-740205084E71}" dt="2024-05-20T10:32:36.941" v="1417" actId="1076"/>
          <ac:picMkLst>
            <pc:docMk/>
            <pc:sldMk cId="3810317523" sldId="558"/>
            <ac:picMk id="4" creationId="{F6DC56E9-0224-78F3-70B8-413D2075B08E}"/>
          </ac:picMkLst>
        </pc:picChg>
        <pc:picChg chg="del">
          <ac:chgData name="Nanda Fretes" userId="3251f339cb56ebd4" providerId="LiveId" clId="{198E28C8-F4AC-4BBF-AEED-740205084E71}" dt="2024-05-20T10:32:24.118" v="1413" actId="478"/>
          <ac:picMkLst>
            <pc:docMk/>
            <pc:sldMk cId="3810317523" sldId="558"/>
            <ac:picMk id="6" creationId="{2A25DBEF-8083-596C-4F2D-0B14D0312085}"/>
          </ac:picMkLst>
        </pc:picChg>
      </pc:sldChg>
      <pc:sldChg chg="del">
        <pc:chgData name="Nanda Fretes" userId="3251f339cb56ebd4" providerId="LiveId" clId="{198E28C8-F4AC-4BBF-AEED-740205084E71}" dt="2024-05-20T09:55:00.257" v="15" actId="47"/>
        <pc:sldMkLst>
          <pc:docMk/>
          <pc:sldMk cId="2433120465" sldId="559"/>
        </pc:sldMkLst>
      </pc:sldChg>
      <pc:sldChg chg="addSp delSp add mod">
        <pc:chgData name="Nanda Fretes" userId="3251f339cb56ebd4" providerId="LiveId" clId="{198E28C8-F4AC-4BBF-AEED-740205084E71}" dt="2024-05-20T10:33:07.150" v="1420" actId="22"/>
        <pc:sldMkLst>
          <pc:docMk/>
          <pc:sldMk cId="2741748884" sldId="559"/>
        </pc:sldMkLst>
        <pc:picChg chg="del">
          <ac:chgData name="Nanda Fretes" userId="3251f339cb56ebd4" providerId="LiveId" clId="{198E28C8-F4AC-4BBF-AEED-740205084E71}" dt="2024-05-20T10:33:06.522" v="1419" actId="478"/>
          <ac:picMkLst>
            <pc:docMk/>
            <pc:sldMk cId="2741748884" sldId="559"/>
            <ac:picMk id="4" creationId="{F6DC56E9-0224-78F3-70B8-413D2075B08E}"/>
          </ac:picMkLst>
        </pc:picChg>
        <pc:picChg chg="add">
          <ac:chgData name="Nanda Fretes" userId="3251f339cb56ebd4" providerId="LiveId" clId="{198E28C8-F4AC-4BBF-AEED-740205084E71}" dt="2024-05-20T10:33:07.150" v="1420" actId="22"/>
          <ac:picMkLst>
            <pc:docMk/>
            <pc:sldMk cId="2741748884" sldId="559"/>
            <ac:picMk id="5" creationId="{D9EB5E84-3173-22F2-0DD3-0076C26C2DEA}"/>
          </ac:picMkLst>
        </pc:picChg>
      </pc:sldChg>
      <pc:sldChg chg="del">
        <pc:chgData name="Nanda Fretes" userId="3251f339cb56ebd4" providerId="LiveId" clId="{198E28C8-F4AC-4BBF-AEED-740205084E71}" dt="2024-05-20T09:55:00.482" v="16" actId="47"/>
        <pc:sldMkLst>
          <pc:docMk/>
          <pc:sldMk cId="545661806" sldId="560"/>
        </pc:sldMkLst>
      </pc:sldChg>
      <pc:sldChg chg="addSp delSp modSp add mod">
        <pc:chgData name="Nanda Fretes" userId="3251f339cb56ebd4" providerId="LiveId" clId="{198E28C8-F4AC-4BBF-AEED-740205084E71}" dt="2024-05-20T10:33:44.517" v="1425" actId="1076"/>
        <pc:sldMkLst>
          <pc:docMk/>
          <pc:sldMk cId="3638444313" sldId="560"/>
        </pc:sldMkLst>
        <pc:picChg chg="add mod">
          <ac:chgData name="Nanda Fretes" userId="3251f339cb56ebd4" providerId="LiveId" clId="{198E28C8-F4AC-4BBF-AEED-740205084E71}" dt="2024-05-20T10:33:44.517" v="1425" actId="1076"/>
          <ac:picMkLst>
            <pc:docMk/>
            <pc:sldMk cId="3638444313" sldId="560"/>
            <ac:picMk id="4" creationId="{9BC8AF3F-CD2D-A702-73AF-C8E5E498EACB}"/>
          </ac:picMkLst>
        </pc:picChg>
        <pc:picChg chg="del">
          <ac:chgData name="Nanda Fretes" userId="3251f339cb56ebd4" providerId="LiveId" clId="{198E28C8-F4AC-4BBF-AEED-740205084E71}" dt="2024-05-20T10:33:39.944" v="1422" actId="478"/>
          <ac:picMkLst>
            <pc:docMk/>
            <pc:sldMk cId="3638444313" sldId="560"/>
            <ac:picMk id="5" creationId="{D9EB5E84-3173-22F2-0DD3-0076C26C2DEA}"/>
          </ac:picMkLst>
        </pc:picChg>
      </pc:sldChg>
      <pc:sldChg chg="del">
        <pc:chgData name="Nanda Fretes" userId="3251f339cb56ebd4" providerId="LiveId" clId="{198E28C8-F4AC-4BBF-AEED-740205084E71}" dt="2024-05-20T09:58:10.088" v="300" actId="47"/>
        <pc:sldMkLst>
          <pc:docMk/>
          <pc:sldMk cId="2153312153" sldId="561"/>
        </pc:sldMkLst>
      </pc:sldChg>
      <pc:sldChg chg="del">
        <pc:chgData name="Nanda Fretes" userId="3251f339cb56ebd4" providerId="LiveId" clId="{198E28C8-F4AC-4BBF-AEED-740205084E71}" dt="2024-05-20T09:54:59.297" v="10" actId="47"/>
        <pc:sldMkLst>
          <pc:docMk/>
          <pc:sldMk cId="1431469414" sldId="562"/>
        </pc:sldMkLst>
      </pc:sldChg>
      <pc:sldChg chg="del">
        <pc:chgData name="Nanda Fretes" userId="3251f339cb56ebd4" providerId="LiveId" clId="{198E28C8-F4AC-4BBF-AEED-740205084E71}" dt="2024-05-20T09:54:59.878" v="13" actId="47"/>
        <pc:sldMkLst>
          <pc:docMk/>
          <pc:sldMk cId="2712320014" sldId="563"/>
        </pc:sldMkLst>
      </pc:sldChg>
      <pc:sldChg chg="del">
        <pc:chgData name="Nanda Fretes" userId="3251f339cb56ebd4" providerId="LiveId" clId="{198E28C8-F4AC-4BBF-AEED-740205084E71}" dt="2024-05-20T09:55:00.083" v="14" actId="47"/>
        <pc:sldMkLst>
          <pc:docMk/>
          <pc:sldMk cId="2851158128" sldId="564"/>
        </pc:sldMkLst>
      </pc:sldChg>
      <pc:sldChg chg="del">
        <pc:chgData name="Nanda Fretes" userId="3251f339cb56ebd4" providerId="LiveId" clId="{198E28C8-F4AC-4BBF-AEED-740205084E71}" dt="2024-05-20T09:54:59.694" v="12" actId="47"/>
        <pc:sldMkLst>
          <pc:docMk/>
          <pc:sldMk cId="4174150551" sldId="5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534D7-6D90-41EC-8E3A-8FF89FAE9B09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8651B-156B-45E9-8C7F-A370AD80C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4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84E8-0E51-406D-ADBD-2D61AD0300C1}" type="datetime1">
              <a:rPr lang="pt-BR" smtClean="0"/>
              <a:t>20/05/2024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22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A61F-9BBE-4E3D-A531-7BF071D46C0D}" type="datetime1">
              <a:rPr lang="pt-BR" smtClean="0"/>
              <a:t>20/05/2024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38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808-8BE2-4C2D-ACE0-D875824012F7}" type="datetime1">
              <a:rPr lang="pt-BR" smtClean="0"/>
              <a:t>20/05/2024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3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60E8-7B6A-4676-BFD3-C61848D1B898}" type="datetime1">
              <a:rPr lang="pt-BR" smtClean="0"/>
              <a:t>20/05/2024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8685-4C99-4652-BE59-18913BC85819}" type="datetime1">
              <a:rPr lang="pt-BR" smtClean="0"/>
              <a:t>20/05/2024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24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E109-ED78-4166-8788-085813B79FB0}" type="datetime1">
              <a:rPr lang="pt-BR" smtClean="0"/>
              <a:t>20/05/2024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03B9-4E33-48CC-ABA2-0F9AD1BE8089}" type="datetime1">
              <a:rPr lang="pt-BR" smtClean="0"/>
              <a:t>20/05/2024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48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9B99-6262-4395-BAB3-D6B9937502B1}" type="datetime1">
              <a:rPr lang="pt-BR" smtClean="0"/>
              <a:t>20/05/2024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85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3844-AF5A-4D12-BFC7-6AA3BBD1D257}" type="datetime1">
              <a:rPr lang="pt-BR" smtClean="0"/>
              <a:t>20/05/2024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27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3E12-451A-4306-8032-F4E817BDE728}" type="datetime1">
              <a:rPr lang="pt-BR" smtClean="0"/>
              <a:t>20/05/2024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56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283-8FE9-4489-ABB8-037B772BAA2F}" type="datetime1">
              <a:rPr lang="pt-BR" smtClean="0"/>
              <a:t>20/05/2024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9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179C0-EF26-48AB-AAA2-2D06E89729A3}" type="datetime1">
              <a:rPr lang="pt-BR" smtClean="0"/>
              <a:t>20/05/2024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20B761-6A59-4B1C-B053-13F935F351CC}"/>
              </a:ext>
            </a:extLst>
          </p:cNvPr>
          <p:cNvSpPr/>
          <p:nvPr userDrawn="1"/>
        </p:nvSpPr>
        <p:spPr>
          <a:xfrm>
            <a:off x="0" y="875145"/>
            <a:ext cx="304800" cy="5107709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400"/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2E6887F8-38A4-4498-9C84-7D1552D7BB19}"/>
              </a:ext>
            </a:extLst>
          </p:cNvPr>
          <p:cNvSpPr txBox="1"/>
          <p:nvPr userDrawn="1"/>
        </p:nvSpPr>
        <p:spPr>
          <a:xfrm>
            <a:off x="-60960" y="2398171"/>
            <a:ext cx="430887" cy="206165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PROFESSOR LINDOMAR</a:t>
            </a:r>
          </a:p>
        </p:txBody>
      </p:sp>
    </p:spTree>
    <p:extLst>
      <p:ext uri="{BB962C8B-B14F-4D97-AF65-F5344CB8AC3E}">
        <p14:creationId xmlns:p14="http://schemas.microsoft.com/office/powerpoint/2010/main" val="26170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572BBD5-BA3A-4603-9415-53E0307E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effectLst/>
              </a:rPr>
              <a:t>FrontEnd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2A238F8-20E9-46AD-9DCD-9C8765F0C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0332A9-35F4-4F0E-AF66-F73616E99960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288989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FD7F97-6590-3EED-F6BA-53748157D53E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B76A307-02A8-EB8B-124E-A1361C28B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0736"/>
            <a:ext cx="5486875" cy="609652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D783180-C29A-5C0F-8B75-8F74C6E4E730}"/>
              </a:ext>
            </a:extLst>
          </p:cNvPr>
          <p:cNvSpPr txBox="1"/>
          <p:nvPr/>
        </p:nvSpPr>
        <p:spPr>
          <a:xfrm>
            <a:off x="609125" y="2010331"/>
            <a:ext cx="489416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Cadastro via API</a:t>
            </a:r>
          </a:p>
          <a:p>
            <a:endParaRPr lang="pt-BR" sz="3200" b="1" dirty="0">
              <a:solidFill>
                <a:srgbClr val="FF0000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Para fazer o cadastro, podemos contar com o </a:t>
            </a: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zod</a:t>
            </a: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para fazer a primeira validação dos dados passados pelo formulário. </a:t>
            </a:r>
          </a:p>
        </p:txBody>
      </p:sp>
    </p:spTree>
    <p:extLst>
      <p:ext uri="{BB962C8B-B14F-4D97-AF65-F5344CB8AC3E}">
        <p14:creationId xmlns:p14="http://schemas.microsoft.com/office/powerpoint/2010/main" val="1833842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FD7F97-6590-3EED-F6BA-53748157D53E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D783180-C29A-5C0F-8B75-8F74C6E4E730}"/>
              </a:ext>
            </a:extLst>
          </p:cNvPr>
          <p:cNvSpPr txBox="1"/>
          <p:nvPr/>
        </p:nvSpPr>
        <p:spPr>
          <a:xfrm>
            <a:off x="697615" y="1366683"/>
            <a:ext cx="4267675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Cadastro via API</a:t>
            </a:r>
          </a:p>
          <a:p>
            <a:endParaRPr lang="pt-BR" sz="3200" b="1" dirty="0">
              <a:solidFill>
                <a:srgbClr val="FF0000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Construo meu </a:t>
            </a: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zodResolver</a:t>
            </a: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para resolver o </a:t>
            </a: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que montamos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 montamos a função </a:t>
            </a: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obterdadosFormulário</a:t>
            </a:r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B4589F-AD7B-EA6E-BAE0-CB646E188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76" y="1125374"/>
            <a:ext cx="6759526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47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D783180-C29A-5C0F-8B75-8F74C6E4E730}"/>
              </a:ext>
            </a:extLst>
          </p:cNvPr>
          <p:cNvSpPr txBox="1"/>
          <p:nvPr/>
        </p:nvSpPr>
        <p:spPr>
          <a:xfrm>
            <a:off x="852474" y="4482992"/>
            <a:ext cx="105332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Passo a URL de endereço onde quero fazer o cadastro dos meus sensores, informando que o corpo será feito por </a:t>
            </a:r>
            <a:r>
              <a:rPr lang="pt-BR" sz="1600" dirty="0" err="1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lang="pt-BR" sz="16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Caso a resposta seja OK (200) exibo a mensagem por meio de alerta que o sensor foi cadastrado com sucesso</a:t>
            </a:r>
          </a:p>
          <a:p>
            <a:endParaRPr lang="pt-BR" sz="16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Caso </a:t>
            </a:r>
            <a:r>
              <a:rPr lang="pt-BR" sz="1600" dirty="0" err="1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constrario</a:t>
            </a:r>
            <a:r>
              <a:rPr lang="pt-BR" sz="16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exibo a mensagem informando que foi dado um erro e reforço isso no uso do </a:t>
            </a:r>
            <a:r>
              <a:rPr lang="pt-BR" sz="1600" dirty="0" err="1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pt-BR" sz="16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Catch.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A25DBEF-8083-596C-4F2D-0B14D0312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42" y="122151"/>
            <a:ext cx="10972800" cy="425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86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6DC56E9-0224-78F3-70B8-413D2075B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315" y="171167"/>
            <a:ext cx="7483488" cy="651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17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EB5E84-3173-22F2-0DD3-0076C26C2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220" y="87340"/>
            <a:ext cx="6919560" cy="668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48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BC8AF3F-CD2D-A702-73AF-C8E5E498E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051" y="987003"/>
            <a:ext cx="8727836" cy="415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4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779053" y="887668"/>
            <a:ext cx="10793514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Consumo de API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Durante as aulas, nós já fizemos o </a:t>
            </a:r>
            <a:r>
              <a:rPr lang="pt-BR" sz="2400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consumo de API, conectando ao The </a:t>
            </a:r>
            <a:r>
              <a:rPr lang="pt-BR" sz="2400" dirty="0" err="1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Movie</a:t>
            </a:r>
            <a:r>
              <a:rPr lang="pt-BR" sz="2400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DB. </a:t>
            </a:r>
          </a:p>
          <a:p>
            <a:pPr algn="l"/>
            <a:endParaRPr lang="pt-BR" sz="2400" dirty="0">
              <a:solidFill>
                <a:srgbClr val="0D0D0D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Mas para fazer o uso da API criada na aula de </a:t>
            </a:r>
            <a:r>
              <a:rPr lang="pt-BR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pt-B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para o projeto integrador, já podemos também fazer o uso da mesma lógica. </a:t>
            </a:r>
          </a:p>
          <a:p>
            <a:pPr algn="l"/>
            <a:endParaRPr lang="pt-BR" sz="2400" dirty="0">
              <a:solidFill>
                <a:srgbClr val="0D0D0D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Vou deixar um exemplo ainda no nosso projeto, para dar ideia no projeto integrador. 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FD7F97-6590-3EED-F6BA-53748157D53E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13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FD7F97-6590-3EED-F6BA-53748157D53E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4BE5DD-A53E-7CE1-F116-222483E06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586"/>
          <a:stretch/>
        </p:blipFill>
        <p:spPr>
          <a:xfrm>
            <a:off x="3078649" y="3028536"/>
            <a:ext cx="8720061" cy="363189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51A7E24-2E13-CF73-9610-E5921B4C5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88" y="1452369"/>
            <a:ext cx="5757610" cy="119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13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779053" y="887668"/>
            <a:ext cx="10793514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Consumo de API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Criando um novo arquivo em páginas, usar para fazer o consumo da API. </a:t>
            </a:r>
          </a:p>
          <a:p>
            <a:pPr algn="l"/>
            <a:endParaRPr lang="pt-BR" sz="2400" dirty="0">
              <a:solidFill>
                <a:srgbClr val="0D0D0D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dirty="0">
              <a:solidFill>
                <a:srgbClr val="0D0D0D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sensores: Armazena a lista de sensores.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loading</a:t>
            </a: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Indica se os dados estão sendo carregados.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Armazena possíveis erros que ocorram durante a busca dos dados, começando com NULL.</a:t>
            </a: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FD7F97-6590-3EED-F6BA-53748157D53E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682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FD7F97-6590-3EED-F6BA-53748157D53E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E75E689-4094-99F8-E4BF-7CA986871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8" y="871537"/>
            <a:ext cx="11032524" cy="570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20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779053" y="887668"/>
            <a:ext cx="10793514" cy="5394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Consumo de API</a:t>
            </a:r>
          </a:p>
          <a:p>
            <a:endParaRPr lang="pt-BR" sz="3200" b="1" dirty="0">
              <a:solidFill>
                <a:srgbClr val="FF0000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Obtém um token de acesso do </a:t>
            </a: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localStorage</a:t>
            </a: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Faz uma requisição GET para a API de sensores.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 a resposta for bem-sucedida, converte os dados para JSON e os armazena no estado sensores.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 houver um erro, armazena a mensagem de erro no estado </a:t>
            </a: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Em ambos os casos, define </a:t>
            </a: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loading</a:t>
            </a: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como false após a tentativa de busca.</a:t>
            </a:r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FD7F97-6590-3EED-F6BA-53748157D53E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530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FD7F97-6590-3EED-F6BA-53748157D53E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5F24F63-F221-38F7-F941-BEB152775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52" y="315960"/>
            <a:ext cx="10806096" cy="62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19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779053" y="887668"/>
            <a:ext cx="10793514" cy="3917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Consumo de API</a:t>
            </a:r>
          </a:p>
          <a:p>
            <a:endParaRPr lang="pt-BR" sz="3200" b="1" dirty="0">
              <a:solidFill>
                <a:srgbClr val="FF0000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 os dados ainda estão sendo carregados (</a:t>
            </a: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loading</a:t>
            </a: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), exibe uma mensagem "Carregando...".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 ocorreu um erro, exibe a mensagem de erro.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Depois exibo a resposta do que estamos recebendo da API. </a:t>
            </a:r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FD7F97-6590-3EED-F6BA-53748157D53E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630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FD7F97-6590-3EED-F6BA-53748157D53E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D422BA-047C-B12B-D152-7460F5A44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320" y="871537"/>
            <a:ext cx="5075360" cy="59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92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11290</TotalTime>
  <Words>394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FrontEnd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SESI_SENAI_SP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lab17</dc:creator>
  <cp:lastModifiedBy>Nanda Fretes</cp:lastModifiedBy>
  <cp:revision>415</cp:revision>
  <dcterms:created xsi:type="dcterms:W3CDTF">2019-06-17T10:47:58Z</dcterms:created>
  <dcterms:modified xsi:type="dcterms:W3CDTF">2024-05-20T10:33:48Z</dcterms:modified>
</cp:coreProperties>
</file>