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7" r:id="rId2"/>
    <p:sldId id="54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1315E2B6-4681-431A-A935-0E12A5D846A4}"/>
    <pc:docChg chg="delSld">
      <pc:chgData name="Nanda Fretes" userId="3251f339cb56ebd4" providerId="LiveId" clId="{1315E2B6-4681-431A-A935-0E12A5D846A4}" dt="2024-05-27T13:54:52.052" v="12" actId="47"/>
      <pc:docMkLst>
        <pc:docMk/>
      </pc:docMkLst>
      <pc:sldChg chg="del">
        <pc:chgData name="Nanda Fretes" userId="3251f339cb56ebd4" providerId="LiveId" clId="{1315E2B6-4681-431A-A935-0E12A5D846A4}" dt="2024-05-27T13:54:45.217" v="0" actId="47"/>
        <pc:sldMkLst>
          <pc:docMk/>
          <pc:sldMk cId="574213894" sldId="548"/>
        </pc:sldMkLst>
      </pc:sldChg>
      <pc:sldChg chg="del">
        <pc:chgData name="Nanda Fretes" userId="3251f339cb56ebd4" providerId="LiveId" clId="{1315E2B6-4681-431A-A935-0E12A5D846A4}" dt="2024-05-27T13:54:45.862" v="1" actId="47"/>
        <pc:sldMkLst>
          <pc:docMk/>
          <pc:sldMk cId="1721682235" sldId="549"/>
        </pc:sldMkLst>
      </pc:sldChg>
      <pc:sldChg chg="del">
        <pc:chgData name="Nanda Fretes" userId="3251f339cb56ebd4" providerId="LiveId" clId="{1315E2B6-4681-431A-A935-0E12A5D846A4}" dt="2024-05-27T13:54:46.515" v="2" actId="47"/>
        <pc:sldMkLst>
          <pc:docMk/>
          <pc:sldMk cId="1634920448" sldId="550"/>
        </pc:sldMkLst>
      </pc:sldChg>
      <pc:sldChg chg="del">
        <pc:chgData name="Nanda Fretes" userId="3251f339cb56ebd4" providerId="LiveId" clId="{1315E2B6-4681-431A-A935-0E12A5D846A4}" dt="2024-05-27T13:54:47.609" v="4" actId="47"/>
        <pc:sldMkLst>
          <pc:docMk/>
          <pc:sldMk cId="1226719072" sldId="551"/>
        </pc:sldMkLst>
      </pc:sldChg>
      <pc:sldChg chg="del">
        <pc:chgData name="Nanda Fretes" userId="3251f339cb56ebd4" providerId="LiveId" clId="{1315E2B6-4681-431A-A935-0E12A5D846A4}" dt="2024-05-27T13:54:47.072" v="3" actId="47"/>
        <pc:sldMkLst>
          <pc:docMk/>
          <pc:sldMk cId="4004530538" sldId="552"/>
        </pc:sldMkLst>
      </pc:sldChg>
      <pc:sldChg chg="del">
        <pc:chgData name="Nanda Fretes" userId="3251f339cb56ebd4" providerId="LiveId" clId="{1315E2B6-4681-431A-A935-0E12A5D846A4}" dt="2024-05-27T13:54:48.117" v="5" actId="47"/>
        <pc:sldMkLst>
          <pc:docMk/>
          <pc:sldMk cId="1551630061" sldId="553"/>
        </pc:sldMkLst>
      </pc:sldChg>
      <pc:sldChg chg="del">
        <pc:chgData name="Nanda Fretes" userId="3251f339cb56ebd4" providerId="LiveId" clId="{1315E2B6-4681-431A-A935-0E12A5D846A4}" dt="2024-05-27T13:54:48.646" v="6" actId="47"/>
        <pc:sldMkLst>
          <pc:docMk/>
          <pc:sldMk cId="3565192773" sldId="554"/>
        </pc:sldMkLst>
      </pc:sldChg>
      <pc:sldChg chg="del">
        <pc:chgData name="Nanda Fretes" userId="3251f339cb56ebd4" providerId="LiveId" clId="{1315E2B6-4681-431A-A935-0E12A5D846A4}" dt="2024-05-27T13:54:49.186" v="7" actId="47"/>
        <pc:sldMkLst>
          <pc:docMk/>
          <pc:sldMk cId="1833842069" sldId="555"/>
        </pc:sldMkLst>
      </pc:sldChg>
      <pc:sldChg chg="del">
        <pc:chgData name="Nanda Fretes" userId="3251f339cb56ebd4" providerId="LiveId" clId="{1315E2B6-4681-431A-A935-0E12A5D846A4}" dt="2024-05-27T13:54:49.715" v="8" actId="47"/>
        <pc:sldMkLst>
          <pc:docMk/>
          <pc:sldMk cId="3581947492" sldId="556"/>
        </pc:sldMkLst>
      </pc:sldChg>
      <pc:sldChg chg="del">
        <pc:chgData name="Nanda Fretes" userId="3251f339cb56ebd4" providerId="LiveId" clId="{1315E2B6-4681-431A-A935-0E12A5D846A4}" dt="2024-05-27T13:54:50.323" v="9" actId="47"/>
        <pc:sldMkLst>
          <pc:docMk/>
          <pc:sldMk cId="3501586779" sldId="557"/>
        </pc:sldMkLst>
      </pc:sldChg>
      <pc:sldChg chg="del">
        <pc:chgData name="Nanda Fretes" userId="3251f339cb56ebd4" providerId="LiveId" clId="{1315E2B6-4681-431A-A935-0E12A5D846A4}" dt="2024-05-27T13:54:50.885" v="10" actId="47"/>
        <pc:sldMkLst>
          <pc:docMk/>
          <pc:sldMk cId="3810317523" sldId="558"/>
        </pc:sldMkLst>
      </pc:sldChg>
      <pc:sldChg chg="del">
        <pc:chgData name="Nanda Fretes" userId="3251f339cb56ebd4" providerId="LiveId" clId="{1315E2B6-4681-431A-A935-0E12A5D846A4}" dt="2024-05-27T13:54:51.460" v="11" actId="47"/>
        <pc:sldMkLst>
          <pc:docMk/>
          <pc:sldMk cId="2741748884" sldId="559"/>
        </pc:sldMkLst>
      </pc:sldChg>
      <pc:sldChg chg="del">
        <pc:chgData name="Nanda Fretes" userId="3251f339cb56ebd4" providerId="LiveId" clId="{1315E2B6-4681-431A-A935-0E12A5D846A4}" dt="2024-05-27T13:54:52.052" v="12" actId="47"/>
        <pc:sldMkLst>
          <pc:docMk/>
          <pc:sldMk cId="3638444313" sldId="5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27/05/2024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27/05/2024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79053" y="887668"/>
            <a:ext cx="1079351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Consumo de API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Durante as aulas, nós já fizemos o </a:t>
            </a:r>
            <a:r>
              <a:rPr lang="pt-BR" sz="24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consumo de API, conectando ao The </a:t>
            </a:r>
            <a:r>
              <a:rPr lang="pt-BR" sz="2400" dirty="0" err="1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pt-BR" sz="24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DB. </a:t>
            </a:r>
          </a:p>
          <a:p>
            <a:pPr algn="l"/>
            <a:endParaRPr lang="pt-BR" sz="24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Mas para fazer o uso da API criada na aula de </a:t>
            </a:r>
            <a:r>
              <a:rPr lang="pt-B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o projeto integrador, já podemos também fazer o uso da mesma lógica. </a:t>
            </a:r>
          </a:p>
          <a:p>
            <a:pPr algn="l"/>
            <a:endParaRPr lang="pt-BR" sz="24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Vou deixar um exemplo ainda no nosso projeto, para dar ideia no projeto integrador.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37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11290</TotalTime>
  <Words>72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FrontEnd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416</cp:revision>
  <dcterms:created xsi:type="dcterms:W3CDTF">2019-06-17T10:47:58Z</dcterms:created>
  <dcterms:modified xsi:type="dcterms:W3CDTF">2024-05-27T13:54:54Z</dcterms:modified>
</cp:coreProperties>
</file>