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97" r:id="rId2"/>
    <p:sldId id="452" r:id="rId3"/>
    <p:sldId id="453" r:id="rId4"/>
    <p:sldId id="454" r:id="rId5"/>
    <p:sldId id="455" r:id="rId6"/>
    <p:sldId id="456" r:id="rId7"/>
    <p:sldId id="457" r:id="rId8"/>
    <p:sldId id="460" r:id="rId9"/>
    <p:sldId id="463" r:id="rId10"/>
    <p:sldId id="461" r:id="rId11"/>
    <p:sldId id="462" r:id="rId12"/>
    <p:sldId id="466" r:id="rId13"/>
    <p:sldId id="467" r:id="rId14"/>
    <p:sldId id="468" r:id="rId15"/>
    <p:sldId id="469" r:id="rId16"/>
    <p:sldId id="470" r:id="rId17"/>
    <p:sldId id="471" r:id="rId18"/>
    <p:sldId id="464" r:id="rId19"/>
    <p:sldId id="4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4F3CA-8E7A-496B-9F91-D7EFD27D4F05}" v="49" dt="2024-03-11T01:18:2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3694F3CA-8E7A-496B-9F91-D7EFD27D4F05}"/>
    <pc:docChg chg="undo custSel addSld delSld modSld">
      <pc:chgData name="Nanda Fretes" userId="3251f339cb56ebd4" providerId="LiveId" clId="{3694F3CA-8E7A-496B-9F91-D7EFD27D4F05}" dt="2024-03-11T01:40:17.670" v="2437" actId="20577"/>
      <pc:docMkLst>
        <pc:docMk/>
      </pc:docMkLst>
      <pc:sldChg chg="modSp mod">
        <pc:chgData name="Nanda Fretes" userId="3251f339cb56ebd4" providerId="LiveId" clId="{3694F3CA-8E7A-496B-9F91-D7EFD27D4F05}" dt="2024-03-10T17:30:31.997" v="42" actId="6549"/>
        <pc:sldMkLst>
          <pc:docMk/>
          <pc:sldMk cId="3761791291" sldId="452"/>
        </pc:sldMkLst>
        <pc:spChg chg="mod">
          <ac:chgData name="Nanda Fretes" userId="3251f339cb56ebd4" providerId="LiveId" clId="{3694F3CA-8E7A-496B-9F91-D7EFD27D4F05}" dt="2024-03-10T17:28:17.513" v="34" actId="14100"/>
          <ac:spMkLst>
            <pc:docMk/>
            <pc:sldMk cId="3761791291" sldId="452"/>
            <ac:spMk id="2" creationId="{9DEA6351-6BA6-3B49-9C57-8F7467E22545}"/>
          </ac:spMkLst>
        </pc:spChg>
        <pc:spChg chg="mod">
          <ac:chgData name="Nanda Fretes" userId="3251f339cb56ebd4" providerId="LiveId" clId="{3694F3CA-8E7A-496B-9F91-D7EFD27D4F05}" dt="2024-03-10T17:30:31.997" v="42" actId="6549"/>
          <ac:spMkLst>
            <pc:docMk/>
            <pc:sldMk cId="3761791291" sldId="452"/>
            <ac:spMk id="5" creationId="{E5292867-FD5B-168A-1C36-4584851E8ECC}"/>
          </ac:spMkLst>
        </pc:spChg>
      </pc:sldChg>
      <pc:sldChg chg="addSp modSp add mod">
        <pc:chgData name="Nanda Fretes" userId="3251f339cb56ebd4" providerId="LiveId" clId="{3694F3CA-8E7A-496B-9F91-D7EFD27D4F05}" dt="2024-03-10T23:58:04.261" v="439" actId="20577"/>
        <pc:sldMkLst>
          <pc:docMk/>
          <pc:sldMk cId="755692816" sldId="453"/>
        </pc:sldMkLst>
        <pc:spChg chg="mod">
          <ac:chgData name="Nanda Fretes" userId="3251f339cb56ebd4" providerId="LiveId" clId="{3694F3CA-8E7A-496B-9F91-D7EFD27D4F05}" dt="2024-03-10T18:07:59.897" v="67" actId="6549"/>
          <ac:spMkLst>
            <pc:docMk/>
            <pc:sldMk cId="755692816" sldId="453"/>
            <ac:spMk id="5" creationId="{E5292867-FD5B-168A-1C36-4584851E8ECC}"/>
          </ac:spMkLst>
        </pc:spChg>
        <pc:spChg chg="add mod">
          <ac:chgData name="Nanda Fretes" userId="3251f339cb56ebd4" providerId="LiveId" clId="{3694F3CA-8E7A-496B-9F91-D7EFD27D4F05}" dt="2024-03-10T23:58:04.261" v="439" actId="20577"/>
          <ac:spMkLst>
            <pc:docMk/>
            <pc:sldMk cId="755692816" sldId="453"/>
            <ac:spMk id="6" creationId="{3643592E-D4CC-0D30-1DE2-0B1DC22FE053}"/>
          </ac:spMkLst>
        </pc:spChg>
      </pc:sldChg>
      <pc:sldChg chg="del">
        <pc:chgData name="Nanda Fretes" userId="3251f339cb56ebd4" providerId="LiveId" clId="{3694F3CA-8E7A-496B-9F91-D7EFD27D4F05}" dt="2024-03-10T17:30:33.349" v="43" actId="47"/>
        <pc:sldMkLst>
          <pc:docMk/>
          <pc:sldMk cId="1436024187" sldId="453"/>
        </pc:sldMkLst>
      </pc:sldChg>
      <pc:sldChg chg="modSp add mod">
        <pc:chgData name="Nanda Fretes" userId="3251f339cb56ebd4" providerId="LiveId" clId="{3694F3CA-8E7A-496B-9F91-D7EFD27D4F05}" dt="2024-03-10T18:09:51.495" v="99" actId="20577"/>
        <pc:sldMkLst>
          <pc:docMk/>
          <pc:sldMk cId="1467048317" sldId="454"/>
        </pc:sldMkLst>
        <pc:spChg chg="mod">
          <ac:chgData name="Nanda Fretes" userId="3251f339cb56ebd4" providerId="LiveId" clId="{3694F3CA-8E7A-496B-9F91-D7EFD27D4F05}" dt="2024-03-10T18:09:51.495" v="99" actId="20577"/>
          <ac:spMkLst>
            <pc:docMk/>
            <pc:sldMk cId="1467048317" sldId="454"/>
            <ac:spMk id="6" creationId="{3643592E-D4CC-0D30-1DE2-0B1DC22FE053}"/>
          </ac:spMkLst>
        </pc:spChg>
      </pc:sldChg>
      <pc:sldChg chg="del">
        <pc:chgData name="Nanda Fretes" userId="3251f339cb56ebd4" providerId="LiveId" clId="{3694F3CA-8E7A-496B-9F91-D7EFD27D4F05}" dt="2024-03-10T17:30:34.330" v="44" actId="47"/>
        <pc:sldMkLst>
          <pc:docMk/>
          <pc:sldMk cId="2694591977" sldId="454"/>
        </pc:sldMkLst>
      </pc:sldChg>
      <pc:sldChg chg="modSp add mod">
        <pc:chgData name="Nanda Fretes" userId="3251f339cb56ebd4" providerId="LiveId" clId="{3694F3CA-8E7A-496B-9F91-D7EFD27D4F05}" dt="2024-03-10T18:10:35.617" v="102" actId="2711"/>
        <pc:sldMkLst>
          <pc:docMk/>
          <pc:sldMk cId="987871310" sldId="455"/>
        </pc:sldMkLst>
        <pc:spChg chg="mod">
          <ac:chgData name="Nanda Fretes" userId="3251f339cb56ebd4" providerId="LiveId" clId="{3694F3CA-8E7A-496B-9F91-D7EFD27D4F05}" dt="2024-03-10T18:10:35.617" v="102" actId="2711"/>
          <ac:spMkLst>
            <pc:docMk/>
            <pc:sldMk cId="987871310" sldId="455"/>
            <ac:spMk id="6" creationId="{3643592E-D4CC-0D30-1DE2-0B1DC22FE053}"/>
          </ac:spMkLst>
        </pc:spChg>
      </pc:sldChg>
      <pc:sldChg chg="addSp delSp modSp add mod">
        <pc:chgData name="Nanda Fretes" userId="3251f339cb56ebd4" providerId="LiveId" clId="{3694F3CA-8E7A-496B-9F91-D7EFD27D4F05}" dt="2024-03-11T00:07:18.192" v="445" actId="1076"/>
        <pc:sldMkLst>
          <pc:docMk/>
          <pc:sldMk cId="3586673056" sldId="456"/>
        </pc:sldMkLst>
        <pc:spChg chg="mod">
          <ac:chgData name="Nanda Fretes" userId="3251f339cb56ebd4" providerId="LiveId" clId="{3694F3CA-8E7A-496B-9F91-D7EFD27D4F05}" dt="2024-03-10T18:13:12.923" v="161" actId="14100"/>
          <ac:spMkLst>
            <pc:docMk/>
            <pc:sldMk cId="3586673056" sldId="456"/>
            <ac:spMk id="2" creationId="{9DEA6351-6BA6-3B49-9C57-8F7467E22545}"/>
          </ac:spMkLst>
        </pc:spChg>
        <pc:spChg chg="mod">
          <ac:chgData name="Nanda Fretes" userId="3251f339cb56ebd4" providerId="LiveId" clId="{3694F3CA-8E7A-496B-9F91-D7EFD27D4F05}" dt="2024-03-10T18:15:04.575" v="245" actId="113"/>
          <ac:spMkLst>
            <pc:docMk/>
            <pc:sldMk cId="3586673056" sldId="456"/>
            <ac:spMk id="6" creationId="{3643592E-D4CC-0D30-1DE2-0B1DC22FE053}"/>
          </ac:spMkLst>
        </pc:spChg>
        <pc:picChg chg="add del mod modCrop">
          <ac:chgData name="Nanda Fretes" userId="3251f339cb56ebd4" providerId="LiveId" clId="{3694F3CA-8E7A-496B-9F91-D7EFD27D4F05}" dt="2024-03-11T00:07:07.065" v="440" actId="478"/>
          <ac:picMkLst>
            <pc:docMk/>
            <pc:sldMk cId="3586673056" sldId="456"/>
            <ac:picMk id="8" creationId="{46445B9F-ABB5-8A77-9B8B-C34C75F86722}"/>
          </ac:picMkLst>
        </pc:picChg>
        <pc:picChg chg="add mod">
          <ac:chgData name="Nanda Fretes" userId="3251f339cb56ebd4" providerId="LiveId" clId="{3694F3CA-8E7A-496B-9F91-D7EFD27D4F05}" dt="2024-03-11T00:07:18.192" v="445" actId="1076"/>
          <ac:picMkLst>
            <pc:docMk/>
            <pc:sldMk cId="3586673056" sldId="456"/>
            <ac:picMk id="10" creationId="{00A9EF3D-B474-DE30-19BD-4E03A3C6529D}"/>
          </ac:picMkLst>
        </pc:picChg>
      </pc:sldChg>
      <pc:sldChg chg="del">
        <pc:chgData name="Nanda Fretes" userId="3251f339cb56ebd4" providerId="LiveId" clId="{3694F3CA-8E7A-496B-9F91-D7EFD27D4F05}" dt="2024-03-10T17:30:35.297" v="45" actId="47"/>
        <pc:sldMkLst>
          <pc:docMk/>
          <pc:sldMk cId="3744938817" sldId="456"/>
        </pc:sldMkLst>
      </pc:sldChg>
      <pc:sldChg chg="addSp delSp modSp add del mod">
        <pc:chgData name="Nanda Fretes" userId="3251f339cb56ebd4" providerId="LiveId" clId="{3694F3CA-8E7A-496B-9F91-D7EFD27D4F05}" dt="2024-03-11T00:18:03.745" v="733" actId="1076"/>
        <pc:sldMkLst>
          <pc:docMk/>
          <pc:sldMk cId="3240308089" sldId="457"/>
        </pc:sldMkLst>
        <pc:spChg chg="mod">
          <ac:chgData name="Nanda Fretes" userId="3251f339cb56ebd4" providerId="LiveId" clId="{3694F3CA-8E7A-496B-9F91-D7EFD27D4F05}" dt="2024-03-11T00:18:03.745" v="733" actId="1076"/>
          <ac:spMkLst>
            <pc:docMk/>
            <pc:sldMk cId="3240308089" sldId="457"/>
            <ac:spMk id="6" creationId="{3643592E-D4CC-0D30-1DE2-0B1DC22FE053}"/>
          </ac:spMkLst>
        </pc:spChg>
        <pc:picChg chg="del">
          <ac:chgData name="Nanda Fretes" userId="3251f339cb56ebd4" providerId="LiveId" clId="{3694F3CA-8E7A-496B-9F91-D7EFD27D4F05}" dt="2024-03-10T18:14:48.489" v="238" actId="478"/>
          <ac:picMkLst>
            <pc:docMk/>
            <pc:sldMk cId="3240308089" sldId="457"/>
            <ac:picMk id="8" creationId="{46445B9F-ABB5-8A77-9B8B-C34C75F86722}"/>
          </ac:picMkLst>
        </pc:picChg>
        <pc:picChg chg="add del mod">
          <ac:chgData name="Nanda Fretes" userId="3251f339cb56ebd4" providerId="LiveId" clId="{3694F3CA-8E7A-496B-9F91-D7EFD27D4F05}" dt="2024-03-11T00:13:48.984" v="448" actId="478"/>
          <ac:picMkLst>
            <pc:docMk/>
            <pc:sldMk cId="3240308089" sldId="457"/>
            <ac:picMk id="9" creationId="{4CBA6111-AEA1-5B5C-AA11-1D721FA4D376}"/>
          </ac:picMkLst>
        </pc:picChg>
        <pc:picChg chg="add mod">
          <ac:chgData name="Nanda Fretes" userId="3251f339cb56ebd4" providerId="LiveId" clId="{3694F3CA-8E7A-496B-9F91-D7EFD27D4F05}" dt="2024-03-11T00:17:28.748" v="730" actId="1076"/>
          <ac:picMkLst>
            <pc:docMk/>
            <pc:sldMk cId="3240308089" sldId="457"/>
            <ac:picMk id="11" creationId="{B235793E-D1C2-302D-7853-905DFADF2144}"/>
          </ac:picMkLst>
        </pc:picChg>
        <pc:picChg chg="add mod">
          <ac:chgData name="Nanda Fretes" userId="3251f339cb56ebd4" providerId="LiveId" clId="{3694F3CA-8E7A-496B-9F91-D7EFD27D4F05}" dt="2024-03-11T00:14:43.098" v="461" actId="14100"/>
          <ac:picMkLst>
            <pc:docMk/>
            <pc:sldMk cId="3240308089" sldId="457"/>
            <ac:picMk id="13" creationId="{3D63F0E4-20C2-2F6C-44AF-6775CAD3C9CA}"/>
          </ac:picMkLst>
        </pc:picChg>
      </pc:sldChg>
      <pc:sldChg chg="del">
        <pc:chgData name="Nanda Fretes" userId="3251f339cb56ebd4" providerId="LiveId" clId="{3694F3CA-8E7A-496B-9F91-D7EFD27D4F05}" dt="2024-03-10T17:30:36.172" v="46" actId="47"/>
        <pc:sldMkLst>
          <pc:docMk/>
          <pc:sldMk cId="3397714308" sldId="457"/>
        </pc:sldMkLst>
      </pc:sldChg>
      <pc:sldChg chg="add del">
        <pc:chgData name="Nanda Fretes" userId="3251f339cb56ebd4" providerId="LiveId" clId="{3694F3CA-8E7A-496B-9F91-D7EFD27D4F05}" dt="2024-03-11T00:18:28.328" v="734" actId="47"/>
        <pc:sldMkLst>
          <pc:docMk/>
          <pc:sldMk cId="3125117927" sldId="458"/>
        </pc:sldMkLst>
      </pc:sldChg>
      <pc:sldChg chg="add del">
        <pc:chgData name="Nanda Fretes" userId="3251f339cb56ebd4" providerId="LiveId" clId="{3694F3CA-8E7A-496B-9F91-D7EFD27D4F05}" dt="2024-03-11T00:18:38.019" v="735" actId="47"/>
        <pc:sldMkLst>
          <pc:docMk/>
          <pc:sldMk cId="980999015" sldId="459"/>
        </pc:sldMkLst>
      </pc:sldChg>
      <pc:sldChg chg="del">
        <pc:chgData name="Nanda Fretes" userId="3251f339cb56ebd4" providerId="LiveId" clId="{3694F3CA-8E7A-496B-9F91-D7EFD27D4F05}" dt="2024-03-10T17:30:37.009" v="47" actId="47"/>
        <pc:sldMkLst>
          <pc:docMk/>
          <pc:sldMk cId="2910457793" sldId="459"/>
        </pc:sldMkLst>
      </pc:sldChg>
      <pc:sldChg chg="addSp delSp modSp add mod">
        <pc:chgData name="Nanda Fretes" userId="3251f339cb56ebd4" providerId="LiveId" clId="{3694F3CA-8E7A-496B-9F91-D7EFD27D4F05}" dt="2024-03-10T18:19:37.479" v="328" actId="1076"/>
        <pc:sldMkLst>
          <pc:docMk/>
          <pc:sldMk cId="2137170399" sldId="460"/>
        </pc:sldMkLst>
        <pc:spChg chg="mod">
          <ac:chgData name="Nanda Fretes" userId="3251f339cb56ebd4" providerId="LiveId" clId="{3694F3CA-8E7A-496B-9F91-D7EFD27D4F05}" dt="2024-03-10T18:17:14.151" v="309" actId="1076"/>
          <ac:spMkLst>
            <pc:docMk/>
            <pc:sldMk cId="2137170399" sldId="460"/>
            <ac:spMk id="2" creationId="{9DEA6351-6BA6-3B49-9C57-8F7467E22545}"/>
          </ac:spMkLst>
        </pc:spChg>
        <pc:spChg chg="mod">
          <ac:chgData name="Nanda Fretes" userId="3251f339cb56ebd4" providerId="LiveId" clId="{3694F3CA-8E7A-496B-9F91-D7EFD27D4F05}" dt="2024-03-10T18:19:37.479" v="328" actId="1076"/>
          <ac:spMkLst>
            <pc:docMk/>
            <pc:sldMk cId="2137170399" sldId="460"/>
            <ac:spMk id="6" creationId="{3643592E-D4CC-0D30-1DE2-0B1DC22FE053}"/>
          </ac:spMkLst>
        </pc:spChg>
        <pc:picChg chg="add mod">
          <ac:chgData name="Nanda Fretes" userId="3251f339cb56ebd4" providerId="LiveId" clId="{3694F3CA-8E7A-496B-9F91-D7EFD27D4F05}" dt="2024-03-10T18:19:14.117" v="322" actId="14100"/>
          <ac:picMkLst>
            <pc:docMk/>
            <pc:sldMk cId="2137170399" sldId="460"/>
            <ac:picMk id="8" creationId="{06B4C0E3-9862-1400-7FF9-0826933EE888}"/>
          </ac:picMkLst>
        </pc:picChg>
        <pc:picChg chg="del">
          <ac:chgData name="Nanda Fretes" userId="3251f339cb56ebd4" providerId="LiveId" clId="{3694F3CA-8E7A-496B-9F91-D7EFD27D4F05}" dt="2024-03-10T18:17:26.676" v="314" actId="478"/>
          <ac:picMkLst>
            <pc:docMk/>
            <pc:sldMk cId="2137170399" sldId="460"/>
            <ac:picMk id="9" creationId="{4CBA6111-AEA1-5B5C-AA11-1D721FA4D376}"/>
          </ac:picMkLst>
        </pc:picChg>
      </pc:sldChg>
      <pc:sldChg chg="del">
        <pc:chgData name="Nanda Fretes" userId="3251f339cb56ebd4" providerId="LiveId" clId="{3694F3CA-8E7A-496B-9F91-D7EFD27D4F05}" dt="2024-03-10T17:30:37.971" v="48" actId="47"/>
        <pc:sldMkLst>
          <pc:docMk/>
          <pc:sldMk cId="3270118505" sldId="460"/>
        </pc:sldMkLst>
      </pc:sldChg>
      <pc:sldChg chg="del">
        <pc:chgData name="Nanda Fretes" userId="3251f339cb56ebd4" providerId="LiveId" clId="{3694F3CA-8E7A-496B-9F91-D7EFD27D4F05}" dt="2024-03-10T17:30:38.483" v="49" actId="47"/>
        <pc:sldMkLst>
          <pc:docMk/>
          <pc:sldMk cId="257020326" sldId="461"/>
        </pc:sldMkLst>
      </pc:sldChg>
      <pc:sldChg chg="addSp delSp modSp add mod">
        <pc:chgData name="Nanda Fretes" userId="3251f339cb56ebd4" providerId="LiveId" clId="{3694F3CA-8E7A-496B-9F91-D7EFD27D4F05}" dt="2024-03-10T18:23:31.688" v="414" actId="20577"/>
        <pc:sldMkLst>
          <pc:docMk/>
          <pc:sldMk cId="642298928" sldId="461"/>
        </pc:sldMkLst>
        <pc:spChg chg="mod">
          <ac:chgData name="Nanda Fretes" userId="3251f339cb56ebd4" providerId="LiveId" clId="{3694F3CA-8E7A-496B-9F91-D7EFD27D4F05}" dt="2024-03-10T18:23:09.428" v="355" actId="14100"/>
          <ac:spMkLst>
            <pc:docMk/>
            <pc:sldMk cId="642298928" sldId="461"/>
            <ac:spMk id="2" creationId="{9DEA6351-6BA6-3B49-9C57-8F7467E22545}"/>
          </ac:spMkLst>
        </pc:spChg>
        <pc:spChg chg="mod">
          <ac:chgData name="Nanda Fretes" userId="3251f339cb56ebd4" providerId="LiveId" clId="{3694F3CA-8E7A-496B-9F91-D7EFD27D4F05}" dt="2024-03-10T18:23:31.688" v="414" actId="20577"/>
          <ac:spMkLst>
            <pc:docMk/>
            <pc:sldMk cId="642298928" sldId="461"/>
            <ac:spMk id="6" creationId="{3643592E-D4CC-0D30-1DE2-0B1DC22FE053}"/>
          </ac:spMkLst>
        </pc:spChg>
        <pc:picChg chg="del">
          <ac:chgData name="Nanda Fretes" userId="3251f339cb56ebd4" providerId="LiveId" clId="{3694F3CA-8E7A-496B-9F91-D7EFD27D4F05}" dt="2024-03-10T18:21:45.985" v="337" actId="478"/>
          <ac:picMkLst>
            <pc:docMk/>
            <pc:sldMk cId="642298928" sldId="461"/>
            <ac:picMk id="8" creationId="{06B4C0E3-9862-1400-7FF9-0826933EE888}"/>
          </ac:picMkLst>
        </pc:picChg>
        <pc:picChg chg="add mod">
          <ac:chgData name="Nanda Fretes" userId="3251f339cb56ebd4" providerId="LiveId" clId="{3694F3CA-8E7A-496B-9F91-D7EFD27D4F05}" dt="2024-03-10T18:23:03.602" v="354" actId="1076"/>
          <ac:picMkLst>
            <pc:docMk/>
            <pc:sldMk cId="642298928" sldId="461"/>
            <ac:picMk id="9" creationId="{FA8105B7-7589-E393-B2BB-1E6F2C80D5F3}"/>
          </ac:picMkLst>
        </pc:picChg>
        <pc:picChg chg="add mod">
          <ac:chgData name="Nanda Fretes" userId="3251f339cb56ebd4" providerId="LiveId" clId="{3694F3CA-8E7A-496B-9F91-D7EFD27D4F05}" dt="2024-03-10T18:23:01.747" v="353" actId="1076"/>
          <ac:picMkLst>
            <pc:docMk/>
            <pc:sldMk cId="642298928" sldId="461"/>
            <ac:picMk id="11" creationId="{8F7579A6-FCA0-FAE4-E757-F0F1D8A7CA4F}"/>
          </ac:picMkLst>
        </pc:picChg>
      </pc:sldChg>
      <pc:sldChg chg="addSp delSp modSp add mod">
        <pc:chgData name="Nanda Fretes" userId="3251f339cb56ebd4" providerId="LiveId" clId="{3694F3CA-8E7A-496B-9F91-D7EFD27D4F05}" dt="2024-03-10T18:26:01.390" v="430" actId="1076"/>
        <pc:sldMkLst>
          <pc:docMk/>
          <pc:sldMk cId="3302153857" sldId="462"/>
        </pc:sldMkLst>
        <pc:spChg chg="del">
          <ac:chgData name="Nanda Fretes" userId="3251f339cb56ebd4" providerId="LiveId" clId="{3694F3CA-8E7A-496B-9F91-D7EFD27D4F05}" dt="2024-03-10T18:25:06.426" v="421" actId="478"/>
          <ac:spMkLst>
            <pc:docMk/>
            <pc:sldMk cId="3302153857" sldId="462"/>
            <ac:spMk id="2" creationId="{9DEA6351-6BA6-3B49-9C57-8F7467E22545}"/>
          </ac:spMkLst>
        </pc:spChg>
        <pc:spChg chg="mod">
          <ac:chgData name="Nanda Fretes" userId="3251f339cb56ebd4" providerId="LiveId" clId="{3694F3CA-8E7A-496B-9F91-D7EFD27D4F05}" dt="2024-03-10T18:25:56.347" v="427" actId="14100"/>
          <ac:spMkLst>
            <pc:docMk/>
            <pc:sldMk cId="3302153857" sldId="462"/>
            <ac:spMk id="6" creationId="{3643592E-D4CC-0D30-1DE2-0B1DC22FE053}"/>
          </ac:spMkLst>
        </pc:spChg>
        <pc:picChg chg="add mod">
          <ac:chgData name="Nanda Fretes" userId="3251f339cb56ebd4" providerId="LiveId" clId="{3694F3CA-8E7A-496B-9F91-D7EFD27D4F05}" dt="2024-03-10T18:26:01.390" v="430" actId="1076"/>
          <ac:picMkLst>
            <pc:docMk/>
            <pc:sldMk cId="3302153857" sldId="462"/>
            <ac:picMk id="8" creationId="{0AF43D1E-0213-8D72-14E1-70C76D5F4AF2}"/>
          </ac:picMkLst>
        </pc:picChg>
        <pc:picChg chg="del">
          <ac:chgData name="Nanda Fretes" userId="3251f339cb56ebd4" providerId="LiveId" clId="{3694F3CA-8E7A-496B-9F91-D7EFD27D4F05}" dt="2024-03-10T18:24:58.935" v="419" actId="478"/>
          <ac:picMkLst>
            <pc:docMk/>
            <pc:sldMk cId="3302153857" sldId="462"/>
            <ac:picMk id="9" creationId="{FA8105B7-7589-E393-B2BB-1E6F2C80D5F3}"/>
          </ac:picMkLst>
        </pc:picChg>
        <pc:picChg chg="del">
          <ac:chgData name="Nanda Fretes" userId="3251f339cb56ebd4" providerId="LiveId" clId="{3694F3CA-8E7A-496B-9F91-D7EFD27D4F05}" dt="2024-03-10T18:24:58.121" v="418" actId="478"/>
          <ac:picMkLst>
            <pc:docMk/>
            <pc:sldMk cId="3302153857" sldId="462"/>
            <ac:picMk id="11" creationId="{8F7579A6-FCA0-FAE4-E757-F0F1D8A7CA4F}"/>
          </ac:picMkLst>
        </pc:picChg>
      </pc:sldChg>
      <pc:sldChg chg="del">
        <pc:chgData name="Nanda Fretes" userId="3251f339cb56ebd4" providerId="LiveId" clId="{3694F3CA-8E7A-496B-9F91-D7EFD27D4F05}" dt="2024-03-10T17:30:38.565" v="51" actId="47"/>
        <pc:sldMkLst>
          <pc:docMk/>
          <pc:sldMk cId="3629803008" sldId="462"/>
        </pc:sldMkLst>
      </pc:sldChg>
      <pc:sldChg chg="addSp delSp modSp add mod">
        <pc:chgData name="Nanda Fretes" userId="3251f339cb56ebd4" providerId="LiveId" clId="{3694F3CA-8E7A-496B-9F91-D7EFD27D4F05}" dt="2024-03-11T00:26:22.496" v="747" actId="1076"/>
        <pc:sldMkLst>
          <pc:docMk/>
          <pc:sldMk cId="76288657" sldId="463"/>
        </pc:sldMkLst>
        <pc:spChg chg="del">
          <ac:chgData name="Nanda Fretes" userId="3251f339cb56ebd4" providerId="LiveId" clId="{3694F3CA-8E7A-496B-9F91-D7EFD27D4F05}" dt="2024-03-11T00:25:11.626" v="741" actId="478"/>
          <ac:spMkLst>
            <pc:docMk/>
            <pc:sldMk cId="76288657" sldId="463"/>
            <ac:spMk id="6" creationId="{3643592E-D4CC-0D30-1DE2-0B1DC22FE053}"/>
          </ac:spMkLst>
        </pc:spChg>
        <pc:picChg chg="del">
          <ac:chgData name="Nanda Fretes" userId="3251f339cb56ebd4" providerId="LiveId" clId="{3694F3CA-8E7A-496B-9F91-D7EFD27D4F05}" dt="2024-03-11T00:25:01.377" v="737" actId="478"/>
          <ac:picMkLst>
            <pc:docMk/>
            <pc:sldMk cId="76288657" sldId="463"/>
            <ac:picMk id="8" creationId="{06B4C0E3-9862-1400-7FF9-0826933EE888}"/>
          </ac:picMkLst>
        </pc:picChg>
        <pc:picChg chg="add mod">
          <ac:chgData name="Nanda Fretes" userId="3251f339cb56ebd4" providerId="LiveId" clId="{3694F3CA-8E7A-496B-9F91-D7EFD27D4F05}" dt="2024-03-11T00:26:22.496" v="747" actId="1076"/>
          <ac:picMkLst>
            <pc:docMk/>
            <pc:sldMk cId="76288657" sldId="463"/>
            <ac:picMk id="9" creationId="{D58CCCE1-DE4B-FDDD-902F-5D252CFC2066}"/>
          </ac:picMkLst>
        </pc:picChg>
        <pc:picChg chg="add mod">
          <ac:chgData name="Nanda Fretes" userId="3251f339cb56ebd4" providerId="LiveId" clId="{3694F3CA-8E7A-496B-9F91-D7EFD27D4F05}" dt="2024-03-11T00:26:16.314" v="746" actId="1076"/>
          <ac:picMkLst>
            <pc:docMk/>
            <pc:sldMk cId="76288657" sldId="463"/>
            <ac:picMk id="11" creationId="{78B7A549-B1B6-B112-3995-BF6BF34E6680}"/>
          </ac:picMkLst>
        </pc:picChg>
      </pc:sldChg>
      <pc:sldChg chg="del">
        <pc:chgData name="Nanda Fretes" userId="3251f339cb56ebd4" providerId="LiveId" clId="{3694F3CA-8E7A-496B-9F91-D7EFD27D4F05}" dt="2024-03-10T17:30:38.514" v="50" actId="47"/>
        <pc:sldMkLst>
          <pc:docMk/>
          <pc:sldMk cId="4141941629" sldId="463"/>
        </pc:sldMkLst>
      </pc:sldChg>
      <pc:sldChg chg="del">
        <pc:chgData name="Nanda Fretes" userId="3251f339cb56ebd4" providerId="LiveId" clId="{3694F3CA-8E7A-496B-9F91-D7EFD27D4F05}" dt="2024-03-10T17:30:38.590" v="52" actId="47"/>
        <pc:sldMkLst>
          <pc:docMk/>
          <pc:sldMk cId="988031790" sldId="464"/>
        </pc:sldMkLst>
      </pc:sldChg>
      <pc:sldChg chg="addSp delSp modSp add mod">
        <pc:chgData name="Nanda Fretes" userId="3251f339cb56ebd4" providerId="LiveId" clId="{3694F3CA-8E7A-496B-9F91-D7EFD27D4F05}" dt="2024-03-11T00:38:24.308" v="1234" actId="1076"/>
        <pc:sldMkLst>
          <pc:docMk/>
          <pc:sldMk cId="2762554502" sldId="464"/>
        </pc:sldMkLst>
        <pc:spChg chg="add">
          <ac:chgData name="Nanda Fretes" userId="3251f339cb56ebd4" providerId="LiveId" clId="{3694F3CA-8E7A-496B-9F91-D7EFD27D4F05}" dt="2024-03-11T00:35:44.036" v="1074"/>
          <ac:spMkLst>
            <pc:docMk/>
            <pc:sldMk cId="2762554502" sldId="464"/>
            <ac:spMk id="2" creationId="{1E328F9C-18F0-573D-DF89-D7ED8379B09C}"/>
          </ac:spMkLst>
        </pc:spChg>
        <pc:spChg chg="mod">
          <ac:chgData name="Nanda Fretes" userId="3251f339cb56ebd4" providerId="LiveId" clId="{3694F3CA-8E7A-496B-9F91-D7EFD27D4F05}" dt="2024-03-11T00:38:24.308" v="1234" actId="1076"/>
          <ac:spMkLst>
            <pc:docMk/>
            <pc:sldMk cId="2762554502" sldId="464"/>
            <ac:spMk id="6" creationId="{3643592E-D4CC-0D30-1DE2-0B1DC22FE053}"/>
          </ac:spMkLst>
        </pc:spChg>
        <pc:picChg chg="del">
          <ac:chgData name="Nanda Fretes" userId="3251f339cb56ebd4" providerId="LiveId" clId="{3694F3CA-8E7A-496B-9F91-D7EFD27D4F05}" dt="2024-03-11T00:32:04.733" v="789" actId="478"/>
          <ac:picMkLst>
            <pc:docMk/>
            <pc:sldMk cId="2762554502" sldId="464"/>
            <ac:picMk id="8" creationId="{0AF43D1E-0213-8D72-14E1-70C76D5F4AF2}"/>
          </ac:picMkLst>
        </pc:picChg>
      </pc:sldChg>
      <pc:sldChg chg="del">
        <pc:chgData name="Nanda Fretes" userId="3251f339cb56ebd4" providerId="LiveId" clId="{3694F3CA-8E7A-496B-9F91-D7EFD27D4F05}" dt="2024-03-10T17:30:38.612" v="53" actId="47"/>
        <pc:sldMkLst>
          <pc:docMk/>
          <pc:sldMk cId="110304319" sldId="465"/>
        </pc:sldMkLst>
      </pc:sldChg>
      <pc:sldChg chg="modSp add mod">
        <pc:chgData name="Nanda Fretes" userId="3251f339cb56ebd4" providerId="LiveId" clId="{3694F3CA-8E7A-496B-9F91-D7EFD27D4F05}" dt="2024-03-11T00:51:53.428" v="1239" actId="20577"/>
        <pc:sldMkLst>
          <pc:docMk/>
          <pc:sldMk cId="1257572118" sldId="465"/>
        </pc:sldMkLst>
        <pc:spChg chg="mod">
          <ac:chgData name="Nanda Fretes" userId="3251f339cb56ebd4" providerId="LiveId" clId="{3694F3CA-8E7A-496B-9F91-D7EFD27D4F05}" dt="2024-03-11T00:51:53.428" v="1239" actId="20577"/>
          <ac:spMkLst>
            <pc:docMk/>
            <pc:sldMk cId="1257572118" sldId="465"/>
            <ac:spMk id="6" creationId="{3643592E-D4CC-0D30-1DE2-0B1DC22FE053}"/>
          </ac:spMkLst>
        </pc:spChg>
      </pc:sldChg>
      <pc:sldChg chg="addSp delSp modSp add mod">
        <pc:chgData name="Nanda Fretes" userId="3251f339cb56ebd4" providerId="LiveId" clId="{3694F3CA-8E7A-496B-9F91-D7EFD27D4F05}" dt="2024-03-11T01:03:59.545" v="1280" actId="166"/>
        <pc:sldMkLst>
          <pc:docMk/>
          <pc:sldMk cId="11702302" sldId="466"/>
        </pc:sldMkLst>
        <pc:spChg chg="mod">
          <ac:chgData name="Nanda Fretes" userId="3251f339cb56ebd4" providerId="LiveId" clId="{3694F3CA-8E7A-496B-9F91-D7EFD27D4F05}" dt="2024-03-11T01:02:59.488" v="1250" actId="14100"/>
          <ac:spMkLst>
            <pc:docMk/>
            <pc:sldMk cId="11702302" sldId="466"/>
            <ac:spMk id="4" creationId="{96E6A4E3-D9C3-EC5C-AF60-1658C0C1A10A}"/>
          </ac:spMkLst>
        </pc:spChg>
        <pc:spChg chg="del">
          <ac:chgData name="Nanda Fretes" userId="3251f339cb56ebd4" providerId="LiveId" clId="{3694F3CA-8E7A-496B-9F91-D7EFD27D4F05}" dt="2024-03-11T01:02:03.624" v="1241" actId="478"/>
          <ac:spMkLst>
            <pc:docMk/>
            <pc:sldMk cId="11702302" sldId="466"/>
            <ac:spMk id="6" creationId="{3643592E-D4CC-0D30-1DE2-0B1DC22FE053}"/>
          </ac:spMkLst>
        </pc:spChg>
        <pc:spChg chg="add mod">
          <ac:chgData name="Nanda Fretes" userId="3251f339cb56ebd4" providerId="LiveId" clId="{3694F3CA-8E7A-496B-9F91-D7EFD27D4F05}" dt="2024-03-11T01:03:52.571" v="1279" actId="20577"/>
          <ac:spMkLst>
            <pc:docMk/>
            <pc:sldMk cId="11702302" sldId="466"/>
            <ac:spMk id="11" creationId="{9E5E6FA2-0EBC-29B8-5166-8633EDE49158}"/>
          </ac:spMkLst>
        </pc:spChg>
        <pc:picChg chg="add mod">
          <ac:chgData name="Nanda Fretes" userId="3251f339cb56ebd4" providerId="LiveId" clId="{3694F3CA-8E7A-496B-9F91-D7EFD27D4F05}" dt="2024-03-11T01:03:12.402" v="1253" actId="1076"/>
          <ac:picMkLst>
            <pc:docMk/>
            <pc:sldMk cId="11702302" sldId="466"/>
            <ac:picMk id="7" creationId="{311579F4-E6FB-03AE-CE7F-E02409CFD18C}"/>
          </ac:picMkLst>
        </pc:picChg>
        <pc:picChg chg="del">
          <ac:chgData name="Nanda Fretes" userId="3251f339cb56ebd4" providerId="LiveId" clId="{3694F3CA-8E7A-496B-9F91-D7EFD27D4F05}" dt="2024-03-11T01:02:12.770" v="1244" actId="478"/>
          <ac:picMkLst>
            <pc:docMk/>
            <pc:sldMk cId="11702302" sldId="466"/>
            <ac:picMk id="8" creationId="{0AF43D1E-0213-8D72-14E1-70C76D5F4AF2}"/>
          </ac:picMkLst>
        </pc:picChg>
        <pc:picChg chg="add mod ord">
          <ac:chgData name="Nanda Fretes" userId="3251f339cb56ebd4" providerId="LiveId" clId="{3694F3CA-8E7A-496B-9F91-D7EFD27D4F05}" dt="2024-03-11T01:03:59.545" v="1280" actId="166"/>
          <ac:picMkLst>
            <pc:docMk/>
            <pc:sldMk cId="11702302" sldId="466"/>
            <ac:picMk id="10" creationId="{0ED36E48-0AF9-424C-CCFD-80F75B9D184F}"/>
          </ac:picMkLst>
        </pc:picChg>
      </pc:sldChg>
      <pc:sldChg chg="del">
        <pc:chgData name="Nanda Fretes" userId="3251f339cb56ebd4" providerId="LiveId" clId="{3694F3CA-8E7A-496B-9F91-D7EFD27D4F05}" dt="2024-03-10T17:30:38.656" v="54" actId="47"/>
        <pc:sldMkLst>
          <pc:docMk/>
          <pc:sldMk cId="3895965925" sldId="466"/>
        </pc:sldMkLst>
      </pc:sldChg>
      <pc:sldChg chg="del">
        <pc:chgData name="Nanda Fretes" userId="3251f339cb56ebd4" providerId="LiveId" clId="{3694F3CA-8E7A-496B-9F91-D7EFD27D4F05}" dt="2024-03-10T17:30:38.686" v="55" actId="47"/>
        <pc:sldMkLst>
          <pc:docMk/>
          <pc:sldMk cId="847664628" sldId="467"/>
        </pc:sldMkLst>
      </pc:sldChg>
      <pc:sldChg chg="addSp delSp modSp add mod">
        <pc:chgData name="Nanda Fretes" userId="3251f339cb56ebd4" providerId="LiveId" clId="{3694F3CA-8E7A-496B-9F91-D7EFD27D4F05}" dt="2024-03-11T01:13:16.012" v="1621" actId="20577"/>
        <pc:sldMkLst>
          <pc:docMk/>
          <pc:sldMk cId="2480583944" sldId="467"/>
        </pc:sldMkLst>
        <pc:spChg chg="mod">
          <ac:chgData name="Nanda Fretes" userId="3251f339cb56ebd4" providerId="LiveId" clId="{3694F3CA-8E7A-496B-9F91-D7EFD27D4F05}" dt="2024-03-11T01:10:19.048" v="1284" actId="1076"/>
          <ac:spMkLst>
            <pc:docMk/>
            <pc:sldMk cId="2480583944" sldId="467"/>
            <ac:spMk id="4" creationId="{96E6A4E3-D9C3-EC5C-AF60-1658C0C1A10A}"/>
          </ac:spMkLst>
        </pc:spChg>
        <pc:spChg chg="add mod">
          <ac:chgData name="Nanda Fretes" userId="3251f339cb56ebd4" providerId="LiveId" clId="{3694F3CA-8E7A-496B-9F91-D7EFD27D4F05}" dt="2024-03-11T01:13:16.012" v="1621" actId="20577"/>
          <ac:spMkLst>
            <pc:docMk/>
            <pc:sldMk cId="2480583944" sldId="467"/>
            <ac:spMk id="6" creationId="{B46AE3B6-4F63-C156-69A4-BEFF1719E399}"/>
          </ac:spMkLst>
        </pc:spChg>
        <pc:spChg chg="del">
          <ac:chgData name="Nanda Fretes" userId="3251f339cb56ebd4" providerId="LiveId" clId="{3694F3CA-8E7A-496B-9F91-D7EFD27D4F05}" dt="2024-03-11T01:10:21.512" v="1285" actId="478"/>
          <ac:spMkLst>
            <pc:docMk/>
            <pc:sldMk cId="2480583944" sldId="467"/>
            <ac:spMk id="11" creationId="{9E5E6FA2-0EBC-29B8-5166-8633EDE49158}"/>
          </ac:spMkLst>
        </pc:spChg>
        <pc:picChg chg="del">
          <ac:chgData name="Nanda Fretes" userId="3251f339cb56ebd4" providerId="LiveId" clId="{3694F3CA-8E7A-496B-9F91-D7EFD27D4F05}" dt="2024-03-11T01:10:14.354" v="1283" actId="478"/>
          <ac:picMkLst>
            <pc:docMk/>
            <pc:sldMk cId="2480583944" sldId="467"/>
            <ac:picMk id="7" creationId="{311579F4-E6FB-03AE-CE7F-E02409CFD18C}"/>
          </ac:picMkLst>
        </pc:picChg>
        <pc:picChg chg="add mod">
          <ac:chgData name="Nanda Fretes" userId="3251f339cb56ebd4" providerId="LiveId" clId="{3694F3CA-8E7A-496B-9F91-D7EFD27D4F05}" dt="2024-03-11T01:11:27.500" v="1294" actId="1076"/>
          <ac:picMkLst>
            <pc:docMk/>
            <pc:sldMk cId="2480583944" sldId="467"/>
            <ac:picMk id="9" creationId="{113726C8-7125-80C5-AC58-18E2EFB47F02}"/>
          </ac:picMkLst>
        </pc:picChg>
        <pc:picChg chg="del">
          <ac:chgData name="Nanda Fretes" userId="3251f339cb56ebd4" providerId="LiveId" clId="{3694F3CA-8E7A-496B-9F91-D7EFD27D4F05}" dt="2024-03-11T01:10:13.162" v="1282" actId="478"/>
          <ac:picMkLst>
            <pc:docMk/>
            <pc:sldMk cId="2480583944" sldId="467"/>
            <ac:picMk id="10" creationId="{0ED36E48-0AF9-424C-CCFD-80F75B9D184F}"/>
          </ac:picMkLst>
        </pc:picChg>
      </pc:sldChg>
      <pc:sldChg chg="del">
        <pc:chgData name="Nanda Fretes" userId="3251f339cb56ebd4" providerId="LiveId" clId="{3694F3CA-8E7A-496B-9F91-D7EFD27D4F05}" dt="2024-03-10T17:30:38.714" v="56" actId="47"/>
        <pc:sldMkLst>
          <pc:docMk/>
          <pc:sldMk cId="446651852" sldId="468"/>
        </pc:sldMkLst>
      </pc:sldChg>
      <pc:sldChg chg="addSp delSp modSp add mod">
        <pc:chgData name="Nanda Fretes" userId="3251f339cb56ebd4" providerId="LiveId" clId="{3694F3CA-8E7A-496B-9F91-D7EFD27D4F05}" dt="2024-03-11T01:16:35.654" v="1780" actId="20577"/>
        <pc:sldMkLst>
          <pc:docMk/>
          <pc:sldMk cId="913292855" sldId="468"/>
        </pc:sldMkLst>
        <pc:spChg chg="add mod">
          <ac:chgData name="Nanda Fretes" userId="3251f339cb56ebd4" providerId="LiveId" clId="{3694F3CA-8E7A-496B-9F91-D7EFD27D4F05}" dt="2024-03-11T01:14:17.649" v="1626"/>
          <ac:spMkLst>
            <pc:docMk/>
            <pc:sldMk cId="913292855" sldId="468"/>
            <ac:spMk id="2" creationId="{C1ED6582-7FCA-EFF7-2D12-5232D6F8B5B3}"/>
          </ac:spMkLst>
        </pc:spChg>
        <pc:spChg chg="mod">
          <ac:chgData name="Nanda Fretes" userId="3251f339cb56ebd4" providerId="LiveId" clId="{3694F3CA-8E7A-496B-9F91-D7EFD27D4F05}" dt="2024-03-11T01:16:35.654" v="1780" actId="20577"/>
          <ac:spMkLst>
            <pc:docMk/>
            <pc:sldMk cId="913292855" sldId="468"/>
            <ac:spMk id="6" creationId="{B46AE3B6-4F63-C156-69A4-BEFF1719E399}"/>
          </ac:spMkLst>
        </pc:spChg>
        <pc:picChg chg="add mod">
          <ac:chgData name="Nanda Fretes" userId="3251f339cb56ebd4" providerId="LiveId" clId="{3694F3CA-8E7A-496B-9F91-D7EFD27D4F05}" dt="2024-03-11T01:15:29.350" v="1778" actId="1076"/>
          <ac:picMkLst>
            <pc:docMk/>
            <pc:sldMk cId="913292855" sldId="468"/>
            <ac:picMk id="8" creationId="{FA6E1797-AB2C-77DE-02D4-72FD9A65AFDF}"/>
          </ac:picMkLst>
        </pc:picChg>
        <pc:picChg chg="del">
          <ac:chgData name="Nanda Fretes" userId="3251f339cb56ebd4" providerId="LiveId" clId="{3694F3CA-8E7A-496B-9F91-D7EFD27D4F05}" dt="2024-03-11T01:14:05.484" v="1623" actId="478"/>
          <ac:picMkLst>
            <pc:docMk/>
            <pc:sldMk cId="913292855" sldId="468"/>
            <ac:picMk id="9" creationId="{113726C8-7125-80C5-AC58-18E2EFB47F02}"/>
          </ac:picMkLst>
        </pc:picChg>
      </pc:sldChg>
      <pc:sldChg chg="del">
        <pc:chgData name="Nanda Fretes" userId="3251f339cb56ebd4" providerId="LiveId" clId="{3694F3CA-8E7A-496B-9F91-D7EFD27D4F05}" dt="2024-03-10T17:30:38.741" v="57" actId="47"/>
        <pc:sldMkLst>
          <pc:docMk/>
          <pc:sldMk cId="3217720167" sldId="469"/>
        </pc:sldMkLst>
      </pc:sldChg>
      <pc:sldChg chg="addSp delSp modSp add mod">
        <pc:chgData name="Nanda Fretes" userId="3251f339cb56ebd4" providerId="LiveId" clId="{3694F3CA-8E7A-496B-9F91-D7EFD27D4F05}" dt="2024-03-11T01:19:20.722" v="1880" actId="1076"/>
        <pc:sldMkLst>
          <pc:docMk/>
          <pc:sldMk cId="3293276970" sldId="469"/>
        </pc:sldMkLst>
        <pc:spChg chg="mod">
          <ac:chgData name="Nanda Fretes" userId="3251f339cb56ebd4" providerId="LiveId" clId="{3694F3CA-8E7A-496B-9F91-D7EFD27D4F05}" dt="2024-03-11T01:17:23.248" v="1832" actId="1076"/>
          <ac:spMkLst>
            <pc:docMk/>
            <pc:sldMk cId="3293276970" sldId="469"/>
            <ac:spMk id="6" creationId="{B46AE3B6-4F63-C156-69A4-BEFF1719E399}"/>
          </ac:spMkLst>
        </pc:spChg>
        <pc:spChg chg="add mod">
          <ac:chgData name="Nanda Fretes" userId="3251f339cb56ebd4" providerId="LiveId" clId="{3694F3CA-8E7A-496B-9F91-D7EFD27D4F05}" dt="2024-03-11T01:19:14.462" v="1878" actId="1076"/>
          <ac:spMkLst>
            <pc:docMk/>
            <pc:sldMk cId="3293276970" sldId="469"/>
            <ac:spMk id="9" creationId="{AA5F2961-BFF0-4A62-5384-785B2F3BA7C9}"/>
          </ac:spMkLst>
        </pc:spChg>
        <pc:picChg chg="add mod">
          <ac:chgData name="Nanda Fretes" userId="3251f339cb56ebd4" providerId="LiveId" clId="{3694F3CA-8E7A-496B-9F91-D7EFD27D4F05}" dt="2024-03-11T01:19:10.487" v="1877" actId="1076"/>
          <ac:picMkLst>
            <pc:docMk/>
            <pc:sldMk cId="3293276970" sldId="469"/>
            <ac:picMk id="7" creationId="{55B75D6B-48C2-DCDF-E8F2-2A403F0F4600}"/>
          </ac:picMkLst>
        </pc:picChg>
        <pc:picChg chg="del">
          <ac:chgData name="Nanda Fretes" userId="3251f339cb56ebd4" providerId="LiveId" clId="{3694F3CA-8E7A-496B-9F91-D7EFD27D4F05}" dt="2024-03-11T01:17:01.854" v="1831" actId="478"/>
          <ac:picMkLst>
            <pc:docMk/>
            <pc:sldMk cId="3293276970" sldId="469"/>
            <ac:picMk id="8" creationId="{FA6E1797-AB2C-77DE-02D4-72FD9A65AFDF}"/>
          </ac:picMkLst>
        </pc:picChg>
        <pc:picChg chg="add mod">
          <ac:chgData name="Nanda Fretes" userId="3251f339cb56ebd4" providerId="LiveId" clId="{3694F3CA-8E7A-496B-9F91-D7EFD27D4F05}" dt="2024-03-11T01:19:20.722" v="1880" actId="1076"/>
          <ac:picMkLst>
            <pc:docMk/>
            <pc:sldMk cId="3293276970" sldId="469"/>
            <ac:picMk id="11" creationId="{CA16EC34-1911-DA6A-76B1-A35481423536}"/>
          </ac:picMkLst>
        </pc:picChg>
      </pc:sldChg>
      <pc:sldChg chg="del">
        <pc:chgData name="Nanda Fretes" userId="3251f339cb56ebd4" providerId="LiveId" clId="{3694F3CA-8E7A-496B-9F91-D7EFD27D4F05}" dt="2024-03-10T17:30:38.949" v="63" actId="47"/>
        <pc:sldMkLst>
          <pc:docMk/>
          <pc:sldMk cId="2324579448" sldId="470"/>
        </pc:sldMkLst>
      </pc:sldChg>
      <pc:sldChg chg="addSp delSp modSp add mod">
        <pc:chgData name="Nanda Fretes" userId="3251f339cb56ebd4" providerId="LiveId" clId="{3694F3CA-8E7A-496B-9F91-D7EFD27D4F05}" dt="2024-03-11T01:35:14.964" v="2035" actId="1076"/>
        <pc:sldMkLst>
          <pc:docMk/>
          <pc:sldMk cId="2456743373" sldId="470"/>
        </pc:sldMkLst>
        <pc:spChg chg="mod">
          <ac:chgData name="Nanda Fretes" userId="3251f339cb56ebd4" providerId="LiveId" clId="{3694F3CA-8E7A-496B-9F91-D7EFD27D4F05}" dt="2024-03-11T01:30:56.687" v="2023" actId="20577"/>
          <ac:spMkLst>
            <pc:docMk/>
            <pc:sldMk cId="2456743373" sldId="470"/>
            <ac:spMk id="6" creationId="{B46AE3B6-4F63-C156-69A4-BEFF1719E399}"/>
          </ac:spMkLst>
        </pc:spChg>
        <pc:spChg chg="del">
          <ac:chgData name="Nanda Fretes" userId="3251f339cb56ebd4" providerId="LiveId" clId="{3694F3CA-8E7A-496B-9F91-D7EFD27D4F05}" dt="2024-03-11T01:28:51.067" v="1883" actId="478"/>
          <ac:spMkLst>
            <pc:docMk/>
            <pc:sldMk cId="2456743373" sldId="470"/>
            <ac:spMk id="9" creationId="{AA5F2961-BFF0-4A62-5384-785B2F3BA7C9}"/>
          </ac:spMkLst>
        </pc:spChg>
        <pc:picChg chg="del">
          <ac:chgData name="Nanda Fretes" userId="3251f339cb56ebd4" providerId="LiveId" clId="{3694F3CA-8E7A-496B-9F91-D7EFD27D4F05}" dt="2024-03-11T01:28:53.973" v="1884" actId="478"/>
          <ac:picMkLst>
            <pc:docMk/>
            <pc:sldMk cId="2456743373" sldId="470"/>
            <ac:picMk id="7" creationId="{55B75D6B-48C2-DCDF-E8F2-2A403F0F4600}"/>
          </ac:picMkLst>
        </pc:picChg>
        <pc:picChg chg="add mod ord">
          <ac:chgData name="Nanda Fretes" userId="3251f339cb56ebd4" providerId="LiveId" clId="{3694F3CA-8E7A-496B-9F91-D7EFD27D4F05}" dt="2024-03-11T01:31:55.355" v="2032" actId="166"/>
          <ac:picMkLst>
            <pc:docMk/>
            <pc:sldMk cId="2456743373" sldId="470"/>
            <ac:picMk id="8" creationId="{54CB9043-0246-6A2C-2BBC-F7986AABA82C}"/>
          </ac:picMkLst>
        </pc:picChg>
        <pc:picChg chg="del">
          <ac:chgData name="Nanda Fretes" userId="3251f339cb56ebd4" providerId="LiveId" clId="{3694F3CA-8E7A-496B-9F91-D7EFD27D4F05}" dt="2024-03-11T01:28:48.850" v="1882" actId="478"/>
          <ac:picMkLst>
            <pc:docMk/>
            <pc:sldMk cId="2456743373" sldId="470"/>
            <ac:picMk id="11" creationId="{CA16EC34-1911-DA6A-76B1-A35481423536}"/>
          </ac:picMkLst>
        </pc:picChg>
        <pc:picChg chg="add mod">
          <ac:chgData name="Nanda Fretes" userId="3251f339cb56ebd4" providerId="LiveId" clId="{3694F3CA-8E7A-496B-9F91-D7EFD27D4F05}" dt="2024-03-11T01:35:14.964" v="2035" actId="1076"/>
          <ac:picMkLst>
            <pc:docMk/>
            <pc:sldMk cId="2456743373" sldId="470"/>
            <ac:picMk id="12" creationId="{846EF734-31E3-8B03-1401-6858625AF65E}"/>
          </ac:picMkLst>
        </pc:picChg>
      </pc:sldChg>
      <pc:sldChg chg="del">
        <pc:chgData name="Nanda Fretes" userId="3251f339cb56ebd4" providerId="LiveId" clId="{3694F3CA-8E7A-496B-9F91-D7EFD27D4F05}" dt="2024-03-10T17:30:38.984" v="64" actId="47"/>
        <pc:sldMkLst>
          <pc:docMk/>
          <pc:sldMk cId="199963709" sldId="471"/>
        </pc:sldMkLst>
      </pc:sldChg>
      <pc:sldChg chg="addSp delSp modSp add mod">
        <pc:chgData name="Nanda Fretes" userId="3251f339cb56ebd4" providerId="LiveId" clId="{3694F3CA-8E7A-496B-9F91-D7EFD27D4F05}" dt="2024-03-11T01:36:30.861" v="2123" actId="14100"/>
        <pc:sldMkLst>
          <pc:docMk/>
          <pc:sldMk cId="2668845320" sldId="471"/>
        </pc:sldMkLst>
        <pc:spChg chg="mod">
          <ac:chgData name="Nanda Fretes" userId="3251f339cb56ebd4" providerId="LiveId" clId="{3694F3CA-8E7A-496B-9F91-D7EFD27D4F05}" dt="2024-03-11T01:35:52.534" v="2115" actId="20577"/>
          <ac:spMkLst>
            <pc:docMk/>
            <pc:sldMk cId="2668845320" sldId="471"/>
            <ac:spMk id="6" creationId="{B46AE3B6-4F63-C156-69A4-BEFF1719E399}"/>
          </ac:spMkLst>
        </pc:spChg>
        <pc:picChg chg="add mod">
          <ac:chgData name="Nanda Fretes" userId="3251f339cb56ebd4" providerId="LiveId" clId="{3694F3CA-8E7A-496B-9F91-D7EFD27D4F05}" dt="2024-03-11T01:36:28.094" v="2122" actId="14100"/>
          <ac:picMkLst>
            <pc:docMk/>
            <pc:sldMk cId="2668845320" sldId="471"/>
            <ac:picMk id="7" creationId="{35F9E0BE-BD7F-C0EE-23DE-10B5BE30EA3E}"/>
          </ac:picMkLst>
        </pc:picChg>
        <pc:picChg chg="del">
          <ac:chgData name="Nanda Fretes" userId="3251f339cb56ebd4" providerId="LiveId" clId="{3694F3CA-8E7A-496B-9F91-D7EFD27D4F05}" dt="2024-03-11T01:35:31.351" v="2040" actId="478"/>
          <ac:picMkLst>
            <pc:docMk/>
            <pc:sldMk cId="2668845320" sldId="471"/>
            <ac:picMk id="8" creationId="{54CB9043-0246-6A2C-2BBC-F7986AABA82C}"/>
          </ac:picMkLst>
        </pc:picChg>
        <pc:picChg chg="add mod">
          <ac:chgData name="Nanda Fretes" userId="3251f339cb56ebd4" providerId="LiveId" clId="{3694F3CA-8E7A-496B-9F91-D7EFD27D4F05}" dt="2024-03-11T01:36:30.861" v="2123" actId="14100"/>
          <ac:picMkLst>
            <pc:docMk/>
            <pc:sldMk cId="2668845320" sldId="471"/>
            <ac:picMk id="10" creationId="{14F43516-62E3-6CE0-F4E4-57EE1DBC2369}"/>
          </ac:picMkLst>
        </pc:picChg>
        <pc:picChg chg="del mod">
          <ac:chgData name="Nanda Fretes" userId="3251f339cb56ebd4" providerId="LiveId" clId="{3694F3CA-8E7A-496B-9F91-D7EFD27D4F05}" dt="2024-03-11T01:35:22.497" v="2036" actId="478"/>
          <ac:picMkLst>
            <pc:docMk/>
            <pc:sldMk cId="2668845320" sldId="471"/>
            <ac:picMk id="12" creationId="{846EF734-31E3-8B03-1401-6858625AF65E}"/>
          </ac:picMkLst>
        </pc:picChg>
      </pc:sldChg>
      <pc:sldChg chg="modSp add mod">
        <pc:chgData name="Nanda Fretes" userId="3251f339cb56ebd4" providerId="LiveId" clId="{3694F3CA-8E7A-496B-9F91-D7EFD27D4F05}" dt="2024-03-11T01:40:17.670" v="2437" actId="20577"/>
        <pc:sldMkLst>
          <pc:docMk/>
          <pc:sldMk cId="4014896836" sldId="472"/>
        </pc:sldMkLst>
        <pc:spChg chg="mod">
          <ac:chgData name="Nanda Fretes" userId="3251f339cb56ebd4" providerId="LiveId" clId="{3694F3CA-8E7A-496B-9F91-D7EFD27D4F05}" dt="2024-03-11T01:40:17.670" v="2437" actId="20577"/>
          <ac:spMkLst>
            <pc:docMk/>
            <pc:sldMk cId="4014896836" sldId="472"/>
            <ac:spMk id="6" creationId="{3643592E-D4CC-0D30-1DE2-0B1DC22FE053}"/>
          </ac:spMkLst>
        </pc:spChg>
      </pc:sldChg>
      <pc:sldChg chg="del">
        <pc:chgData name="Nanda Fretes" userId="3251f339cb56ebd4" providerId="LiveId" clId="{3694F3CA-8E7A-496B-9F91-D7EFD27D4F05}" dt="2024-03-10T17:30:38.772" v="58" actId="47"/>
        <pc:sldMkLst>
          <pc:docMk/>
          <pc:sldMk cId="4160786852" sldId="472"/>
        </pc:sldMkLst>
      </pc:sldChg>
      <pc:sldChg chg="del">
        <pc:chgData name="Nanda Fretes" userId="3251f339cb56ebd4" providerId="LiveId" clId="{3694F3CA-8E7A-496B-9F91-D7EFD27D4F05}" dt="2024-03-10T17:30:38.803" v="59" actId="47"/>
        <pc:sldMkLst>
          <pc:docMk/>
          <pc:sldMk cId="856193583" sldId="473"/>
        </pc:sldMkLst>
      </pc:sldChg>
      <pc:sldChg chg="del">
        <pc:chgData name="Nanda Fretes" userId="3251f339cb56ebd4" providerId="LiveId" clId="{3694F3CA-8E7A-496B-9F91-D7EFD27D4F05}" dt="2024-03-10T17:30:38.833" v="60" actId="47"/>
        <pc:sldMkLst>
          <pc:docMk/>
          <pc:sldMk cId="2158866310" sldId="474"/>
        </pc:sldMkLst>
      </pc:sldChg>
      <pc:sldChg chg="del">
        <pc:chgData name="Nanda Fretes" userId="3251f339cb56ebd4" providerId="LiveId" clId="{3694F3CA-8E7A-496B-9F91-D7EFD27D4F05}" dt="2024-03-10T17:30:38.874" v="61" actId="47"/>
        <pc:sldMkLst>
          <pc:docMk/>
          <pc:sldMk cId="1382574026" sldId="475"/>
        </pc:sldMkLst>
      </pc:sldChg>
      <pc:sldChg chg="del">
        <pc:chgData name="Nanda Fretes" userId="3251f339cb56ebd4" providerId="LiveId" clId="{3694F3CA-8E7A-496B-9F91-D7EFD27D4F05}" dt="2024-03-10T17:30:38.919" v="62" actId="47"/>
        <pc:sldMkLst>
          <pc:docMk/>
          <pc:sldMk cId="3069732695" sldId="4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viacep.com.br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viacep.com.br/ws/13036210/json/" TargetMode="External"/><Relationship Id="rId2" Type="http://schemas.openxmlformats.org/officeDocument/2006/relationships/hyperlink" Target="http://viacep.com.b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viacep.com.b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viacep.com.b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viacep.com.br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6198450" y="-144682"/>
            <a:ext cx="10170663" cy="2023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897" y="1151354"/>
            <a:ext cx="5155349" cy="1308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Herança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: consigo obter todas as características de uma classe mãe</a:t>
            </a: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8105B7-7589-E393-B2BB-1E6F2C80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6" y="1213791"/>
            <a:ext cx="5945788" cy="53586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F7579A6-FCA0-FAE4-E757-F0F1D8A7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97" y="2079955"/>
            <a:ext cx="5640181" cy="418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67" y="988268"/>
            <a:ext cx="4170681" cy="5370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Polimorfismo 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: O polimorfismo é um conceito fundamental na programação orientada a objetos que se refere à capacidade de objetos de diferentes classes responderem ao mesmo método de maneira diferente. Em outras palavras, o polimorfismo permite que um método em uma classe base seja implementado de forma diferente em cada classe derivada, de acordo com as necessidades específicas de cada classe.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AF43D1E-0213-8D72-14E1-70C76D5F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46" y="197571"/>
            <a:ext cx="6061814" cy="64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5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5116674" y="279153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1579F4-E6FB-03AE-CE7F-E02409CF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8" y="155792"/>
            <a:ext cx="2355205" cy="6546416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E5E6FA2-0EBC-29B8-5166-8633EDE4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46" y="936670"/>
            <a:ext cx="5155349" cy="938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 err="1">
                <a:solidFill>
                  <a:srgbClr val="0D0D0D"/>
                </a:solidFill>
                <a:effectLst/>
                <a:latin typeface="Söhne"/>
              </a:rPr>
              <a:t>Array</a:t>
            </a:r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 de Objetos</a:t>
            </a: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ED36E48-0AF9-424C-CCFD-80F75B9D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598" y="1470629"/>
            <a:ext cx="6791875" cy="52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92390" y="121837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6AE3B6-4F63-C156-69A4-BEFF1719E399}"/>
              </a:ext>
            </a:extLst>
          </p:cNvPr>
          <p:cNvSpPr txBox="1"/>
          <p:nvPr/>
        </p:nvSpPr>
        <p:spPr>
          <a:xfrm>
            <a:off x="437422" y="1083611"/>
            <a:ext cx="30873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2"/>
              </a:rPr>
              <a:t>http://viacep.com.br</a:t>
            </a: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É um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webserver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que permite a consultas de CEPS de forma “Rápida” e gratuita. </a:t>
            </a:r>
          </a:p>
          <a:p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Quando começam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os a fazer uma comunicação via API é necessário que ambas as pontas saibam quais são as informações necessárias, para que o resultado seja o esperado.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3726C8-7125-80C5-AC58-18E2EFB4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311" y="399884"/>
            <a:ext cx="8443689" cy="63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92390" y="121837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6AE3B6-4F63-C156-69A4-BEFF1719E399}"/>
              </a:ext>
            </a:extLst>
          </p:cNvPr>
          <p:cNvSpPr txBox="1"/>
          <p:nvPr/>
        </p:nvSpPr>
        <p:spPr>
          <a:xfrm>
            <a:off x="1073159" y="572333"/>
            <a:ext cx="104404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2"/>
              </a:rPr>
              <a:t>http://viacep.com.br</a:t>
            </a: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 Via CEP necessita de um cep existente para que retorne o endereço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correspondente. </a:t>
            </a:r>
            <a:b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Colocando o endereço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  <a:hlinkClick r:id="rId3"/>
              </a:rPr>
              <a:t>http://viacep.com.br/ws/13036210/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  <a:hlinkClick r:id="rId3"/>
              </a:rPr>
              <a:t>json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  <a:hlinkClick r:id="rId3"/>
              </a:rPr>
              <a:t>/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 temos o resultado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6E1797-AB2C-77DE-02D4-72FD9A65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396" y="2777155"/>
            <a:ext cx="8010930" cy="3425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329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92390" y="121837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6AE3B6-4F63-C156-69A4-BEFF1719E399}"/>
              </a:ext>
            </a:extLst>
          </p:cNvPr>
          <p:cNvSpPr txBox="1"/>
          <p:nvPr/>
        </p:nvSpPr>
        <p:spPr>
          <a:xfrm>
            <a:off x="875792" y="1103275"/>
            <a:ext cx="10440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2"/>
              </a:rPr>
              <a:t>http://viacep.com.br</a:t>
            </a: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Agora se inserirmos um CEP inexistente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B75D6B-48C2-DCDF-E8F2-2A403F0F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28" y="2002036"/>
            <a:ext cx="8917175" cy="15326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5F2961-BFF0-4A62-5384-785B2F3BA7C9}"/>
              </a:ext>
            </a:extLst>
          </p:cNvPr>
          <p:cNvSpPr txBox="1"/>
          <p:nvPr/>
        </p:nvSpPr>
        <p:spPr>
          <a:xfrm>
            <a:off x="965004" y="3246845"/>
            <a:ext cx="1044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 se inserirmos um CEP com mais dígitos do que esperado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A16EC34-1911-DA6A-76B1-A35481423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52" y="3893176"/>
            <a:ext cx="6073666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92390" y="121837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6AE3B6-4F63-C156-69A4-BEFF1719E399}"/>
              </a:ext>
            </a:extLst>
          </p:cNvPr>
          <p:cNvSpPr txBox="1"/>
          <p:nvPr/>
        </p:nvSpPr>
        <p:spPr>
          <a:xfrm>
            <a:off x="875792" y="1103275"/>
            <a:ext cx="10440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2"/>
              </a:rPr>
              <a:t>http://viacep.com.br</a:t>
            </a: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Mas se colocar todos os comandos corretos, os dados correspondentes ao cep são retornados.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46EF734-31E3-8B03-1401-6858625AF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8" y="2303604"/>
            <a:ext cx="5117248" cy="15998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CB9043-0246-6A2C-2BBC-F7986AABA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708" y="3624547"/>
            <a:ext cx="7436121" cy="26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92390" y="121837"/>
            <a:ext cx="5504434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6AE3B6-4F63-C156-69A4-BEFF1719E399}"/>
              </a:ext>
            </a:extLst>
          </p:cNvPr>
          <p:cNvSpPr txBox="1"/>
          <p:nvPr/>
        </p:nvSpPr>
        <p:spPr>
          <a:xfrm>
            <a:off x="875792" y="1103275"/>
            <a:ext cx="10440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hlinkClick r:id="rId2"/>
              </a:rPr>
              <a:t>http://viacep.com.br</a:t>
            </a:r>
            <a:endParaRPr lang="pt-B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Para pegar os dados do endereço e o tornar manipulável no JS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F9E0BE-BD7F-C0EE-23DE-10B5BE30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3" y="2131950"/>
            <a:ext cx="8838480" cy="27002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4F43516-62E3-6CE0-F4E4-57EE1DBC2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81" y="4867958"/>
            <a:ext cx="5159083" cy="186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4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88" y="1186364"/>
            <a:ext cx="10797623" cy="4262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Usando a programação orientada a objetos:</a:t>
            </a:r>
          </a:p>
          <a:p>
            <a:pPr algn="l"/>
            <a:endParaRPr kumimoji="0" lang="pt-BR" altLang="pt-BR" sz="2400" u="none" strike="noStrike" cap="none" normalizeH="0" baseline="0" dirty="0">
              <a:ln>
                <a:noFill/>
              </a:ln>
              <a:solidFill>
                <a:srgbClr val="0D0D0D"/>
              </a:solidFill>
              <a:latin typeface="Söhne"/>
              <a:cs typeface="Arial" panose="020B0604020202020204" pitchFamily="34" charset="0"/>
            </a:endParaRPr>
          </a:p>
          <a:p>
            <a:pPr algn="l"/>
            <a:r>
              <a:rPr lang="pt-BR" altLang="pt-BR" sz="2400" i="0" dirty="0">
                <a:solidFill>
                  <a:srgbClr val="0D0D0D"/>
                </a:solidFill>
                <a:effectLst/>
                <a:latin typeface="Söhne"/>
                <a:cs typeface="Arial" panose="020B0604020202020204" pitchFamily="34" charset="0"/>
              </a:rPr>
              <a:t>Criar uma classe </a:t>
            </a:r>
            <a:r>
              <a:rPr lang="pt-BR" altLang="pt-BR" sz="2400" i="0" dirty="0" err="1">
                <a:solidFill>
                  <a:srgbClr val="0D0D0D"/>
                </a:solidFill>
                <a:effectLst/>
                <a:latin typeface="Söhne"/>
                <a:cs typeface="Arial" panose="020B0604020202020204" pitchFamily="34" charset="0"/>
              </a:rPr>
              <a:t>ContaBancari</a:t>
            </a:r>
            <a:r>
              <a:rPr lang="pt-BR" altLang="pt-BR" sz="2400" dirty="0" err="1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a</a:t>
            </a:r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 com propriedades “Saldo”, e “tipo” (corrente ou poupança.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 Adicionar os métodos “Sacar” e “Depositar”.</a:t>
            </a:r>
          </a:p>
          <a:p>
            <a:pPr algn="l"/>
            <a:endParaRPr lang="pt-BR" altLang="pt-BR" sz="2400" dirty="0">
              <a:solidFill>
                <a:srgbClr val="0D0D0D"/>
              </a:solidFill>
              <a:latin typeface="Söhne"/>
              <a:cs typeface="Arial" panose="020B0604020202020204" pitchFamily="34" charset="0"/>
            </a:endParaRP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Criar Subclasses “Conta corrente” e “Conta Poupança” que herdam de conta bancária.</a:t>
            </a:r>
          </a:p>
          <a:p>
            <a:pPr algn="l"/>
            <a:endParaRPr lang="pt-BR" altLang="pt-BR" sz="2400" dirty="0">
              <a:solidFill>
                <a:srgbClr val="0D0D0D"/>
              </a:solidFill>
              <a:latin typeface="Söhne"/>
              <a:cs typeface="Arial" panose="020B0604020202020204" pitchFamily="34" charset="0"/>
            </a:endParaRP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Adicione  um método “</a:t>
            </a:r>
            <a:r>
              <a:rPr lang="pt-BR" altLang="pt-BR" sz="2400" dirty="0" err="1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renderJuros</a:t>
            </a:r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()” a classe conta poupança que calcula e adiciona os juros ao saldo.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5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88" y="1186364"/>
            <a:ext cx="10797623" cy="4262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Usando a programação orientada a objetos:</a:t>
            </a:r>
          </a:p>
          <a:p>
            <a:pPr algn="l"/>
            <a:r>
              <a:rPr kumimoji="0" lang="pt-BR" altLang="pt-BR" sz="240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Crie um sistema que acompanhe os empréstimos e devoluções de um livro. 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Para cada livro temos: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Nome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Autor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Identificador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Categoria</a:t>
            </a: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Quantidade de livros do mesmo titulo</a:t>
            </a:r>
          </a:p>
          <a:p>
            <a:pPr algn="l"/>
            <a:endParaRPr lang="pt-BR" altLang="pt-BR" sz="2400" dirty="0">
              <a:solidFill>
                <a:srgbClr val="0D0D0D"/>
              </a:solidFill>
              <a:latin typeface="Söhne"/>
              <a:cs typeface="Arial" panose="020B0604020202020204" pitchFamily="34" charset="0"/>
            </a:endParaRPr>
          </a:p>
          <a:p>
            <a:pPr algn="l"/>
            <a:r>
              <a:rPr lang="pt-BR" altLang="pt-BR" sz="2400" dirty="0">
                <a:solidFill>
                  <a:srgbClr val="0D0D0D"/>
                </a:solidFill>
                <a:latin typeface="Söhne"/>
                <a:cs typeface="Arial" panose="020B0604020202020204" pitchFamily="34" charset="0"/>
              </a:rPr>
              <a:t>Crie métodos que permita fazer o empréstimo e a devolução dos livros. </a:t>
            </a:r>
          </a:p>
          <a:p>
            <a:pPr algn="l"/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9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br>
              <a:rPr lang="pt-BR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orientação a objetos em </a:t>
            </a:r>
            <a:r>
              <a:rPr lang="pt-BR" sz="3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 paradigma de programação que permite modelar o mundo real em termos de objetos. </a:t>
            </a:r>
          </a:p>
          <a:p>
            <a:pPr fontAlgn="base"/>
            <a:endParaRPr lang="pt-BR" sz="3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objetos podem conter dados e códigos relacionados, que representam informações sobre o que você está tentando modelar e a funcionalidade ou o comportamento que você deseja ter.</a:t>
            </a:r>
          </a:p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5" y="373082"/>
            <a:ext cx="11268629" cy="2084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5" y="373082"/>
            <a:ext cx="11268629" cy="2084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05" y="302963"/>
            <a:ext cx="11111314" cy="6848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um objeto é uma coleção de propriedades que têm um nome (chave) e um valor associado. Por exemplo, um objeto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carro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 ter propriedades como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onde cada uma tem um valor correspondente.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 e Protótipos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 classes são modelos para criar objetos. Elas definem as propriedades e métodos que os objetos podem 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Métodos:</a:t>
            </a:r>
            <a:r>
              <a:rPr lang="pt-BR" sz="2400" b="0" i="0" dirty="0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Os métodos são funções definidas dentro de uma classe que permitem que os objetos executem ações. Eles são usados para manipular os dados de um objeto e podem receber parâmetros para realizar tarefas específicas.</a:t>
            </a:r>
          </a:p>
          <a:p>
            <a:pPr algn="l"/>
            <a:endParaRPr lang="pt-BR" sz="2400" b="0" i="0" dirty="0">
              <a:solidFill>
                <a:srgbClr val="3A3B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Propriedades:</a:t>
            </a:r>
            <a:r>
              <a:rPr lang="pt-BR" sz="2400" b="0" i="0" dirty="0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propriedades são variáveis ​​que armazenam dados dentro de um objeto. Elas representam as características de um objeto e podem ser de vários tipos, incluindo números, </a:t>
            </a:r>
            <a:r>
              <a:rPr lang="pt-BR" sz="2400" b="0" i="0" dirty="0" err="1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b="0" i="0" dirty="0">
                <a:solidFill>
                  <a:srgbClr val="3A3B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booleanos e até mesmo outros objetos.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5" y="373082"/>
            <a:ext cx="11268629" cy="2084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05" y="1667957"/>
            <a:ext cx="11111314" cy="50016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encapsulamento é o conceito de agrupar propriedades e métodos dentro de um objeto e controlar o acesso a eles. Isso ajuda a organizar o código e proteger os dados de serem modificados de maneira inesperada.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herança é um mecanismo que permite que um objeto herde propriedades e métodos de outro objeto. Isso promove a reutilização de código e a criação de hierarquias de objetos.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polimorfismo permite que objetos diferentes respondam ao mesmo método de maneira diferente. Isso é alcançado por meio da substituição de métodos em classes derivadas.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4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5" y="373082"/>
            <a:ext cx="11268629" cy="2084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05" y="2221955"/>
            <a:ext cx="11111314" cy="3893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Na programação front-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end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, lidamos frequentemente com interfaces de usuário complexas e interações dinâmicas. A orientação a objetos nos ajuda a organizar nosso código de forma mais modular e reutilizável. Por exemplo, podemos criar objetos 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representando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diferentes elementos da interface do usuário e definir métodos para manipulá-los de forma independente.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Além disso, muitas estruturas e bibliotecas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JavaScript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amplamente utilizadas, como 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React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e Angular, são baseadas em conceitos de orientação a objetos. Portanto, entender esses conceitos é fundamental para se tornar um desenvolvedor front-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end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competente.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7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756220" y="373082"/>
            <a:ext cx="11111314" cy="188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43" y="1462775"/>
            <a:ext cx="11111314" cy="16776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Objeto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: representação de algo do mundo real. 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A9EF3D-B474-DE30-19BD-4E03A3C6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39" y="1882188"/>
            <a:ext cx="5754721" cy="47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756220" y="373082"/>
            <a:ext cx="11111314" cy="188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57" y="1566253"/>
            <a:ext cx="3675507" cy="5370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Classes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: são o molde de como as informações devem ser estruturadas.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Para que eu consiga manipular corretamente uma classe eu conto com um construtor, e a cada vez que eu uso esse molde, devo usar o “</a:t>
            </a:r>
            <a:r>
              <a:rPr lang="pt-BR" sz="2400" b="1" dirty="0">
                <a:solidFill>
                  <a:srgbClr val="0D0D0D"/>
                </a:solidFill>
                <a:latin typeface="Söhne"/>
              </a:rPr>
              <a:t>New</a:t>
            </a:r>
            <a:r>
              <a:rPr lang="pt-BR" sz="2400" dirty="0">
                <a:solidFill>
                  <a:srgbClr val="0D0D0D"/>
                </a:solidFill>
                <a:latin typeface="Söhne"/>
              </a:rPr>
              <a:t>” para fazer a chamada da classe e a passagem de parâmetros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 .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35793E-D1C2-302D-7853-905DFADF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24" y="1566253"/>
            <a:ext cx="7470670" cy="33079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D63F0E4-20C2-2F6C-44AF-6775CAD3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07" y="4945627"/>
            <a:ext cx="6149641" cy="17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257800" y="-144682"/>
            <a:ext cx="11111314" cy="188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43592E-D4CC-0D30-1DE2-0B1DC22F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318" y="967892"/>
            <a:ext cx="6108577" cy="53709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i="0" dirty="0">
                <a:solidFill>
                  <a:srgbClr val="0D0D0D"/>
                </a:solidFill>
                <a:effectLst/>
                <a:latin typeface="Söhne"/>
              </a:rPr>
              <a:t>Encapsulamento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: uma forma controlada de tratar os dados. 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Com o encapsulamento, os dados de um objeto são protegidos de acesso não autorizado e modificações inesperadas. Isso é alcançado usando técnicas como métodos de acesso (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getters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) e métodos de modificação (</a:t>
            </a:r>
            <a:r>
              <a:rPr lang="pt-BR" sz="2400" b="0" i="0" dirty="0" err="1">
                <a:solidFill>
                  <a:srgbClr val="0D0D0D"/>
                </a:solidFill>
                <a:effectLst/>
                <a:latin typeface="Söhne"/>
              </a:rPr>
              <a:t>setters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) para controlar como os dados são lidos e escritos. Por exemplo, podemos validar os dados antes de atribuí-los a uma propriedade, garantindo que apenas valores válidos sejam aceitos.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B4C0E3-9862-1400-7FF9-0826933E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9" y="796508"/>
            <a:ext cx="4403043" cy="59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1073159" y="3054276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200" b="0" i="0" dirty="0">
                <a:solidFill>
                  <a:srgbClr val="FFFFFF"/>
                </a:solidFill>
                <a:effectLst/>
                <a:latin typeface="Inter"/>
              </a:rPr>
              <a:t>obre o que você está tentando modelar e a funcionalidade ou o comportamento que você deseja ter.</a:t>
            </a:r>
            <a:endParaRPr lang="pt-BR" sz="3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257800" y="-144682"/>
            <a:ext cx="11111314" cy="1882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Orientação a Objetos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8CCCE1-DE4B-FDDD-902F-5D252CFC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0" y="744524"/>
            <a:ext cx="5420440" cy="5965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B7A549-B1B6-B112-3995-BF6BF34E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58" y="1543904"/>
            <a:ext cx="5650744" cy="37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8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6322</TotalTime>
  <Words>1351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Inter</vt:lpstr>
      <vt:lpstr>Söhne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DA SILVA FRETES</cp:lastModifiedBy>
  <cp:revision>409</cp:revision>
  <dcterms:created xsi:type="dcterms:W3CDTF">2019-06-17T10:47:58Z</dcterms:created>
  <dcterms:modified xsi:type="dcterms:W3CDTF">2024-09-16T19:07:00Z</dcterms:modified>
</cp:coreProperties>
</file>