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97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7" r:id="rId24"/>
    <p:sldId id="488" r:id="rId25"/>
    <p:sldId id="489" r:id="rId26"/>
    <p:sldId id="490" r:id="rId27"/>
    <p:sldId id="491" r:id="rId28"/>
    <p:sldId id="492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3" r:id="rId38"/>
    <p:sldId id="504" r:id="rId39"/>
    <p:sldId id="502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3EB94-9E6E-49F8-B408-75FE295CF913}" v="148" dt="2024-03-26T01:43:39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E333EB94-9E6E-49F8-B408-75FE295CF913}"/>
    <pc:docChg chg="undo custSel addSld delSld modSld sldOrd">
      <pc:chgData name="Nanda Fretes" userId="3251f339cb56ebd4" providerId="LiveId" clId="{E333EB94-9E6E-49F8-B408-75FE295CF913}" dt="2024-03-26T01:49:42.986" v="5619"/>
      <pc:docMkLst>
        <pc:docMk/>
      </pc:docMkLst>
      <pc:sldChg chg="add del">
        <pc:chgData name="Nanda Fretes" userId="3251f339cb56ebd4" providerId="LiveId" clId="{E333EB94-9E6E-49F8-B408-75FE295CF913}" dt="2024-03-17T15:59:11.596" v="20" actId="2890"/>
        <pc:sldMkLst>
          <pc:docMk/>
          <pc:sldMk cId="3153669930" sldId="398"/>
        </pc:sldMkLst>
      </pc:sldChg>
      <pc:sldChg chg="del">
        <pc:chgData name="Nanda Fretes" userId="3251f339cb56ebd4" providerId="LiveId" clId="{E333EB94-9E6E-49F8-B408-75FE295CF913}" dt="2024-03-17T15:58:56.220" v="0" actId="47"/>
        <pc:sldMkLst>
          <pc:docMk/>
          <pc:sldMk cId="3761791291" sldId="452"/>
        </pc:sldMkLst>
      </pc:sldChg>
      <pc:sldChg chg="del">
        <pc:chgData name="Nanda Fretes" userId="3251f339cb56ebd4" providerId="LiveId" clId="{E333EB94-9E6E-49F8-B408-75FE295CF913}" dt="2024-03-17T15:58:57.429" v="1" actId="47"/>
        <pc:sldMkLst>
          <pc:docMk/>
          <pc:sldMk cId="755692816" sldId="453"/>
        </pc:sldMkLst>
      </pc:sldChg>
      <pc:sldChg chg="del">
        <pc:chgData name="Nanda Fretes" userId="3251f339cb56ebd4" providerId="LiveId" clId="{E333EB94-9E6E-49F8-B408-75FE295CF913}" dt="2024-03-17T15:58:58.006" v="2" actId="47"/>
        <pc:sldMkLst>
          <pc:docMk/>
          <pc:sldMk cId="1467048317" sldId="454"/>
        </pc:sldMkLst>
      </pc:sldChg>
      <pc:sldChg chg="del">
        <pc:chgData name="Nanda Fretes" userId="3251f339cb56ebd4" providerId="LiveId" clId="{E333EB94-9E6E-49F8-B408-75FE295CF913}" dt="2024-03-17T15:58:58.427" v="3" actId="47"/>
        <pc:sldMkLst>
          <pc:docMk/>
          <pc:sldMk cId="987871310" sldId="455"/>
        </pc:sldMkLst>
      </pc:sldChg>
      <pc:sldChg chg="del">
        <pc:chgData name="Nanda Fretes" userId="3251f339cb56ebd4" providerId="LiveId" clId="{E333EB94-9E6E-49F8-B408-75FE295CF913}" dt="2024-03-17T15:58:58.806" v="4" actId="47"/>
        <pc:sldMkLst>
          <pc:docMk/>
          <pc:sldMk cId="3586673056" sldId="456"/>
        </pc:sldMkLst>
      </pc:sldChg>
      <pc:sldChg chg="del">
        <pc:chgData name="Nanda Fretes" userId="3251f339cb56ebd4" providerId="LiveId" clId="{E333EB94-9E6E-49F8-B408-75FE295CF913}" dt="2024-03-17T15:58:59.178" v="5" actId="47"/>
        <pc:sldMkLst>
          <pc:docMk/>
          <pc:sldMk cId="3240308089" sldId="457"/>
        </pc:sldMkLst>
      </pc:sldChg>
      <pc:sldChg chg="del">
        <pc:chgData name="Nanda Fretes" userId="3251f339cb56ebd4" providerId="LiveId" clId="{E333EB94-9E6E-49F8-B408-75FE295CF913}" dt="2024-03-17T15:58:59.528" v="6" actId="47"/>
        <pc:sldMkLst>
          <pc:docMk/>
          <pc:sldMk cId="2137170399" sldId="460"/>
        </pc:sldMkLst>
      </pc:sldChg>
      <pc:sldChg chg="del">
        <pc:chgData name="Nanda Fretes" userId="3251f339cb56ebd4" providerId="LiveId" clId="{E333EB94-9E6E-49F8-B408-75FE295CF913}" dt="2024-03-17T15:59:00.329" v="8" actId="47"/>
        <pc:sldMkLst>
          <pc:docMk/>
          <pc:sldMk cId="642298928" sldId="461"/>
        </pc:sldMkLst>
      </pc:sldChg>
      <pc:sldChg chg="del">
        <pc:chgData name="Nanda Fretes" userId="3251f339cb56ebd4" providerId="LiveId" clId="{E333EB94-9E6E-49F8-B408-75FE295CF913}" dt="2024-03-17T15:59:00.713" v="9" actId="47"/>
        <pc:sldMkLst>
          <pc:docMk/>
          <pc:sldMk cId="3302153857" sldId="462"/>
        </pc:sldMkLst>
      </pc:sldChg>
      <pc:sldChg chg="del">
        <pc:chgData name="Nanda Fretes" userId="3251f339cb56ebd4" providerId="LiveId" clId="{E333EB94-9E6E-49F8-B408-75FE295CF913}" dt="2024-03-17T15:58:59.903" v="7" actId="47"/>
        <pc:sldMkLst>
          <pc:docMk/>
          <pc:sldMk cId="76288657" sldId="463"/>
        </pc:sldMkLst>
      </pc:sldChg>
      <pc:sldChg chg="del">
        <pc:chgData name="Nanda Fretes" userId="3251f339cb56ebd4" providerId="LiveId" clId="{E333EB94-9E6E-49F8-B408-75FE295CF913}" dt="2024-03-17T15:59:04.676" v="16" actId="47"/>
        <pc:sldMkLst>
          <pc:docMk/>
          <pc:sldMk cId="2762554502" sldId="464"/>
        </pc:sldMkLst>
      </pc:sldChg>
      <pc:sldChg chg="addSp delSp modSp add del mod">
        <pc:chgData name="Nanda Fretes" userId="3251f339cb56ebd4" providerId="LiveId" clId="{E333EB94-9E6E-49F8-B408-75FE295CF913}" dt="2024-03-18T13:15:03.632" v="4435" actId="6549"/>
        <pc:sldMkLst>
          <pc:docMk/>
          <pc:sldMk cId="1257572118" sldId="465"/>
        </pc:sldMkLst>
        <pc:spChg chg="mod">
          <ac:chgData name="Nanda Fretes" userId="3251f339cb56ebd4" providerId="LiveId" clId="{E333EB94-9E6E-49F8-B408-75FE295CF913}" dt="2024-03-17T15:59:18.188" v="26" actId="20577"/>
          <ac:spMkLst>
            <pc:docMk/>
            <pc:sldMk cId="1257572118" sldId="465"/>
            <ac:spMk id="4" creationId="{96E6A4E3-D9C3-EC5C-AF60-1658C0C1A10A}"/>
          </ac:spMkLst>
        </pc:spChg>
        <pc:spChg chg="mod">
          <ac:chgData name="Nanda Fretes" userId="3251f339cb56ebd4" providerId="LiveId" clId="{E333EB94-9E6E-49F8-B408-75FE295CF913}" dt="2024-03-18T13:15:03.632" v="4435" actId="6549"/>
          <ac:spMkLst>
            <pc:docMk/>
            <pc:sldMk cId="1257572118" sldId="465"/>
            <ac:spMk id="5" creationId="{E5292867-FD5B-168A-1C36-4584851E8ECC}"/>
          </ac:spMkLst>
        </pc:spChg>
        <pc:spChg chg="del">
          <ac:chgData name="Nanda Fretes" userId="3251f339cb56ebd4" providerId="LiveId" clId="{E333EB94-9E6E-49F8-B408-75FE295CF913}" dt="2024-03-17T15:59:56.824" v="28" actId="478"/>
          <ac:spMkLst>
            <pc:docMk/>
            <pc:sldMk cId="1257572118" sldId="465"/>
            <ac:spMk id="6" creationId="{3643592E-D4CC-0D30-1DE2-0B1DC22FE053}"/>
          </ac:spMkLst>
        </pc:spChg>
        <pc:picChg chg="add mod">
          <ac:chgData name="Nanda Fretes" userId="3251f339cb56ebd4" providerId="LiveId" clId="{E333EB94-9E6E-49F8-B408-75FE295CF913}" dt="2024-03-18T13:14:59.905" v="4434" actId="1076"/>
          <ac:picMkLst>
            <pc:docMk/>
            <pc:sldMk cId="1257572118" sldId="465"/>
            <ac:picMk id="1026" creationId="{A71BF689-3053-6255-7AE0-38697838E608}"/>
          </ac:picMkLst>
        </pc:picChg>
      </pc:sldChg>
      <pc:sldChg chg="del">
        <pc:chgData name="Nanda Fretes" userId="3251f339cb56ebd4" providerId="LiveId" clId="{E333EB94-9E6E-49F8-B408-75FE295CF913}" dt="2024-03-17T15:59:01.012" v="10" actId="47"/>
        <pc:sldMkLst>
          <pc:docMk/>
          <pc:sldMk cId="11702302" sldId="466"/>
        </pc:sldMkLst>
      </pc:sldChg>
      <pc:sldChg chg="modSp add mod">
        <pc:chgData name="Nanda Fretes" userId="3251f339cb56ebd4" providerId="LiveId" clId="{E333EB94-9E6E-49F8-B408-75FE295CF913}" dt="2024-03-17T16:03:04.221" v="48" actId="1076"/>
        <pc:sldMkLst>
          <pc:docMk/>
          <pc:sldMk cId="4020379959" sldId="466"/>
        </pc:sldMkLst>
        <pc:spChg chg="mod">
          <ac:chgData name="Nanda Fretes" userId="3251f339cb56ebd4" providerId="LiveId" clId="{E333EB94-9E6E-49F8-B408-75FE295CF913}" dt="2024-03-17T16:03:04.221" v="48" actId="1076"/>
          <ac:spMkLst>
            <pc:docMk/>
            <pc:sldMk cId="4020379959" sldId="466"/>
            <ac:spMk id="6" creationId="{3643592E-D4CC-0D30-1DE2-0B1DC22FE053}"/>
          </ac:spMkLst>
        </pc:spChg>
      </pc:sldChg>
      <pc:sldChg chg="addSp delSp modSp add mod">
        <pc:chgData name="Nanda Fretes" userId="3251f339cb56ebd4" providerId="LiveId" clId="{E333EB94-9E6E-49F8-B408-75FE295CF913}" dt="2024-03-17T16:30:06.606" v="295" actId="20577"/>
        <pc:sldMkLst>
          <pc:docMk/>
          <pc:sldMk cId="2479948338" sldId="467"/>
        </pc:sldMkLst>
        <pc:spChg chg="del">
          <ac:chgData name="Nanda Fretes" userId="3251f339cb56ebd4" providerId="LiveId" clId="{E333EB94-9E6E-49F8-B408-75FE295CF913}" dt="2024-03-17T16:26:14.621" v="50" actId="478"/>
          <ac:spMkLst>
            <pc:docMk/>
            <pc:sldMk cId="2479948338" sldId="467"/>
            <ac:spMk id="6" creationId="{3643592E-D4CC-0D30-1DE2-0B1DC22FE053}"/>
          </ac:spMkLst>
        </pc:spChg>
        <pc:spChg chg="add mod">
          <ac:chgData name="Nanda Fretes" userId="3251f339cb56ebd4" providerId="LiveId" clId="{E333EB94-9E6E-49F8-B408-75FE295CF913}" dt="2024-03-17T16:30:06.606" v="295" actId="20577"/>
          <ac:spMkLst>
            <pc:docMk/>
            <pc:sldMk cId="2479948338" sldId="467"/>
            <ac:spMk id="8" creationId="{2D0DC2DB-D268-6F97-8550-6D4A329E31FF}"/>
          </ac:spMkLst>
        </pc:spChg>
        <pc:picChg chg="add mod modCrop">
          <ac:chgData name="Nanda Fretes" userId="3251f339cb56ebd4" providerId="LiveId" clId="{E333EB94-9E6E-49F8-B408-75FE295CF913}" dt="2024-03-17T16:29:50.144" v="290" actId="732"/>
          <ac:picMkLst>
            <pc:docMk/>
            <pc:sldMk cId="2479948338" sldId="467"/>
            <ac:picMk id="7" creationId="{15C1A7B0-E28B-5B6D-E6BD-2AB63865C37C}"/>
          </ac:picMkLst>
        </pc:picChg>
        <pc:picChg chg="add mod">
          <ac:chgData name="Nanda Fretes" userId="3251f339cb56ebd4" providerId="LiveId" clId="{E333EB94-9E6E-49F8-B408-75FE295CF913}" dt="2024-03-17T16:30:02.380" v="294" actId="1076"/>
          <ac:picMkLst>
            <pc:docMk/>
            <pc:sldMk cId="2479948338" sldId="467"/>
            <ac:picMk id="10" creationId="{B33B8E86-F49C-B6D1-A282-81CF247F495D}"/>
          </ac:picMkLst>
        </pc:picChg>
      </pc:sldChg>
      <pc:sldChg chg="del">
        <pc:chgData name="Nanda Fretes" userId="3251f339cb56ebd4" providerId="LiveId" clId="{E333EB94-9E6E-49F8-B408-75FE295CF913}" dt="2024-03-17T15:59:01.380" v="11" actId="47"/>
        <pc:sldMkLst>
          <pc:docMk/>
          <pc:sldMk cId="2480583944" sldId="467"/>
        </pc:sldMkLst>
      </pc:sldChg>
      <pc:sldChg chg="del">
        <pc:chgData name="Nanda Fretes" userId="3251f339cb56ebd4" providerId="LiveId" clId="{E333EB94-9E6E-49F8-B408-75FE295CF913}" dt="2024-03-17T15:59:01.829" v="12" actId="47"/>
        <pc:sldMkLst>
          <pc:docMk/>
          <pc:sldMk cId="913292855" sldId="468"/>
        </pc:sldMkLst>
      </pc:sldChg>
      <pc:sldChg chg="addSp delSp modSp add mod">
        <pc:chgData name="Nanda Fretes" userId="3251f339cb56ebd4" providerId="LiveId" clId="{E333EB94-9E6E-49F8-B408-75FE295CF913}" dt="2024-03-17T16:34:08.410" v="597" actId="1076"/>
        <pc:sldMkLst>
          <pc:docMk/>
          <pc:sldMk cId="2450681310" sldId="468"/>
        </pc:sldMkLst>
        <pc:spChg chg="add mod">
          <ac:chgData name="Nanda Fretes" userId="3251f339cb56ebd4" providerId="LiveId" clId="{E333EB94-9E6E-49F8-B408-75FE295CF913}" dt="2024-03-17T16:33:34.077" v="591" actId="14100"/>
          <ac:spMkLst>
            <pc:docMk/>
            <pc:sldMk cId="2450681310" sldId="468"/>
            <ac:spMk id="2" creationId="{3300A0EF-C361-A803-9F17-A0F10DC1CF19}"/>
          </ac:spMkLst>
        </pc:spChg>
        <pc:spChg chg="mod">
          <ac:chgData name="Nanda Fretes" userId="3251f339cb56ebd4" providerId="LiveId" clId="{E333EB94-9E6E-49F8-B408-75FE295CF913}" dt="2024-03-17T16:33:26.243" v="590" actId="14100"/>
          <ac:spMkLst>
            <pc:docMk/>
            <pc:sldMk cId="2450681310" sldId="468"/>
            <ac:spMk id="5" creationId="{E5292867-FD5B-168A-1C36-4584851E8ECC}"/>
          </ac:spMkLst>
        </pc:spChg>
        <pc:spChg chg="del">
          <ac:chgData name="Nanda Fretes" userId="3251f339cb56ebd4" providerId="LiveId" clId="{E333EB94-9E6E-49F8-B408-75FE295CF913}" dt="2024-03-17T16:30:58.747" v="298" actId="478"/>
          <ac:spMkLst>
            <pc:docMk/>
            <pc:sldMk cId="2450681310" sldId="468"/>
            <ac:spMk id="8" creationId="{2D0DC2DB-D268-6F97-8550-6D4A329E31FF}"/>
          </ac:spMkLst>
        </pc:spChg>
        <pc:spChg chg="add mod">
          <ac:chgData name="Nanda Fretes" userId="3251f339cb56ebd4" providerId="LiveId" clId="{E333EB94-9E6E-49F8-B408-75FE295CF913}" dt="2024-03-17T16:34:08.410" v="597" actId="1076"/>
          <ac:spMkLst>
            <pc:docMk/>
            <pc:sldMk cId="2450681310" sldId="468"/>
            <ac:spMk id="11" creationId="{12E5EBE7-0D9C-9763-BAA5-5048C6EA402E}"/>
          </ac:spMkLst>
        </pc:spChg>
        <pc:picChg chg="del">
          <ac:chgData name="Nanda Fretes" userId="3251f339cb56ebd4" providerId="LiveId" clId="{E333EB94-9E6E-49F8-B408-75FE295CF913}" dt="2024-03-17T16:30:56.218" v="297" actId="478"/>
          <ac:picMkLst>
            <pc:docMk/>
            <pc:sldMk cId="2450681310" sldId="468"/>
            <ac:picMk id="7" creationId="{15C1A7B0-E28B-5B6D-E6BD-2AB63865C37C}"/>
          </ac:picMkLst>
        </pc:picChg>
        <pc:picChg chg="add mod">
          <ac:chgData name="Nanda Fretes" userId="3251f339cb56ebd4" providerId="LiveId" clId="{E333EB94-9E6E-49F8-B408-75FE295CF913}" dt="2024-03-17T16:33:22.012" v="589" actId="1076"/>
          <ac:picMkLst>
            <pc:docMk/>
            <pc:sldMk cId="2450681310" sldId="468"/>
            <ac:picMk id="9" creationId="{EAF0EE75-216D-D267-64C5-EC14E334AF3B}"/>
          </ac:picMkLst>
        </pc:picChg>
        <pc:picChg chg="del">
          <ac:chgData name="Nanda Fretes" userId="3251f339cb56ebd4" providerId="LiveId" clId="{E333EB94-9E6E-49F8-B408-75FE295CF913}" dt="2024-03-17T16:30:59.763" v="299" actId="478"/>
          <ac:picMkLst>
            <pc:docMk/>
            <pc:sldMk cId="2450681310" sldId="468"/>
            <ac:picMk id="10" creationId="{B33B8E86-F49C-B6D1-A282-81CF247F495D}"/>
          </ac:picMkLst>
        </pc:picChg>
      </pc:sldChg>
      <pc:sldChg chg="del">
        <pc:chgData name="Nanda Fretes" userId="3251f339cb56ebd4" providerId="LiveId" clId="{E333EB94-9E6E-49F8-B408-75FE295CF913}" dt="2024-03-17T15:59:02.367" v="13" actId="47"/>
        <pc:sldMkLst>
          <pc:docMk/>
          <pc:sldMk cId="3293276970" sldId="469"/>
        </pc:sldMkLst>
      </pc:sldChg>
      <pc:sldChg chg="addSp delSp modSp add mod">
        <pc:chgData name="Nanda Fretes" userId="3251f339cb56ebd4" providerId="LiveId" clId="{E333EB94-9E6E-49F8-B408-75FE295CF913}" dt="2024-03-17T16:43:34.940" v="991" actId="14100"/>
        <pc:sldMkLst>
          <pc:docMk/>
          <pc:sldMk cId="3610592308" sldId="469"/>
        </pc:sldMkLst>
        <pc:spChg chg="mod">
          <ac:chgData name="Nanda Fretes" userId="3251f339cb56ebd4" providerId="LiveId" clId="{E333EB94-9E6E-49F8-B408-75FE295CF913}" dt="2024-03-17T16:39:56.798" v="980" actId="1076"/>
          <ac:spMkLst>
            <pc:docMk/>
            <pc:sldMk cId="3610592308" sldId="469"/>
            <ac:spMk id="2" creationId="{3300A0EF-C361-A803-9F17-A0F10DC1CF19}"/>
          </ac:spMkLst>
        </pc:spChg>
        <pc:spChg chg="add del">
          <ac:chgData name="Nanda Fretes" userId="3251f339cb56ebd4" providerId="LiveId" clId="{E333EB94-9E6E-49F8-B408-75FE295CF913}" dt="2024-03-17T16:35:09.786" v="602" actId="22"/>
          <ac:spMkLst>
            <pc:docMk/>
            <pc:sldMk cId="3610592308" sldId="469"/>
            <ac:spMk id="7" creationId="{E7BA289D-71A7-EAF4-9ECB-2CD5FE18E6E5}"/>
          </ac:spMkLst>
        </pc:spChg>
        <pc:spChg chg="del">
          <ac:chgData name="Nanda Fretes" userId="3251f339cb56ebd4" providerId="LiveId" clId="{E333EB94-9E6E-49F8-B408-75FE295CF913}" dt="2024-03-17T16:35:07.066" v="600" actId="478"/>
          <ac:spMkLst>
            <pc:docMk/>
            <pc:sldMk cId="3610592308" sldId="469"/>
            <ac:spMk id="11" creationId="{12E5EBE7-0D9C-9763-BAA5-5048C6EA402E}"/>
          </ac:spMkLst>
        </pc:spChg>
        <pc:spChg chg="add mod">
          <ac:chgData name="Nanda Fretes" userId="3251f339cb56ebd4" providerId="LiveId" clId="{E333EB94-9E6E-49F8-B408-75FE295CF913}" dt="2024-03-17T16:40:25.421" v="984" actId="1582"/>
          <ac:spMkLst>
            <pc:docMk/>
            <pc:sldMk cId="3610592308" sldId="469"/>
            <ac:spMk id="16" creationId="{70BB5843-8322-C1CF-E6EB-6FEC17B09D54}"/>
          </ac:spMkLst>
        </pc:spChg>
        <pc:spChg chg="add mod">
          <ac:chgData name="Nanda Fretes" userId="3251f339cb56ebd4" providerId="LiveId" clId="{E333EB94-9E6E-49F8-B408-75FE295CF913}" dt="2024-03-17T16:40:33.454" v="986" actId="1076"/>
          <ac:spMkLst>
            <pc:docMk/>
            <pc:sldMk cId="3610592308" sldId="469"/>
            <ac:spMk id="17" creationId="{18D43F74-0F87-543A-C9E2-B58CEDD0C315}"/>
          </ac:spMkLst>
        </pc:spChg>
        <pc:spChg chg="add mod">
          <ac:chgData name="Nanda Fretes" userId="3251f339cb56ebd4" providerId="LiveId" clId="{E333EB94-9E6E-49F8-B408-75FE295CF913}" dt="2024-03-17T16:40:40.343" v="988" actId="1076"/>
          <ac:spMkLst>
            <pc:docMk/>
            <pc:sldMk cId="3610592308" sldId="469"/>
            <ac:spMk id="18" creationId="{E7F14B66-8023-2CBF-06FE-23635782A2D7}"/>
          </ac:spMkLst>
        </pc:spChg>
        <pc:picChg chg="del">
          <ac:chgData name="Nanda Fretes" userId="3251f339cb56ebd4" providerId="LiveId" clId="{E333EB94-9E6E-49F8-B408-75FE295CF913}" dt="2024-03-17T16:35:03.580" v="599" actId="478"/>
          <ac:picMkLst>
            <pc:docMk/>
            <pc:sldMk cId="3610592308" sldId="469"/>
            <ac:picMk id="9" creationId="{EAF0EE75-216D-D267-64C5-EC14E334AF3B}"/>
          </ac:picMkLst>
        </pc:picChg>
        <pc:picChg chg="add mod modCrop">
          <ac:chgData name="Nanda Fretes" userId="3251f339cb56ebd4" providerId="LiveId" clId="{E333EB94-9E6E-49F8-B408-75FE295CF913}" dt="2024-03-17T16:39:12.137" v="882" actId="14100"/>
          <ac:picMkLst>
            <pc:docMk/>
            <pc:sldMk cId="3610592308" sldId="469"/>
            <ac:picMk id="10" creationId="{159C7FC9-D72B-4155-8974-A4A2BBEE091B}"/>
          </ac:picMkLst>
        </pc:picChg>
        <pc:picChg chg="add mod">
          <ac:chgData name="Nanda Fretes" userId="3251f339cb56ebd4" providerId="LiveId" clId="{E333EB94-9E6E-49F8-B408-75FE295CF913}" dt="2024-03-17T16:43:31.733" v="990" actId="14100"/>
          <ac:picMkLst>
            <pc:docMk/>
            <pc:sldMk cId="3610592308" sldId="469"/>
            <ac:picMk id="13" creationId="{F29ACF28-143C-738D-31AB-E92DDAA4B5AD}"/>
          </ac:picMkLst>
        </pc:picChg>
        <pc:picChg chg="add mod">
          <ac:chgData name="Nanda Fretes" userId="3251f339cb56ebd4" providerId="LiveId" clId="{E333EB94-9E6E-49F8-B408-75FE295CF913}" dt="2024-03-17T16:43:34.940" v="991" actId="14100"/>
          <ac:picMkLst>
            <pc:docMk/>
            <pc:sldMk cId="3610592308" sldId="469"/>
            <ac:picMk id="15" creationId="{B8A10341-B415-8A37-1E1E-ED04EF35C482}"/>
          </ac:picMkLst>
        </pc:picChg>
      </pc:sldChg>
      <pc:sldChg chg="del">
        <pc:chgData name="Nanda Fretes" userId="3251f339cb56ebd4" providerId="LiveId" clId="{E333EB94-9E6E-49F8-B408-75FE295CF913}" dt="2024-03-17T15:59:03.006" v="14" actId="47"/>
        <pc:sldMkLst>
          <pc:docMk/>
          <pc:sldMk cId="2456743373" sldId="470"/>
        </pc:sldMkLst>
      </pc:sldChg>
      <pc:sldChg chg="addSp delSp modSp add mod">
        <pc:chgData name="Nanda Fretes" userId="3251f339cb56ebd4" providerId="LiveId" clId="{E333EB94-9E6E-49F8-B408-75FE295CF913}" dt="2024-03-18T00:08:14.586" v="1153" actId="313"/>
        <pc:sldMkLst>
          <pc:docMk/>
          <pc:sldMk cId="4074953778" sldId="470"/>
        </pc:sldMkLst>
        <pc:spChg chg="mod">
          <ac:chgData name="Nanda Fretes" userId="3251f339cb56ebd4" providerId="LiveId" clId="{E333EB94-9E6E-49F8-B408-75FE295CF913}" dt="2024-03-18T00:07:51.191" v="1100" actId="1076"/>
          <ac:spMkLst>
            <pc:docMk/>
            <pc:sldMk cId="4074953778" sldId="470"/>
            <ac:spMk id="2" creationId="{3300A0EF-C361-A803-9F17-A0F10DC1CF19}"/>
          </ac:spMkLst>
        </pc:spChg>
        <pc:spChg chg="add mod">
          <ac:chgData name="Nanda Fretes" userId="3251f339cb56ebd4" providerId="LiveId" clId="{E333EB94-9E6E-49F8-B408-75FE295CF913}" dt="2024-03-17T16:44:04.239" v="999" actId="1076"/>
          <ac:spMkLst>
            <pc:docMk/>
            <pc:sldMk cId="4074953778" sldId="470"/>
            <ac:spMk id="8" creationId="{63810A7C-38E8-D873-5834-62A890AC9B90}"/>
          </ac:spMkLst>
        </pc:spChg>
        <pc:spChg chg="add mod">
          <ac:chgData name="Nanda Fretes" userId="3251f339cb56ebd4" providerId="LiveId" clId="{E333EB94-9E6E-49F8-B408-75FE295CF913}" dt="2024-03-18T00:07:24.816" v="1089" actId="1076"/>
          <ac:spMkLst>
            <pc:docMk/>
            <pc:sldMk cId="4074953778" sldId="470"/>
            <ac:spMk id="12" creationId="{6E89C87A-5A85-7CE7-6484-88E4AB5C04C6}"/>
          </ac:spMkLst>
        </pc:spChg>
        <pc:spChg chg="add mod">
          <ac:chgData name="Nanda Fretes" userId="3251f339cb56ebd4" providerId="LiveId" clId="{E333EB94-9E6E-49F8-B408-75FE295CF913}" dt="2024-03-18T00:08:14.586" v="1153" actId="313"/>
          <ac:spMkLst>
            <pc:docMk/>
            <pc:sldMk cId="4074953778" sldId="470"/>
            <ac:spMk id="14" creationId="{393928D0-EED1-68D4-EBBF-94021DC2EC82}"/>
          </ac:spMkLst>
        </pc:spChg>
        <pc:spChg chg="del">
          <ac:chgData name="Nanda Fretes" userId="3251f339cb56ebd4" providerId="LiveId" clId="{E333EB94-9E6E-49F8-B408-75FE295CF913}" dt="2024-03-17T16:44:12.275" v="1002" actId="478"/>
          <ac:spMkLst>
            <pc:docMk/>
            <pc:sldMk cId="4074953778" sldId="470"/>
            <ac:spMk id="16" creationId="{70BB5843-8322-C1CF-E6EB-6FEC17B09D54}"/>
          </ac:spMkLst>
        </pc:spChg>
        <pc:spChg chg="del mod">
          <ac:chgData name="Nanda Fretes" userId="3251f339cb56ebd4" providerId="LiveId" clId="{E333EB94-9E6E-49F8-B408-75FE295CF913}" dt="2024-03-17T16:44:06.746" v="1000" actId="478"/>
          <ac:spMkLst>
            <pc:docMk/>
            <pc:sldMk cId="4074953778" sldId="470"/>
            <ac:spMk id="17" creationId="{18D43F74-0F87-543A-C9E2-B58CEDD0C315}"/>
          </ac:spMkLst>
        </pc:spChg>
        <pc:spChg chg="del mod">
          <ac:chgData name="Nanda Fretes" userId="3251f339cb56ebd4" providerId="LiveId" clId="{E333EB94-9E6E-49F8-B408-75FE295CF913}" dt="2024-03-17T16:44:15.921" v="1003" actId="478"/>
          <ac:spMkLst>
            <pc:docMk/>
            <pc:sldMk cId="4074953778" sldId="470"/>
            <ac:spMk id="18" creationId="{E7F14B66-8023-2CBF-06FE-23635782A2D7}"/>
          </ac:spMkLst>
        </pc:spChg>
        <pc:picChg chg="add mod">
          <ac:chgData name="Nanda Fretes" userId="3251f339cb56ebd4" providerId="LiveId" clId="{E333EB94-9E6E-49F8-B408-75FE295CF913}" dt="2024-03-17T16:43:51.597" v="996" actId="1076"/>
          <ac:picMkLst>
            <pc:docMk/>
            <pc:sldMk cId="4074953778" sldId="470"/>
            <ac:picMk id="7" creationId="{633074A4-8DB7-83DC-12D1-9AE6F4B8E488}"/>
          </ac:picMkLst>
        </pc:picChg>
        <pc:picChg chg="del">
          <ac:chgData name="Nanda Fretes" userId="3251f339cb56ebd4" providerId="LiveId" clId="{E333EB94-9E6E-49F8-B408-75FE295CF913}" dt="2024-03-17T16:43:40.025" v="992" actId="478"/>
          <ac:picMkLst>
            <pc:docMk/>
            <pc:sldMk cId="4074953778" sldId="470"/>
            <ac:picMk id="10" creationId="{159C7FC9-D72B-4155-8974-A4A2BBEE091B}"/>
          </ac:picMkLst>
        </pc:picChg>
        <pc:picChg chg="add mod">
          <ac:chgData name="Nanda Fretes" userId="3251f339cb56ebd4" providerId="LiveId" clId="{E333EB94-9E6E-49F8-B408-75FE295CF913}" dt="2024-03-18T00:07:14.262" v="1087" actId="1076"/>
          <ac:picMkLst>
            <pc:docMk/>
            <pc:sldMk cId="4074953778" sldId="470"/>
            <ac:picMk id="11" creationId="{FA364AD3-8420-4B6B-71A5-C2D448FE2DDC}"/>
          </ac:picMkLst>
        </pc:picChg>
        <pc:picChg chg="del">
          <ac:chgData name="Nanda Fretes" userId="3251f339cb56ebd4" providerId="LiveId" clId="{E333EB94-9E6E-49F8-B408-75FE295CF913}" dt="2024-03-17T16:43:48.352" v="995" actId="478"/>
          <ac:picMkLst>
            <pc:docMk/>
            <pc:sldMk cId="4074953778" sldId="470"/>
            <ac:picMk id="13" creationId="{F29ACF28-143C-738D-31AB-E92DDAA4B5AD}"/>
          </ac:picMkLst>
        </pc:picChg>
        <pc:picChg chg="del">
          <ac:chgData name="Nanda Fretes" userId="3251f339cb56ebd4" providerId="LiveId" clId="{E333EB94-9E6E-49F8-B408-75FE295CF913}" dt="2024-03-17T16:44:09.401" v="1001" actId="478"/>
          <ac:picMkLst>
            <pc:docMk/>
            <pc:sldMk cId="4074953778" sldId="470"/>
            <ac:picMk id="15" creationId="{B8A10341-B415-8A37-1E1E-ED04EF35C482}"/>
          </ac:picMkLst>
        </pc:picChg>
      </pc:sldChg>
      <pc:sldChg chg="del">
        <pc:chgData name="Nanda Fretes" userId="3251f339cb56ebd4" providerId="LiveId" clId="{E333EB94-9E6E-49F8-B408-75FE295CF913}" dt="2024-03-17T15:59:03.534" v="15" actId="47"/>
        <pc:sldMkLst>
          <pc:docMk/>
          <pc:sldMk cId="2668845320" sldId="471"/>
        </pc:sldMkLst>
      </pc:sldChg>
      <pc:sldChg chg="addSp delSp modSp add mod">
        <pc:chgData name="Nanda Fretes" userId="3251f339cb56ebd4" providerId="LiveId" clId="{E333EB94-9E6E-49F8-B408-75FE295CF913}" dt="2024-03-18T00:10:49.286" v="1338" actId="478"/>
        <pc:sldMkLst>
          <pc:docMk/>
          <pc:sldMk cId="2946015536" sldId="471"/>
        </pc:sldMkLst>
        <pc:spChg chg="mod">
          <ac:chgData name="Nanda Fretes" userId="3251f339cb56ebd4" providerId="LiveId" clId="{E333EB94-9E6E-49F8-B408-75FE295CF913}" dt="2024-03-18T00:10:46.180" v="1337" actId="1076"/>
          <ac:spMkLst>
            <pc:docMk/>
            <pc:sldMk cId="2946015536" sldId="471"/>
            <ac:spMk id="2" creationId="{3300A0EF-C361-A803-9F17-A0F10DC1CF19}"/>
          </ac:spMkLst>
        </pc:spChg>
        <pc:spChg chg="del">
          <ac:chgData name="Nanda Fretes" userId="3251f339cb56ebd4" providerId="LiveId" clId="{E333EB94-9E6E-49F8-B408-75FE295CF913}" dt="2024-03-18T00:08:43.697" v="1156" actId="478"/>
          <ac:spMkLst>
            <pc:docMk/>
            <pc:sldMk cId="2946015536" sldId="471"/>
            <ac:spMk id="8" creationId="{63810A7C-38E8-D873-5834-62A890AC9B90}"/>
          </ac:spMkLst>
        </pc:spChg>
        <pc:spChg chg="add mod">
          <ac:chgData name="Nanda Fretes" userId="3251f339cb56ebd4" providerId="LiveId" clId="{E333EB94-9E6E-49F8-B408-75FE295CF913}" dt="2024-03-18T00:09:34.404" v="1168" actId="14100"/>
          <ac:spMkLst>
            <pc:docMk/>
            <pc:sldMk cId="2946015536" sldId="471"/>
            <ac:spMk id="10" creationId="{01BD4AB2-08C2-3D91-30DD-1D682808EA21}"/>
          </ac:spMkLst>
        </pc:spChg>
        <pc:spChg chg="del mod">
          <ac:chgData name="Nanda Fretes" userId="3251f339cb56ebd4" providerId="LiveId" clId="{E333EB94-9E6E-49F8-B408-75FE295CF913}" dt="2024-03-18T00:09:27.720" v="1165" actId="478"/>
          <ac:spMkLst>
            <pc:docMk/>
            <pc:sldMk cId="2946015536" sldId="471"/>
            <ac:spMk id="12" creationId="{6E89C87A-5A85-7CE7-6484-88E4AB5C04C6}"/>
          </ac:spMkLst>
        </pc:spChg>
        <pc:spChg chg="del">
          <ac:chgData name="Nanda Fretes" userId="3251f339cb56ebd4" providerId="LiveId" clId="{E333EB94-9E6E-49F8-B408-75FE295CF913}" dt="2024-03-18T00:10:49.286" v="1338" actId="478"/>
          <ac:spMkLst>
            <pc:docMk/>
            <pc:sldMk cId="2946015536" sldId="471"/>
            <ac:spMk id="14" creationId="{393928D0-EED1-68D4-EBBF-94021DC2EC82}"/>
          </ac:spMkLst>
        </pc:spChg>
        <pc:picChg chg="del">
          <ac:chgData name="Nanda Fretes" userId="3251f339cb56ebd4" providerId="LiveId" clId="{E333EB94-9E6E-49F8-B408-75FE295CF913}" dt="2024-03-18T00:08:42.247" v="1155" actId="478"/>
          <ac:picMkLst>
            <pc:docMk/>
            <pc:sldMk cId="2946015536" sldId="471"/>
            <ac:picMk id="7" creationId="{633074A4-8DB7-83DC-12D1-9AE6F4B8E488}"/>
          </ac:picMkLst>
        </pc:picChg>
        <pc:picChg chg="add mod">
          <ac:chgData name="Nanda Fretes" userId="3251f339cb56ebd4" providerId="LiveId" clId="{E333EB94-9E6E-49F8-B408-75FE295CF913}" dt="2024-03-18T00:09:29.948" v="1166" actId="14100"/>
          <ac:picMkLst>
            <pc:docMk/>
            <pc:sldMk cId="2946015536" sldId="471"/>
            <ac:picMk id="9" creationId="{169B9768-594A-DF75-F891-F636C5587091}"/>
          </ac:picMkLst>
        </pc:picChg>
        <pc:picChg chg="del">
          <ac:chgData name="Nanda Fretes" userId="3251f339cb56ebd4" providerId="LiveId" clId="{E333EB94-9E6E-49F8-B408-75FE295CF913}" dt="2024-03-18T00:09:09.426" v="1159" actId="478"/>
          <ac:picMkLst>
            <pc:docMk/>
            <pc:sldMk cId="2946015536" sldId="471"/>
            <ac:picMk id="11" creationId="{FA364AD3-8420-4B6B-71A5-C2D448FE2DDC}"/>
          </ac:picMkLst>
        </pc:picChg>
      </pc:sldChg>
      <pc:sldChg chg="del">
        <pc:chgData name="Nanda Fretes" userId="3251f339cb56ebd4" providerId="LiveId" clId="{E333EB94-9E6E-49F8-B408-75FE295CF913}" dt="2024-03-17T15:59:05.467" v="17" actId="47"/>
        <pc:sldMkLst>
          <pc:docMk/>
          <pc:sldMk cId="4014896836" sldId="472"/>
        </pc:sldMkLst>
      </pc:sldChg>
      <pc:sldChg chg="addSp delSp modSp add mod">
        <pc:chgData name="Nanda Fretes" userId="3251f339cb56ebd4" providerId="LiveId" clId="{E333EB94-9E6E-49F8-B408-75FE295CF913}" dt="2024-03-18T00:13:06.160" v="1388" actId="478"/>
        <pc:sldMkLst>
          <pc:docMk/>
          <pc:sldMk cId="4049381607" sldId="472"/>
        </pc:sldMkLst>
        <pc:spChg chg="mod">
          <ac:chgData name="Nanda Fretes" userId="3251f339cb56ebd4" providerId="LiveId" clId="{E333EB94-9E6E-49F8-B408-75FE295CF913}" dt="2024-03-18T00:12:49.463" v="1384" actId="20577"/>
          <ac:spMkLst>
            <pc:docMk/>
            <pc:sldMk cId="4049381607" sldId="472"/>
            <ac:spMk id="2" creationId="{3300A0EF-C361-A803-9F17-A0F10DC1CF19}"/>
          </ac:spMkLst>
        </pc:spChg>
        <pc:spChg chg="del mod">
          <ac:chgData name="Nanda Fretes" userId="3251f339cb56ebd4" providerId="LiveId" clId="{E333EB94-9E6E-49F8-B408-75FE295CF913}" dt="2024-03-18T00:13:06.160" v="1388" actId="478"/>
          <ac:spMkLst>
            <pc:docMk/>
            <pc:sldMk cId="4049381607" sldId="472"/>
            <ac:spMk id="10" creationId="{01BD4AB2-08C2-3D91-30DD-1D682808EA21}"/>
          </ac:spMkLst>
        </pc:spChg>
        <pc:spChg chg="add mod">
          <ac:chgData name="Nanda Fretes" userId="3251f339cb56ebd4" providerId="LiveId" clId="{E333EB94-9E6E-49F8-B408-75FE295CF913}" dt="2024-03-18T00:13:03.480" v="1387" actId="14100"/>
          <ac:spMkLst>
            <pc:docMk/>
            <pc:sldMk cId="4049381607" sldId="472"/>
            <ac:spMk id="12" creationId="{C0589FA0-814C-625C-C490-073D0232C48C}"/>
          </ac:spMkLst>
        </pc:spChg>
        <pc:picChg chg="add mod">
          <ac:chgData name="Nanda Fretes" userId="3251f339cb56ebd4" providerId="LiveId" clId="{E333EB94-9E6E-49F8-B408-75FE295CF913}" dt="2024-03-18T00:12:34.673" v="1350" actId="14100"/>
          <ac:picMkLst>
            <pc:docMk/>
            <pc:sldMk cId="4049381607" sldId="472"/>
            <ac:picMk id="7" creationId="{40261DF9-A02E-9D1D-F59E-84B1F6D1764F}"/>
          </ac:picMkLst>
        </pc:picChg>
        <pc:picChg chg="del">
          <ac:chgData name="Nanda Fretes" userId="3251f339cb56ebd4" providerId="LiveId" clId="{E333EB94-9E6E-49F8-B408-75FE295CF913}" dt="2024-03-18T00:11:22.629" v="1340" actId="478"/>
          <ac:picMkLst>
            <pc:docMk/>
            <pc:sldMk cId="4049381607" sldId="472"/>
            <ac:picMk id="9" creationId="{169B9768-594A-DF75-F891-F636C5587091}"/>
          </ac:picMkLst>
        </pc:picChg>
        <pc:picChg chg="add mod">
          <ac:chgData name="Nanda Fretes" userId="3251f339cb56ebd4" providerId="LiveId" clId="{E333EB94-9E6E-49F8-B408-75FE295CF913}" dt="2024-03-18T00:12:32.028" v="1349" actId="1076"/>
          <ac:picMkLst>
            <pc:docMk/>
            <pc:sldMk cId="4049381607" sldId="472"/>
            <ac:picMk id="11" creationId="{C3D8606A-E8AB-7603-39E3-E168F0984EEB}"/>
          </ac:picMkLst>
        </pc:picChg>
      </pc:sldChg>
      <pc:sldChg chg="addSp delSp modSp add mod">
        <pc:chgData name="Nanda Fretes" userId="3251f339cb56ebd4" providerId="LiveId" clId="{E333EB94-9E6E-49F8-B408-75FE295CF913}" dt="2024-03-18T00:15:28.216" v="1463" actId="1076"/>
        <pc:sldMkLst>
          <pc:docMk/>
          <pc:sldMk cId="3744953774" sldId="473"/>
        </pc:sldMkLst>
        <pc:spChg chg="add del mod">
          <ac:chgData name="Nanda Fretes" userId="3251f339cb56ebd4" providerId="LiveId" clId="{E333EB94-9E6E-49F8-B408-75FE295CF913}" dt="2024-03-18T00:14:47.949" v="1455" actId="1076"/>
          <ac:spMkLst>
            <pc:docMk/>
            <pc:sldMk cId="3744953774" sldId="473"/>
            <ac:spMk id="2" creationId="{3300A0EF-C361-A803-9F17-A0F10DC1CF19}"/>
          </ac:spMkLst>
        </pc:spChg>
        <pc:spChg chg="add del">
          <ac:chgData name="Nanda Fretes" userId="3251f339cb56ebd4" providerId="LiveId" clId="{E333EB94-9E6E-49F8-B408-75FE295CF913}" dt="2024-03-18T00:14:07.428" v="1391" actId="478"/>
          <ac:spMkLst>
            <pc:docMk/>
            <pc:sldMk cId="3744953774" sldId="473"/>
            <ac:spMk id="5" creationId="{E5292867-FD5B-168A-1C36-4584851E8ECC}"/>
          </ac:spMkLst>
        </pc:spChg>
        <pc:spChg chg="del">
          <ac:chgData name="Nanda Fretes" userId="3251f339cb56ebd4" providerId="LiveId" clId="{E333EB94-9E6E-49F8-B408-75FE295CF913}" dt="2024-03-18T00:15:25.834" v="1462" actId="478"/>
          <ac:spMkLst>
            <pc:docMk/>
            <pc:sldMk cId="3744953774" sldId="473"/>
            <ac:spMk id="12" creationId="{C0589FA0-814C-625C-C490-073D0232C48C}"/>
          </ac:spMkLst>
        </pc:spChg>
        <pc:picChg chg="del">
          <ac:chgData name="Nanda Fretes" userId="3251f339cb56ebd4" providerId="LiveId" clId="{E333EB94-9E6E-49F8-B408-75FE295CF913}" dt="2024-03-18T00:14:09.603" v="1392" actId="478"/>
          <ac:picMkLst>
            <pc:docMk/>
            <pc:sldMk cId="3744953774" sldId="473"/>
            <ac:picMk id="7" creationId="{40261DF9-A02E-9D1D-F59E-84B1F6D1764F}"/>
          </ac:picMkLst>
        </pc:picChg>
        <pc:picChg chg="add mod">
          <ac:chgData name="Nanda Fretes" userId="3251f339cb56ebd4" providerId="LiveId" clId="{E333EB94-9E6E-49F8-B408-75FE295CF913}" dt="2024-03-18T00:14:49.942" v="1456" actId="1076"/>
          <ac:picMkLst>
            <pc:docMk/>
            <pc:sldMk cId="3744953774" sldId="473"/>
            <ac:picMk id="8" creationId="{3D1915BD-FC29-C043-751E-ACBB5FA50EEA}"/>
          </ac:picMkLst>
        </pc:picChg>
        <pc:picChg chg="add mod">
          <ac:chgData name="Nanda Fretes" userId="3251f339cb56ebd4" providerId="LiveId" clId="{E333EB94-9E6E-49F8-B408-75FE295CF913}" dt="2024-03-18T00:15:28.216" v="1463" actId="1076"/>
          <ac:picMkLst>
            <pc:docMk/>
            <pc:sldMk cId="3744953774" sldId="473"/>
            <ac:picMk id="10" creationId="{C8D9A23E-2786-0A80-83D1-4D281B4E37A6}"/>
          </ac:picMkLst>
        </pc:picChg>
        <pc:picChg chg="del">
          <ac:chgData name="Nanda Fretes" userId="3251f339cb56ebd4" providerId="LiveId" clId="{E333EB94-9E6E-49F8-B408-75FE295CF913}" dt="2024-03-18T00:15:15.198" v="1457" actId="478"/>
          <ac:picMkLst>
            <pc:docMk/>
            <pc:sldMk cId="3744953774" sldId="473"/>
            <ac:picMk id="11" creationId="{C3D8606A-E8AB-7603-39E3-E168F0984EEB}"/>
          </ac:picMkLst>
        </pc:picChg>
      </pc:sldChg>
      <pc:sldChg chg="addSp delSp modSp add mod ord">
        <pc:chgData name="Nanda Fretes" userId="3251f339cb56ebd4" providerId="LiveId" clId="{E333EB94-9E6E-49F8-B408-75FE295CF913}" dt="2024-03-18T00:18:22.138" v="1699" actId="20577"/>
        <pc:sldMkLst>
          <pc:docMk/>
          <pc:sldMk cId="480060923" sldId="474"/>
        </pc:sldMkLst>
        <pc:spChg chg="mod">
          <ac:chgData name="Nanda Fretes" userId="3251f339cb56ebd4" providerId="LiveId" clId="{E333EB94-9E6E-49F8-B408-75FE295CF913}" dt="2024-03-18T00:18:22.138" v="1699" actId="20577"/>
          <ac:spMkLst>
            <pc:docMk/>
            <pc:sldMk cId="480060923" sldId="474"/>
            <ac:spMk id="2" creationId="{3300A0EF-C361-A803-9F17-A0F10DC1CF19}"/>
          </ac:spMkLst>
        </pc:spChg>
        <pc:spChg chg="del">
          <ac:chgData name="Nanda Fretes" userId="3251f339cb56ebd4" providerId="LiveId" clId="{E333EB94-9E6E-49F8-B408-75FE295CF913}" dt="2024-03-18T00:16:31.120" v="1472" actId="478"/>
          <ac:spMkLst>
            <pc:docMk/>
            <pc:sldMk cId="480060923" sldId="474"/>
            <ac:spMk id="12" creationId="{C0589FA0-814C-625C-C490-073D0232C48C}"/>
          </ac:spMkLst>
        </pc:spChg>
        <pc:picChg chg="mod modCrop">
          <ac:chgData name="Nanda Fretes" userId="3251f339cb56ebd4" providerId="LiveId" clId="{E333EB94-9E6E-49F8-B408-75FE295CF913}" dt="2024-03-18T00:16:48.292" v="1477" actId="1076"/>
          <ac:picMkLst>
            <pc:docMk/>
            <pc:sldMk cId="480060923" sldId="474"/>
            <ac:picMk id="7" creationId="{40261DF9-A02E-9D1D-F59E-84B1F6D1764F}"/>
          </ac:picMkLst>
        </pc:picChg>
        <pc:picChg chg="add mod">
          <ac:chgData name="Nanda Fretes" userId="3251f339cb56ebd4" providerId="LiveId" clId="{E333EB94-9E6E-49F8-B408-75FE295CF913}" dt="2024-03-18T00:16:46.886" v="1476" actId="1076"/>
          <ac:picMkLst>
            <pc:docMk/>
            <pc:sldMk cId="480060923" sldId="474"/>
            <ac:picMk id="8" creationId="{2C949DEF-463E-578F-7667-71532548342E}"/>
          </ac:picMkLst>
        </pc:picChg>
        <pc:picChg chg="del">
          <ac:chgData name="Nanda Fretes" userId="3251f339cb56ebd4" providerId="LiveId" clId="{E333EB94-9E6E-49F8-B408-75FE295CF913}" dt="2024-03-18T00:16:27.657" v="1471" actId="478"/>
          <ac:picMkLst>
            <pc:docMk/>
            <pc:sldMk cId="480060923" sldId="474"/>
            <ac:picMk id="11" creationId="{C3D8606A-E8AB-7603-39E3-E168F0984EEB}"/>
          </ac:picMkLst>
        </pc:picChg>
      </pc:sldChg>
      <pc:sldChg chg="addSp delSp modSp add mod">
        <pc:chgData name="Nanda Fretes" userId="3251f339cb56ebd4" providerId="LiveId" clId="{E333EB94-9E6E-49F8-B408-75FE295CF913}" dt="2024-03-18T00:20:58.588" v="1859" actId="1076"/>
        <pc:sldMkLst>
          <pc:docMk/>
          <pc:sldMk cId="3520389016" sldId="475"/>
        </pc:sldMkLst>
        <pc:spChg chg="mod">
          <ac:chgData name="Nanda Fretes" userId="3251f339cb56ebd4" providerId="LiveId" clId="{E333EB94-9E6E-49F8-B408-75FE295CF913}" dt="2024-03-18T00:20:53.941" v="1857" actId="20577"/>
          <ac:spMkLst>
            <pc:docMk/>
            <pc:sldMk cId="3520389016" sldId="475"/>
            <ac:spMk id="2" creationId="{3300A0EF-C361-A803-9F17-A0F10DC1CF19}"/>
          </ac:spMkLst>
        </pc:spChg>
        <pc:picChg chg="del">
          <ac:chgData name="Nanda Fretes" userId="3251f339cb56ebd4" providerId="LiveId" clId="{E333EB94-9E6E-49F8-B408-75FE295CF913}" dt="2024-03-18T00:19:02.097" v="1701" actId="478"/>
          <ac:picMkLst>
            <pc:docMk/>
            <pc:sldMk cId="3520389016" sldId="475"/>
            <ac:picMk id="7" creationId="{40261DF9-A02E-9D1D-F59E-84B1F6D1764F}"/>
          </ac:picMkLst>
        </pc:picChg>
        <pc:picChg chg="del">
          <ac:chgData name="Nanda Fretes" userId="3251f339cb56ebd4" providerId="LiveId" clId="{E333EB94-9E6E-49F8-B408-75FE295CF913}" dt="2024-03-18T00:19:03.983" v="1702" actId="478"/>
          <ac:picMkLst>
            <pc:docMk/>
            <pc:sldMk cId="3520389016" sldId="475"/>
            <ac:picMk id="8" creationId="{2C949DEF-463E-578F-7667-71532548342E}"/>
          </ac:picMkLst>
        </pc:picChg>
        <pc:picChg chg="add mod">
          <ac:chgData name="Nanda Fretes" userId="3251f339cb56ebd4" providerId="LiveId" clId="{E333EB94-9E6E-49F8-B408-75FE295CF913}" dt="2024-03-18T00:20:58.588" v="1859" actId="1076"/>
          <ac:picMkLst>
            <pc:docMk/>
            <pc:sldMk cId="3520389016" sldId="475"/>
            <ac:picMk id="9" creationId="{3D277A54-D5E6-A03B-FADB-2B1E7058652D}"/>
          </ac:picMkLst>
        </pc:picChg>
      </pc:sldChg>
      <pc:sldChg chg="addSp delSp modSp add mod">
        <pc:chgData name="Nanda Fretes" userId="3251f339cb56ebd4" providerId="LiveId" clId="{E333EB94-9E6E-49F8-B408-75FE295CF913}" dt="2024-03-18T00:23:38.296" v="2180" actId="20577"/>
        <pc:sldMkLst>
          <pc:docMk/>
          <pc:sldMk cId="265753883" sldId="476"/>
        </pc:sldMkLst>
        <pc:spChg chg="mod">
          <ac:chgData name="Nanda Fretes" userId="3251f339cb56ebd4" providerId="LiveId" clId="{E333EB94-9E6E-49F8-B408-75FE295CF913}" dt="2024-03-18T00:23:38.296" v="2180" actId="20577"/>
          <ac:spMkLst>
            <pc:docMk/>
            <pc:sldMk cId="265753883" sldId="476"/>
            <ac:spMk id="2" creationId="{3300A0EF-C361-A803-9F17-A0F10DC1CF19}"/>
          </ac:spMkLst>
        </pc:spChg>
        <pc:picChg chg="add mod">
          <ac:chgData name="Nanda Fretes" userId="3251f339cb56ebd4" providerId="LiveId" clId="{E333EB94-9E6E-49F8-B408-75FE295CF913}" dt="2024-03-18T00:22:07.191" v="1901" actId="1076"/>
          <ac:picMkLst>
            <pc:docMk/>
            <pc:sldMk cId="265753883" sldId="476"/>
            <ac:picMk id="7" creationId="{27E41F0B-5858-E0CC-BF49-2B432EBDE56E}"/>
          </ac:picMkLst>
        </pc:picChg>
        <pc:picChg chg="del">
          <ac:chgData name="Nanda Fretes" userId="3251f339cb56ebd4" providerId="LiveId" clId="{E333EB94-9E6E-49F8-B408-75FE295CF913}" dt="2024-03-18T00:21:38.533" v="1862" actId="478"/>
          <ac:picMkLst>
            <pc:docMk/>
            <pc:sldMk cId="265753883" sldId="476"/>
            <ac:picMk id="9" creationId="{3D277A54-D5E6-A03B-FADB-2B1E7058652D}"/>
          </ac:picMkLst>
        </pc:picChg>
      </pc:sldChg>
      <pc:sldChg chg="addSp delSp modSp add mod">
        <pc:chgData name="Nanda Fretes" userId="3251f339cb56ebd4" providerId="LiveId" clId="{E333EB94-9E6E-49F8-B408-75FE295CF913}" dt="2024-03-18T00:25:47.361" v="2239" actId="1076"/>
        <pc:sldMkLst>
          <pc:docMk/>
          <pc:sldMk cId="192040589" sldId="477"/>
        </pc:sldMkLst>
        <pc:spChg chg="del">
          <ac:chgData name="Nanda Fretes" userId="3251f339cb56ebd4" providerId="LiveId" clId="{E333EB94-9E6E-49F8-B408-75FE295CF913}" dt="2024-03-18T00:25:08.950" v="2182" actId="478"/>
          <ac:spMkLst>
            <pc:docMk/>
            <pc:sldMk cId="192040589" sldId="477"/>
            <ac:spMk id="2" creationId="{3300A0EF-C361-A803-9F17-A0F10DC1CF19}"/>
          </ac:spMkLst>
        </pc:spChg>
        <pc:spChg chg="add mod">
          <ac:chgData name="Nanda Fretes" userId="3251f339cb56ebd4" providerId="LiveId" clId="{E333EB94-9E6E-49F8-B408-75FE295CF913}" dt="2024-03-18T00:25:47.361" v="2239" actId="1076"/>
          <ac:spMkLst>
            <pc:docMk/>
            <pc:sldMk cId="192040589" sldId="477"/>
            <ac:spMk id="9" creationId="{8FE80200-A10A-30AD-87C6-B51F4D47575F}"/>
          </ac:spMkLst>
        </pc:spChg>
        <pc:picChg chg="del">
          <ac:chgData name="Nanda Fretes" userId="3251f339cb56ebd4" providerId="LiveId" clId="{E333EB94-9E6E-49F8-B408-75FE295CF913}" dt="2024-03-18T00:25:10.829" v="2183" actId="478"/>
          <ac:picMkLst>
            <pc:docMk/>
            <pc:sldMk cId="192040589" sldId="477"/>
            <ac:picMk id="7" creationId="{27E41F0B-5858-E0CC-BF49-2B432EBDE56E}"/>
          </ac:picMkLst>
        </pc:picChg>
        <pc:picChg chg="add mod">
          <ac:chgData name="Nanda Fretes" userId="3251f339cb56ebd4" providerId="LiveId" clId="{E333EB94-9E6E-49F8-B408-75FE295CF913}" dt="2024-03-18T00:25:16.062" v="2186" actId="1076"/>
          <ac:picMkLst>
            <pc:docMk/>
            <pc:sldMk cId="192040589" sldId="477"/>
            <ac:picMk id="8" creationId="{211E1123-D7C2-E3D6-7A59-71BEB7735982}"/>
          </ac:picMkLst>
        </pc:picChg>
      </pc:sldChg>
      <pc:sldChg chg="addSp delSp modSp add mod">
        <pc:chgData name="Nanda Fretes" userId="3251f339cb56ebd4" providerId="LiveId" clId="{E333EB94-9E6E-49F8-B408-75FE295CF913}" dt="2024-03-18T00:28:02.091" v="2367" actId="1076"/>
        <pc:sldMkLst>
          <pc:docMk/>
          <pc:sldMk cId="4264007910" sldId="478"/>
        </pc:sldMkLst>
        <pc:spChg chg="mod">
          <ac:chgData name="Nanda Fretes" userId="3251f339cb56ebd4" providerId="LiveId" clId="{E333EB94-9E6E-49F8-B408-75FE295CF913}" dt="2024-03-18T00:28:02.091" v="2367" actId="1076"/>
          <ac:spMkLst>
            <pc:docMk/>
            <pc:sldMk cId="4264007910" sldId="478"/>
            <ac:spMk id="9" creationId="{8FE80200-A10A-30AD-87C6-B51F4D47575F}"/>
          </ac:spMkLst>
        </pc:spChg>
        <pc:picChg chg="add mod">
          <ac:chgData name="Nanda Fretes" userId="3251f339cb56ebd4" providerId="LiveId" clId="{E333EB94-9E6E-49F8-B408-75FE295CF913}" dt="2024-03-18T00:27:58.285" v="2366" actId="1076"/>
          <ac:picMkLst>
            <pc:docMk/>
            <pc:sldMk cId="4264007910" sldId="478"/>
            <ac:picMk id="6" creationId="{91006621-B21B-27BD-6376-1E0F807F0DA7}"/>
          </ac:picMkLst>
        </pc:picChg>
        <pc:picChg chg="del">
          <ac:chgData name="Nanda Fretes" userId="3251f339cb56ebd4" providerId="LiveId" clId="{E333EB94-9E6E-49F8-B408-75FE295CF913}" dt="2024-03-18T00:26:30.175" v="2241" actId="478"/>
          <ac:picMkLst>
            <pc:docMk/>
            <pc:sldMk cId="4264007910" sldId="478"/>
            <ac:picMk id="8" creationId="{211E1123-D7C2-E3D6-7A59-71BEB7735982}"/>
          </ac:picMkLst>
        </pc:picChg>
      </pc:sldChg>
      <pc:sldChg chg="modSp add mod">
        <pc:chgData name="Nanda Fretes" userId="3251f339cb56ebd4" providerId="LiveId" clId="{E333EB94-9E6E-49F8-B408-75FE295CF913}" dt="2024-03-18T00:34:59.075" v="2595" actId="20577"/>
        <pc:sldMkLst>
          <pc:docMk/>
          <pc:sldMk cId="2002338908" sldId="479"/>
        </pc:sldMkLst>
        <pc:spChg chg="mod">
          <ac:chgData name="Nanda Fretes" userId="3251f339cb56ebd4" providerId="LiveId" clId="{E333EB94-9E6E-49F8-B408-75FE295CF913}" dt="2024-03-18T00:34:59.075" v="2595" actId="20577"/>
          <ac:spMkLst>
            <pc:docMk/>
            <pc:sldMk cId="2002338908" sldId="479"/>
            <ac:spMk id="9" creationId="{8FE80200-A10A-30AD-87C6-B51F4D47575F}"/>
          </ac:spMkLst>
        </pc:spChg>
        <pc:picChg chg="mod modCrop">
          <ac:chgData name="Nanda Fretes" userId="3251f339cb56ebd4" providerId="LiveId" clId="{E333EB94-9E6E-49F8-B408-75FE295CF913}" dt="2024-03-18T00:33:06.489" v="2372" actId="1076"/>
          <ac:picMkLst>
            <pc:docMk/>
            <pc:sldMk cId="2002338908" sldId="479"/>
            <ac:picMk id="6" creationId="{91006621-B21B-27BD-6376-1E0F807F0DA7}"/>
          </ac:picMkLst>
        </pc:picChg>
      </pc:sldChg>
      <pc:sldChg chg="addSp delSp modSp add mod">
        <pc:chgData name="Nanda Fretes" userId="3251f339cb56ebd4" providerId="LiveId" clId="{E333EB94-9E6E-49F8-B408-75FE295CF913}" dt="2024-03-18T00:46:27.253" v="2864" actId="14100"/>
        <pc:sldMkLst>
          <pc:docMk/>
          <pc:sldMk cId="2524996304" sldId="480"/>
        </pc:sldMkLst>
        <pc:spChg chg="add mod">
          <ac:chgData name="Nanda Fretes" userId="3251f339cb56ebd4" providerId="LiveId" clId="{E333EB94-9E6E-49F8-B408-75FE295CF913}" dt="2024-03-18T00:46:27.253" v="2864" actId="14100"/>
          <ac:spMkLst>
            <pc:docMk/>
            <pc:sldMk cId="2524996304" sldId="480"/>
            <ac:spMk id="8" creationId="{49247244-2E40-926A-3A19-3ADFA0416EB1}"/>
          </ac:spMkLst>
        </pc:spChg>
        <pc:spChg chg="mod">
          <ac:chgData name="Nanda Fretes" userId="3251f339cb56ebd4" providerId="LiveId" clId="{E333EB94-9E6E-49F8-B408-75FE295CF913}" dt="2024-03-18T00:46:18.662" v="2862" actId="1076"/>
          <ac:spMkLst>
            <pc:docMk/>
            <pc:sldMk cId="2524996304" sldId="480"/>
            <ac:spMk id="9" creationId="{8FE80200-A10A-30AD-87C6-B51F4D47575F}"/>
          </ac:spMkLst>
        </pc:spChg>
        <pc:spChg chg="add mod">
          <ac:chgData name="Nanda Fretes" userId="3251f339cb56ebd4" providerId="LiveId" clId="{E333EB94-9E6E-49F8-B408-75FE295CF913}" dt="2024-03-18T00:46:10.740" v="2860" actId="1076"/>
          <ac:spMkLst>
            <pc:docMk/>
            <pc:sldMk cId="2524996304" sldId="480"/>
            <ac:spMk id="10" creationId="{F0194A27-F89B-2329-762A-D4A5D93E921A}"/>
          </ac:spMkLst>
        </pc:spChg>
        <pc:spChg chg="add mod">
          <ac:chgData name="Nanda Fretes" userId="3251f339cb56ebd4" providerId="LiveId" clId="{E333EB94-9E6E-49F8-B408-75FE295CF913}" dt="2024-03-18T00:46:21.197" v="2863" actId="1076"/>
          <ac:spMkLst>
            <pc:docMk/>
            <pc:sldMk cId="2524996304" sldId="480"/>
            <ac:spMk id="12" creationId="{6C3ED428-866C-4B41-65F7-412242A0D804}"/>
          </ac:spMkLst>
        </pc:spChg>
        <pc:picChg chg="del">
          <ac:chgData name="Nanda Fretes" userId="3251f339cb56ebd4" providerId="LiveId" clId="{E333EB94-9E6E-49F8-B408-75FE295CF913}" dt="2024-03-18T00:37:16.252" v="2597" actId="478"/>
          <ac:picMkLst>
            <pc:docMk/>
            <pc:sldMk cId="2524996304" sldId="480"/>
            <ac:picMk id="6" creationId="{91006621-B21B-27BD-6376-1E0F807F0DA7}"/>
          </ac:picMkLst>
        </pc:picChg>
        <pc:picChg chg="add mod">
          <ac:chgData name="Nanda Fretes" userId="3251f339cb56ebd4" providerId="LiveId" clId="{E333EB94-9E6E-49F8-B408-75FE295CF913}" dt="2024-03-18T00:37:24.707" v="2600" actId="14100"/>
          <ac:picMkLst>
            <pc:docMk/>
            <pc:sldMk cId="2524996304" sldId="480"/>
            <ac:picMk id="7" creationId="{D5AD2D8B-D1B9-579B-A4EB-3D1A73FB41CA}"/>
          </ac:picMkLst>
        </pc:picChg>
      </pc:sldChg>
      <pc:sldChg chg="addSp delSp modSp add mod">
        <pc:chgData name="Nanda Fretes" userId="3251f339cb56ebd4" providerId="LiveId" clId="{E333EB94-9E6E-49F8-B408-75FE295CF913}" dt="2024-03-18T00:49:27.322" v="2890" actId="20577"/>
        <pc:sldMkLst>
          <pc:docMk/>
          <pc:sldMk cId="3460066816" sldId="481"/>
        </pc:sldMkLst>
        <pc:spChg chg="add mod">
          <ac:chgData name="Nanda Fretes" userId="3251f339cb56ebd4" providerId="LiveId" clId="{E333EB94-9E6E-49F8-B408-75FE295CF913}" dt="2024-03-18T00:45:13.372" v="2850" actId="1076"/>
          <ac:spMkLst>
            <pc:docMk/>
            <pc:sldMk cId="3460066816" sldId="481"/>
            <ac:spMk id="2" creationId="{FEB56AD7-EFC8-DECD-D016-0764AFC6B764}"/>
          </ac:spMkLst>
        </pc:spChg>
        <pc:spChg chg="add">
          <ac:chgData name="Nanda Fretes" userId="3251f339cb56ebd4" providerId="LiveId" clId="{E333EB94-9E6E-49F8-B408-75FE295CF913}" dt="2024-03-18T00:47:14.595" v="2865"/>
          <ac:spMkLst>
            <pc:docMk/>
            <pc:sldMk cId="3460066816" sldId="481"/>
            <ac:spMk id="6" creationId="{22729742-965C-4BA9-C5CF-3FFE5809955C}"/>
          </ac:spMkLst>
        </pc:spChg>
        <pc:spChg chg="add mod">
          <ac:chgData name="Nanda Fretes" userId="3251f339cb56ebd4" providerId="LiveId" clId="{E333EB94-9E6E-49F8-B408-75FE295CF913}" dt="2024-03-18T00:48:17.354" v="2876" actId="6549"/>
          <ac:spMkLst>
            <pc:docMk/>
            <pc:sldMk cId="3460066816" sldId="481"/>
            <ac:spMk id="8" creationId="{4FD59500-EC0E-5937-C9D0-8413DF5B3EF1}"/>
          </ac:spMkLst>
        </pc:spChg>
        <pc:spChg chg="add del mod">
          <ac:chgData name="Nanda Fretes" userId="3251f339cb56ebd4" providerId="LiveId" clId="{E333EB94-9E6E-49F8-B408-75FE295CF913}" dt="2024-03-18T00:49:27.322" v="2890" actId="20577"/>
          <ac:spMkLst>
            <pc:docMk/>
            <pc:sldMk cId="3460066816" sldId="481"/>
            <ac:spMk id="9" creationId="{8FE80200-A10A-30AD-87C6-B51F4D47575F}"/>
          </ac:spMkLst>
        </pc:spChg>
      </pc:sldChg>
      <pc:sldChg chg="addSp delSp modSp add mod">
        <pc:chgData name="Nanda Fretes" userId="3251f339cb56ebd4" providerId="LiveId" clId="{E333EB94-9E6E-49F8-B408-75FE295CF913}" dt="2024-03-18T01:14:33.749" v="2955" actId="5793"/>
        <pc:sldMkLst>
          <pc:docMk/>
          <pc:sldMk cId="1542224591" sldId="482"/>
        </pc:sldMkLst>
        <pc:spChg chg="add">
          <ac:chgData name="Nanda Fretes" userId="3251f339cb56ebd4" providerId="LiveId" clId="{E333EB94-9E6E-49F8-B408-75FE295CF913}" dt="2024-03-18T00:50:43.398" v="2893"/>
          <ac:spMkLst>
            <pc:docMk/>
            <pc:sldMk cId="1542224591" sldId="482"/>
            <ac:spMk id="6" creationId="{094B06D3-7322-B4B4-4EED-0FA90A43CAF9}"/>
          </ac:spMkLst>
        </pc:spChg>
        <pc:spChg chg="del mod">
          <ac:chgData name="Nanda Fretes" userId="3251f339cb56ebd4" providerId="LiveId" clId="{E333EB94-9E6E-49F8-B408-75FE295CF913}" dt="2024-03-18T00:51:20.463" v="2898" actId="478"/>
          <ac:spMkLst>
            <pc:docMk/>
            <pc:sldMk cId="1542224591" sldId="482"/>
            <ac:spMk id="9" creationId="{8FE80200-A10A-30AD-87C6-B51F4D47575F}"/>
          </ac:spMkLst>
        </pc:spChg>
        <pc:spChg chg="add">
          <ac:chgData name="Nanda Fretes" userId="3251f339cb56ebd4" providerId="LiveId" clId="{E333EB94-9E6E-49F8-B408-75FE295CF913}" dt="2024-03-18T00:50:49.902" v="2895"/>
          <ac:spMkLst>
            <pc:docMk/>
            <pc:sldMk cId="1542224591" sldId="482"/>
            <ac:spMk id="10" creationId="{CB5367DA-1197-68D9-CC1B-2294D231FA42}"/>
          </ac:spMkLst>
        </pc:spChg>
        <pc:spChg chg="add">
          <ac:chgData name="Nanda Fretes" userId="3251f339cb56ebd4" providerId="LiveId" clId="{E333EB94-9E6E-49F8-B408-75FE295CF913}" dt="2024-03-18T00:51:00.439" v="2896"/>
          <ac:spMkLst>
            <pc:docMk/>
            <pc:sldMk cId="1542224591" sldId="482"/>
            <ac:spMk id="11" creationId="{2456508A-0F35-88B7-2029-09B663E8FC3A}"/>
          </ac:spMkLst>
        </pc:spChg>
        <pc:spChg chg="add mod">
          <ac:chgData name="Nanda Fretes" userId="3251f339cb56ebd4" providerId="LiveId" clId="{E333EB94-9E6E-49F8-B408-75FE295CF913}" dt="2024-03-18T01:14:33.749" v="2955" actId="5793"/>
          <ac:spMkLst>
            <pc:docMk/>
            <pc:sldMk cId="1542224591" sldId="482"/>
            <ac:spMk id="12" creationId="{EAC14199-1DCF-101B-FEB3-0CFEBBA227AD}"/>
          </ac:spMkLst>
        </pc:spChg>
      </pc:sldChg>
      <pc:sldChg chg="addSp delSp modSp add mod">
        <pc:chgData name="Nanda Fretes" userId="3251f339cb56ebd4" providerId="LiveId" clId="{E333EB94-9E6E-49F8-B408-75FE295CF913}" dt="2024-03-18T01:00:37.311" v="2937" actId="1076"/>
        <pc:sldMkLst>
          <pc:docMk/>
          <pc:sldMk cId="2826914625" sldId="483"/>
        </pc:sldMkLst>
        <pc:spChg chg="del">
          <ac:chgData name="Nanda Fretes" userId="3251f339cb56ebd4" providerId="LiveId" clId="{E333EB94-9E6E-49F8-B408-75FE295CF913}" dt="2024-03-18T00:59:15.865" v="2926" actId="478"/>
          <ac:spMkLst>
            <pc:docMk/>
            <pc:sldMk cId="2826914625" sldId="483"/>
            <ac:spMk id="2" creationId="{FEB56AD7-EFC8-DECD-D016-0764AFC6B764}"/>
          </ac:spMkLst>
        </pc:spChg>
        <pc:spChg chg="del">
          <ac:chgData name="Nanda Fretes" userId="3251f339cb56ebd4" providerId="LiveId" clId="{E333EB94-9E6E-49F8-B408-75FE295CF913}" dt="2024-03-18T00:59:20.407" v="2927" actId="478"/>
          <ac:spMkLst>
            <pc:docMk/>
            <pc:sldMk cId="2826914625" sldId="483"/>
            <ac:spMk id="12" creationId="{EAC14199-1DCF-101B-FEB3-0CFEBBA227AD}"/>
          </ac:spMkLst>
        </pc:spChg>
        <pc:picChg chg="del">
          <ac:chgData name="Nanda Fretes" userId="3251f339cb56ebd4" providerId="LiveId" clId="{E333EB94-9E6E-49F8-B408-75FE295CF913}" dt="2024-03-18T00:59:12.745" v="2925" actId="478"/>
          <ac:picMkLst>
            <pc:docMk/>
            <pc:sldMk cId="2826914625" sldId="483"/>
            <ac:picMk id="7" creationId="{D5AD2D8B-D1B9-579B-A4EB-3D1A73FB41CA}"/>
          </ac:picMkLst>
        </pc:picChg>
        <pc:picChg chg="add mod">
          <ac:chgData name="Nanda Fretes" userId="3251f339cb56ebd4" providerId="LiveId" clId="{E333EB94-9E6E-49F8-B408-75FE295CF913}" dt="2024-03-18T00:59:49.691" v="2930" actId="14100"/>
          <ac:picMkLst>
            <pc:docMk/>
            <pc:sldMk cId="2826914625" sldId="483"/>
            <ac:picMk id="9" creationId="{68A345F6-8B02-FACF-47B2-272116263D5E}"/>
          </ac:picMkLst>
        </pc:picChg>
        <pc:picChg chg="add mod">
          <ac:chgData name="Nanda Fretes" userId="3251f339cb56ebd4" providerId="LiveId" clId="{E333EB94-9E6E-49F8-B408-75FE295CF913}" dt="2024-03-18T01:00:37.311" v="2937" actId="1076"/>
          <ac:picMkLst>
            <pc:docMk/>
            <pc:sldMk cId="2826914625" sldId="483"/>
            <ac:picMk id="11" creationId="{341CD009-D786-304A-DEB3-E589AB523CC6}"/>
          </ac:picMkLst>
        </pc:picChg>
      </pc:sldChg>
      <pc:sldChg chg="addSp delSp modSp add mod">
        <pc:chgData name="Nanda Fretes" userId="3251f339cb56ebd4" providerId="LiveId" clId="{E333EB94-9E6E-49F8-B408-75FE295CF913}" dt="2024-03-18T01:22:44.357" v="3415" actId="1076"/>
        <pc:sldMkLst>
          <pc:docMk/>
          <pc:sldMk cId="1852497899" sldId="484"/>
        </pc:sldMkLst>
        <pc:spChg chg="add mod">
          <ac:chgData name="Nanda Fretes" userId="3251f339cb56ebd4" providerId="LiveId" clId="{E333EB94-9E6E-49F8-B408-75FE295CF913}" dt="2024-03-18T01:22:44.357" v="3415" actId="1076"/>
          <ac:spMkLst>
            <pc:docMk/>
            <pc:sldMk cId="1852497899" sldId="484"/>
            <ac:spMk id="2" creationId="{90059E23-DF97-4976-02FB-3E65DB6EFE13}"/>
          </ac:spMkLst>
        </pc:spChg>
        <pc:picChg chg="add mod">
          <ac:chgData name="Nanda Fretes" userId="3251f339cb56ebd4" providerId="LiveId" clId="{E333EB94-9E6E-49F8-B408-75FE295CF913}" dt="2024-03-18T01:21:50.089" v="3306" actId="1076"/>
          <ac:picMkLst>
            <pc:docMk/>
            <pc:sldMk cId="1852497899" sldId="484"/>
            <ac:picMk id="7" creationId="{D346B4A0-5D60-C365-EC6A-DE66B451CDB0}"/>
          </ac:picMkLst>
        </pc:picChg>
        <pc:picChg chg="del">
          <ac:chgData name="Nanda Fretes" userId="3251f339cb56ebd4" providerId="LiveId" clId="{E333EB94-9E6E-49F8-B408-75FE295CF913}" dt="2024-03-18T01:14:43.113" v="2957" actId="478"/>
          <ac:picMkLst>
            <pc:docMk/>
            <pc:sldMk cId="1852497899" sldId="484"/>
            <ac:picMk id="9" creationId="{68A345F6-8B02-FACF-47B2-272116263D5E}"/>
          </ac:picMkLst>
        </pc:picChg>
        <pc:picChg chg="del">
          <ac:chgData name="Nanda Fretes" userId="3251f339cb56ebd4" providerId="LiveId" clId="{E333EB94-9E6E-49F8-B408-75FE295CF913}" dt="2024-03-18T01:14:46.014" v="2958" actId="478"/>
          <ac:picMkLst>
            <pc:docMk/>
            <pc:sldMk cId="1852497899" sldId="484"/>
            <ac:picMk id="11" creationId="{341CD009-D786-304A-DEB3-E589AB523CC6}"/>
          </ac:picMkLst>
        </pc:picChg>
      </pc:sldChg>
      <pc:sldChg chg="add del">
        <pc:chgData name="Nanda Fretes" userId="3251f339cb56ebd4" providerId="LiveId" clId="{E333EB94-9E6E-49F8-B408-75FE295CF913}" dt="2024-03-18T01:13:19.441" v="2940" actId="47"/>
        <pc:sldMkLst>
          <pc:docMk/>
          <pc:sldMk cId="3295290027" sldId="484"/>
        </pc:sldMkLst>
      </pc:sldChg>
      <pc:sldChg chg="addSp delSp modSp add mod">
        <pc:chgData name="Nanda Fretes" userId="3251f339cb56ebd4" providerId="LiveId" clId="{E333EB94-9E6E-49F8-B408-75FE295CF913}" dt="2024-03-18T01:27:32.269" v="3584" actId="1076"/>
        <pc:sldMkLst>
          <pc:docMk/>
          <pc:sldMk cId="1816739432" sldId="485"/>
        </pc:sldMkLst>
        <pc:spChg chg="mod">
          <ac:chgData name="Nanda Fretes" userId="3251f339cb56ebd4" providerId="LiveId" clId="{E333EB94-9E6E-49F8-B408-75FE295CF913}" dt="2024-03-18T01:25:04.487" v="3567" actId="1076"/>
          <ac:spMkLst>
            <pc:docMk/>
            <pc:sldMk cId="1816739432" sldId="485"/>
            <ac:spMk id="2" creationId="{90059E23-DF97-4976-02FB-3E65DB6EFE13}"/>
          </ac:spMkLst>
        </pc:spChg>
        <pc:spChg chg="add mod">
          <ac:chgData name="Nanda Fretes" userId="3251f339cb56ebd4" providerId="LiveId" clId="{E333EB94-9E6E-49F8-B408-75FE295CF913}" dt="2024-03-18T01:27:24.004" v="3582" actId="1076"/>
          <ac:spMkLst>
            <pc:docMk/>
            <pc:sldMk cId="1816739432" sldId="485"/>
            <ac:spMk id="10" creationId="{CE3FBD73-6436-BB77-BEB9-D44986E9C1EB}"/>
          </ac:spMkLst>
        </pc:spChg>
        <pc:spChg chg="add mod">
          <ac:chgData name="Nanda Fretes" userId="3251f339cb56ebd4" providerId="LiveId" clId="{E333EB94-9E6E-49F8-B408-75FE295CF913}" dt="2024-03-18T01:27:20.120" v="3581" actId="14100"/>
          <ac:spMkLst>
            <pc:docMk/>
            <pc:sldMk cId="1816739432" sldId="485"/>
            <ac:spMk id="11" creationId="{70B0B417-5C14-8E94-AE41-73418A3A0D06}"/>
          </ac:spMkLst>
        </pc:spChg>
        <pc:spChg chg="add mod">
          <ac:chgData name="Nanda Fretes" userId="3251f339cb56ebd4" providerId="LiveId" clId="{E333EB94-9E6E-49F8-B408-75FE295CF913}" dt="2024-03-18T01:27:32.269" v="3584" actId="1076"/>
          <ac:spMkLst>
            <pc:docMk/>
            <pc:sldMk cId="1816739432" sldId="485"/>
            <ac:spMk id="12" creationId="{8D8C595A-207B-CA23-FA3E-13FA0DCE9C9E}"/>
          </ac:spMkLst>
        </pc:spChg>
        <pc:picChg chg="del">
          <ac:chgData name="Nanda Fretes" userId="3251f339cb56ebd4" providerId="LiveId" clId="{E333EB94-9E6E-49F8-B408-75FE295CF913}" dt="2024-03-18T01:25:06.684" v="3568" actId="478"/>
          <ac:picMkLst>
            <pc:docMk/>
            <pc:sldMk cId="1816739432" sldId="485"/>
            <ac:picMk id="7" creationId="{D346B4A0-5D60-C365-EC6A-DE66B451CDB0}"/>
          </ac:picMkLst>
        </pc:picChg>
        <pc:picChg chg="add mod">
          <ac:chgData name="Nanda Fretes" userId="3251f339cb56ebd4" providerId="LiveId" clId="{E333EB94-9E6E-49F8-B408-75FE295CF913}" dt="2024-03-18T01:27:12.937" v="3579" actId="1076"/>
          <ac:picMkLst>
            <pc:docMk/>
            <pc:sldMk cId="1816739432" sldId="485"/>
            <ac:picMk id="9" creationId="{CCC64417-52B7-06EC-BB61-828AF33EE66C}"/>
          </ac:picMkLst>
        </pc:picChg>
      </pc:sldChg>
      <pc:sldChg chg="modSp add del mod">
        <pc:chgData name="Nanda Fretes" userId="3251f339cb56ebd4" providerId="LiveId" clId="{E333EB94-9E6E-49F8-B408-75FE295CF913}" dt="2024-03-18T01:13:26.126" v="2942" actId="47"/>
        <pc:sldMkLst>
          <pc:docMk/>
          <pc:sldMk cId="2269942895" sldId="485"/>
        </pc:sldMkLst>
        <pc:picChg chg="mod">
          <ac:chgData name="Nanda Fretes" userId="3251f339cb56ebd4" providerId="LiveId" clId="{E333EB94-9E6E-49F8-B408-75FE295CF913}" dt="2024-03-18T01:13:22.544" v="2941" actId="1076"/>
          <ac:picMkLst>
            <pc:docMk/>
            <pc:sldMk cId="2269942895" sldId="485"/>
            <ac:picMk id="11" creationId="{341CD009-D786-304A-DEB3-E589AB523CC6}"/>
          </ac:picMkLst>
        </pc:picChg>
      </pc:sldChg>
      <pc:sldChg chg="add del">
        <pc:chgData name="Nanda Fretes" userId="3251f339cb56ebd4" providerId="LiveId" clId="{E333EB94-9E6E-49F8-B408-75FE295CF913}" dt="2024-03-18T01:26:45.258" v="3573" actId="47"/>
        <pc:sldMkLst>
          <pc:docMk/>
          <pc:sldMk cId="3065018056" sldId="486"/>
        </pc:sldMkLst>
      </pc:sldChg>
      <pc:sldChg chg="addSp delSp modSp add del mod">
        <pc:chgData name="Nanda Fretes" userId="3251f339cb56ebd4" providerId="LiveId" clId="{E333EB94-9E6E-49F8-B408-75FE295CF913}" dt="2024-03-18T01:35:47.687" v="3622" actId="47"/>
        <pc:sldMkLst>
          <pc:docMk/>
          <pc:sldMk cId="3696910607" sldId="486"/>
        </pc:sldMkLst>
        <pc:spChg chg="del">
          <ac:chgData name="Nanda Fretes" userId="3251f339cb56ebd4" providerId="LiveId" clId="{E333EB94-9E6E-49F8-B408-75FE295CF913}" dt="2024-03-18T01:30:00.045" v="3587" actId="478"/>
          <ac:spMkLst>
            <pc:docMk/>
            <pc:sldMk cId="3696910607" sldId="486"/>
            <ac:spMk id="2" creationId="{90059E23-DF97-4976-02FB-3E65DB6EFE13}"/>
          </ac:spMkLst>
        </pc:spChg>
        <pc:spChg chg="del">
          <ac:chgData name="Nanda Fretes" userId="3251f339cb56ebd4" providerId="LiveId" clId="{E333EB94-9E6E-49F8-B408-75FE295CF913}" dt="2024-03-18T01:30:00.045" v="3587" actId="478"/>
          <ac:spMkLst>
            <pc:docMk/>
            <pc:sldMk cId="3696910607" sldId="486"/>
            <ac:spMk id="10" creationId="{CE3FBD73-6436-BB77-BEB9-D44986E9C1EB}"/>
          </ac:spMkLst>
        </pc:spChg>
        <pc:spChg chg="del">
          <ac:chgData name="Nanda Fretes" userId="3251f339cb56ebd4" providerId="LiveId" clId="{E333EB94-9E6E-49F8-B408-75FE295CF913}" dt="2024-03-18T01:30:00.045" v="3587" actId="478"/>
          <ac:spMkLst>
            <pc:docMk/>
            <pc:sldMk cId="3696910607" sldId="486"/>
            <ac:spMk id="11" creationId="{70B0B417-5C14-8E94-AE41-73418A3A0D06}"/>
          </ac:spMkLst>
        </pc:spChg>
        <pc:spChg chg="del">
          <ac:chgData name="Nanda Fretes" userId="3251f339cb56ebd4" providerId="LiveId" clId="{E333EB94-9E6E-49F8-B408-75FE295CF913}" dt="2024-03-18T01:30:00.045" v="3587" actId="478"/>
          <ac:spMkLst>
            <pc:docMk/>
            <pc:sldMk cId="3696910607" sldId="486"/>
            <ac:spMk id="12" creationId="{8D8C595A-207B-CA23-FA3E-13FA0DCE9C9E}"/>
          </ac:spMkLst>
        </pc:spChg>
        <pc:spChg chg="add del mod">
          <ac:chgData name="Nanda Fretes" userId="3251f339cb56ebd4" providerId="LiveId" clId="{E333EB94-9E6E-49F8-B408-75FE295CF913}" dt="2024-03-18T01:30:54.749" v="3598" actId="478"/>
          <ac:spMkLst>
            <pc:docMk/>
            <pc:sldMk cId="3696910607" sldId="486"/>
            <ac:spMk id="13" creationId="{2E3CEF5D-BDCF-CC74-9814-802007DC7BE7}"/>
          </ac:spMkLst>
        </pc:spChg>
        <pc:spChg chg="add mod">
          <ac:chgData name="Nanda Fretes" userId="3251f339cb56ebd4" providerId="LiveId" clId="{E333EB94-9E6E-49F8-B408-75FE295CF913}" dt="2024-03-18T01:31:49.132" v="3606" actId="1076"/>
          <ac:spMkLst>
            <pc:docMk/>
            <pc:sldMk cId="3696910607" sldId="486"/>
            <ac:spMk id="18" creationId="{950E0DA0-C96A-BD5E-0B67-48D49A7C121C}"/>
          </ac:spMkLst>
        </pc:spChg>
        <pc:spChg chg="add mod">
          <ac:chgData name="Nanda Fretes" userId="3251f339cb56ebd4" providerId="LiveId" clId="{E333EB94-9E6E-49F8-B408-75FE295CF913}" dt="2024-03-18T01:31:56.590" v="3608" actId="1076"/>
          <ac:spMkLst>
            <pc:docMk/>
            <pc:sldMk cId="3696910607" sldId="486"/>
            <ac:spMk id="19" creationId="{770047A8-837E-AD66-1FD2-18FDBBE4D918}"/>
          </ac:spMkLst>
        </pc:spChg>
        <pc:picChg chg="add del mod">
          <ac:chgData name="Nanda Fretes" userId="3251f339cb56ebd4" providerId="LiveId" clId="{E333EB94-9E6E-49F8-B408-75FE295CF913}" dt="2024-03-18T01:30:47.153" v="3594" actId="478"/>
          <ac:picMkLst>
            <pc:docMk/>
            <pc:sldMk cId="3696910607" sldId="486"/>
            <ac:picMk id="7" creationId="{CB150D18-EFDE-50CB-0626-2CF4B1BC9366}"/>
          </ac:picMkLst>
        </pc:picChg>
        <pc:picChg chg="del">
          <ac:chgData name="Nanda Fretes" userId="3251f339cb56ebd4" providerId="LiveId" clId="{E333EB94-9E6E-49F8-B408-75FE295CF913}" dt="2024-03-18T01:29:54.044" v="3586" actId="478"/>
          <ac:picMkLst>
            <pc:docMk/>
            <pc:sldMk cId="3696910607" sldId="486"/>
            <ac:picMk id="9" creationId="{CCC64417-52B7-06EC-BB61-828AF33EE66C}"/>
          </ac:picMkLst>
        </pc:picChg>
        <pc:picChg chg="add del mod">
          <ac:chgData name="Nanda Fretes" userId="3251f339cb56ebd4" providerId="LiveId" clId="{E333EB94-9E6E-49F8-B408-75FE295CF913}" dt="2024-03-18T01:31:15.761" v="3600" actId="478"/>
          <ac:picMkLst>
            <pc:docMk/>
            <pc:sldMk cId="3696910607" sldId="486"/>
            <ac:picMk id="15" creationId="{BFB7A632-A714-4013-AEEC-7ED7D6F84695}"/>
          </ac:picMkLst>
        </pc:picChg>
        <pc:picChg chg="add mod">
          <ac:chgData name="Nanda Fretes" userId="3251f339cb56ebd4" providerId="LiveId" clId="{E333EB94-9E6E-49F8-B408-75FE295CF913}" dt="2024-03-18T01:31:42.427" v="3604" actId="1076"/>
          <ac:picMkLst>
            <pc:docMk/>
            <pc:sldMk cId="3696910607" sldId="486"/>
            <ac:picMk id="17" creationId="{8BF896D0-87A7-EC32-1242-F444CC0C49BE}"/>
          </ac:picMkLst>
        </pc:picChg>
      </pc:sldChg>
      <pc:sldChg chg="addSp modSp add mod">
        <pc:chgData name="Nanda Fretes" userId="3251f339cb56ebd4" providerId="LiveId" clId="{E333EB94-9E6E-49F8-B408-75FE295CF913}" dt="2024-03-18T01:35:36.263" v="3621" actId="1076"/>
        <pc:sldMkLst>
          <pc:docMk/>
          <pc:sldMk cId="3454629287" sldId="487"/>
        </pc:sldMkLst>
        <pc:spChg chg="mod">
          <ac:chgData name="Nanda Fretes" userId="3251f339cb56ebd4" providerId="LiveId" clId="{E333EB94-9E6E-49F8-B408-75FE295CF913}" dt="2024-03-18T01:34:58.478" v="3611" actId="1076"/>
          <ac:spMkLst>
            <pc:docMk/>
            <pc:sldMk cId="3454629287" sldId="487"/>
            <ac:spMk id="18" creationId="{950E0DA0-C96A-BD5E-0B67-48D49A7C121C}"/>
          </ac:spMkLst>
        </pc:spChg>
        <pc:spChg chg="mod">
          <ac:chgData name="Nanda Fretes" userId="3251f339cb56ebd4" providerId="LiveId" clId="{E333EB94-9E6E-49F8-B408-75FE295CF913}" dt="2024-03-18T01:35:03.193" v="3612" actId="1076"/>
          <ac:spMkLst>
            <pc:docMk/>
            <pc:sldMk cId="3454629287" sldId="487"/>
            <ac:spMk id="19" creationId="{770047A8-837E-AD66-1FD2-18FDBBE4D918}"/>
          </ac:spMkLst>
        </pc:spChg>
        <pc:picChg chg="add mod">
          <ac:chgData name="Nanda Fretes" userId="3251f339cb56ebd4" providerId="LiveId" clId="{E333EB94-9E6E-49F8-B408-75FE295CF913}" dt="2024-03-18T01:35:36.263" v="3621" actId="1076"/>
          <ac:picMkLst>
            <pc:docMk/>
            <pc:sldMk cId="3454629287" sldId="487"/>
            <ac:picMk id="6" creationId="{689116AD-83B5-64C3-DA74-DA242F9FE166}"/>
          </ac:picMkLst>
        </pc:picChg>
        <pc:picChg chg="mod">
          <ac:chgData name="Nanda Fretes" userId="3251f339cb56ebd4" providerId="LiveId" clId="{E333EB94-9E6E-49F8-B408-75FE295CF913}" dt="2024-03-18T01:34:55.250" v="3610" actId="1076"/>
          <ac:picMkLst>
            <pc:docMk/>
            <pc:sldMk cId="3454629287" sldId="487"/>
            <ac:picMk id="17" creationId="{8BF896D0-87A7-EC32-1242-F444CC0C49BE}"/>
          </ac:picMkLst>
        </pc:picChg>
      </pc:sldChg>
      <pc:sldChg chg="addSp delSp modSp add mod">
        <pc:chgData name="Nanda Fretes" userId="3251f339cb56ebd4" providerId="LiveId" clId="{E333EB94-9E6E-49F8-B408-75FE295CF913}" dt="2024-03-18T01:46:38.588" v="3678" actId="6549"/>
        <pc:sldMkLst>
          <pc:docMk/>
          <pc:sldMk cId="2881917499" sldId="488"/>
        </pc:sldMkLst>
        <pc:spChg chg="add mod">
          <ac:chgData name="Nanda Fretes" userId="3251f339cb56ebd4" providerId="LiveId" clId="{E333EB94-9E6E-49F8-B408-75FE295CF913}" dt="2024-03-18T01:46:38.588" v="3678" actId="6549"/>
          <ac:spMkLst>
            <pc:docMk/>
            <pc:sldMk cId="2881917499" sldId="488"/>
            <ac:spMk id="7" creationId="{7F0D3288-3BD6-9324-7653-6F4A3D221570}"/>
          </ac:spMkLst>
        </pc:spChg>
        <pc:spChg chg="del">
          <ac:chgData name="Nanda Fretes" userId="3251f339cb56ebd4" providerId="LiveId" clId="{E333EB94-9E6E-49F8-B408-75FE295CF913}" dt="2024-03-18T01:44:54.873" v="3630" actId="478"/>
          <ac:spMkLst>
            <pc:docMk/>
            <pc:sldMk cId="2881917499" sldId="488"/>
            <ac:spMk id="18" creationId="{950E0DA0-C96A-BD5E-0B67-48D49A7C121C}"/>
          </ac:spMkLst>
        </pc:spChg>
        <pc:spChg chg="del">
          <ac:chgData name="Nanda Fretes" userId="3251f339cb56ebd4" providerId="LiveId" clId="{E333EB94-9E6E-49F8-B408-75FE295CF913}" dt="2024-03-18T01:44:43.590" v="3626" actId="478"/>
          <ac:spMkLst>
            <pc:docMk/>
            <pc:sldMk cId="2881917499" sldId="488"/>
            <ac:spMk id="19" creationId="{770047A8-837E-AD66-1FD2-18FDBBE4D918}"/>
          </ac:spMkLst>
        </pc:spChg>
        <pc:picChg chg="del">
          <ac:chgData name="Nanda Fretes" userId="3251f339cb56ebd4" providerId="LiveId" clId="{E333EB94-9E6E-49F8-B408-75FE295CF913}" dt="2024-03-18T01:44:44.918" v="3627" actId="478"/>
          <ac:picMkLst>
            <pc:docMk/>
            <pc:sldMk cId="2881917499" sldId="488"/>
            <ac:picMk id="6" creationId="{689116AD-83B5-64C3-DA74-DA242F9FE166}"/>
          </ac:picMkLst>
        </pc:picChg>
        <pc:picChg chg="del">
          <ac:chgData name="Nanda Fretes" userId="3251f339cb56ebd4" providerId="LiveId" clId="{E333EB94-9E6E-49F8-B408-75FE295CF913}" dt="2024-03-18T01:44:39.912" v="3625" actId="478"/>
          <ac:picMkLst>
            <pc:docMk/>
            <pc:sldMk cId="2881917499" sldId="488"/>
            <ac:picMk id="17" creationId="{8BF896D0-87A7-EC32-1242-F444CC0C49BE}"/>
          </ac:picMkLst>
        </pc:picChg>
      </pc:sldChg>
      <pc:sldChg chg="addSp delSp modSp add mod">
        <pc:chgData name="Nanda Fretes" userId="3251f339cb56ebd4" providerId="LiveId" clId="{E333EB94-9E6E-49F8-B408-75FE295CF913}" dt="2024-03-18T09:45:04.027" v="3695" actId="14100"/>
        <pc:sldMkLst>
          <pc:docMk/>
          <pc:sldMk cId="2761741599" sldId="489"/>
        </pc:sldMkLst>
        <pc:spChg chg="del">
          <ac:chgData name="Nanda Fretes" userId="3251f339cb56ebd4" providerId="LiveId" clId="{E333EB94-9E6E-49F8-B408-75FE295CF913}" dt="2024-03-18T02:11:56.079" v="3680" actId="478"/>
          <ac:spMkLst>
            <pc:docMk/>
            <pc:sldMk cId="2761741599" sldId="489"/>
            <ac:spMk id="7" creationId="{7F0D3288-3BD6-9324-7653-6F4A3D221570}"/>
          </ac:spMkLst>
        </pc:spChg>
        <pc:spChg chg="add mod">
          <ac:chgData name="Nanda Fretes" userId="3251f339cb56ebd4" providerId="LiveId" clId="{E333EB94-9E6E-49F8-B408-75FE295CF913}" dt="2024-03-18T09:44:31.280" v="3687" actId="1582"/>
          <ac:spMkLst>
            <pc:docMk/>
            <pc:sldMk cId="2761741599" sldId="489"/>
            <ac:spMk id="9" creationId="{0C2ADDE5-E921-F352-1CD7-904E3E27D9BC}"/>
          </ac:spMkLst>
        </pc:spChg>
        <pc:spChg chg="add mod">
          <ac:chgData name="Nanda Fretes" userId="3251f339cb56ebd4" providerId="LiveId" clId="{E333EB94-9E6E-49F8-B408-75FE295CF913}" dt="2024-03-18T09:44:45.674" v="3690" actId="14100"/>
          <ac:spMkLst>
            <pc:docMk/>
            <pc:sldMk cId="2761741599" sldId="489"/>
            <ac:spMk id="10" creationId="{BC93AAA5-CFF8-9A07-881F-F1FD983F9109}"/>
          </ac:spMkLst>
        </pc:spChg>
        <pc:spChg chg="add mod">
          <ac:chgData name="Nanda Fretes" userId="3251f339cb56ebd4" providerId="LiveId" clId="{E333EB94-9E6E-49F8-B408-75FE295CF913}" dt="2024-03-18T09:45:04.027" v="3695" actId="14100"/>
          <ac:spMkLst>
            <pc:docMk/>
            <pc:sldMk cId="2761741599" sldId="489"/>
            <ac:spMk id="11" creationId="{20E9FD1D-E1C3-9001-D894-E03448932393}"/>
          </ac:spMkLst>
        </pc:spChg>
        <pc:picChg chg="add mod">
          <ac:chgData name="Nanda Fretes" userId="3251f339cb56ebd4" providerId="LiveId" clId="{E333EB94-9E6E-49F8-B408-75FE295CF913}" dt="2024-03-18T02:12:02.979" v="3682" actId="1076"/>
          <ac:picMkLst>
            <pc:docMk/>
            <pc:sldMk cId="2761741599" sldId="489"/>
            <ac:picMk id="6" creationId="{D5751BE2-DFD1-8CF9-36B6-C94901136C00}"/>
          </ac:picMkLst>
        </pc:picChg>
      </pc:sldChg>
      <pc:sldChg chg="addSp delSp modSp add mod">
        <pc:chgData name="Nanda Fretes" userId="3251f339cb56ebd4" providerId="LiveId" clId="{E333EB94-9E6E-49F8-B408-75FE295CF913}" dt="2024-03-18T13:04:44.689" v="3919" actId="255"/>
        <pc:sldMkLst>
          <pc:docMk/>
          <pc:sldMk cId="804297716" sldId="490"/>
        </pc:sldMkLst>
        <pc:spChg chg="add mod">
          <ac:chgData name="Nanda Fretes" userId="3251f339cb56ebd4" providerId="LiveId" clId="{E333EB94-9E6E-49F8-B408-75FE295CF913}" dt="2024-03-18T13:04:44.689" v="3919" actId="255"/>
          <ac:spMkLst>
            <pc:docMk/>
            <pc:sldMk cId="804297716" sldId="490"/>
            <ac:spMk id="7" creationId="{D0C906E4-77A2-C27E-D41A-35A522CDDFC6}"/>
          </ac:spMkLst>
        </pc:spChg>
        <pc:spChg chg="del">
          <ac:chgData name="Nanda Fretes" userId="3251f339cb56ebd4" providerId="LiveId" clId="{E333EB94-9E6E-49F8-B408-75FE295CF913}" dt="2024-03-18T09:46:45.023" v="3699" actId="478"/>
          <ac:spMkLst>
            <pc:docMk/>
            <pc:sldMk cId="804297716" sldId="490"/>
            <ac:spMk id="9" creationId="{0C2ADDE5-E921-F352-1CD7-904E3E27D9BC}"/>
          </ac:spMkLst>
        </pc:spChg>
        <pc:spChg chg="del">
          <ac:chgData name="Nanda Fretes" userId="3251f339cb56ebd4" providerId="LiveId" clId="{E333EB94-9E6E-49F8-B408-75FE295CF913}" dt="2024-03-18T09:46:45.023" v="3699" actId="478"/>
          <ac:spMkLst>
            <pc:docMk/>
            <pc:sldMk cId="804297716" sldId="490"/>
            <ac:spMk id="10" creationId="{BC93AAA5-CFF8-9A07-881F-F1FD983F9109}"/>
          </ac:spMkLst>
        </pc:spChg>
        <pc:spChg chg="del">
          <ac:chgData name="Nanda Fretes" userId="3251f339cb56ebd4" providerId="LiveId" clId="{E333EB94-9E6E-49F8-B408-75FE295CF913}" dt="2024-03-18T09:46:45.023" v="3699" actId="478"/>
          <ac:spMkLst>
            <pc:docMk/>
            <pc:sldMk cId="804297716" sldId="490"/>
            <ac:spMk id="11" creationId="{20E9FD1D-E1C3-9001-D894-E03448932393}"/>
          </ac:spMkLst>
        </pc:spChg>
        <pc:picChg chg="del">
          <ac:chgData name="Nanda Fretes" userId="3251f339cb56ebd4" providerId="LiveId" clId="{E333EB94-9E6E-49F8-B408-75FE295CF913}" dt="2024-03-18T09:46:40.711" v="3698" actId="478"/>
          <ac:picMkLst>
            <pc:docMk/>
            <pc:sldMk cId="804297716" sldId="490"/>
            <ac:picMk id="6" creationId="{D5751BE2-DFD1-8CF9-36B6-C94901136C00}"/>
          </ac:picMkLst>
        </pc:picChg>
      </pc:sldChg>
      <pc:sldChg chg="add del">
        <pc:chgData name="Nanda Fretes" userId="3251f339cb56ebd4" providerId="LiveId" clId="{E333EB94-9E6E-49F8-B408-75FE295CF913}" dt="2024-03-18T09:45:14.673" v="3696" actId="47"/>
        <pc:sldMkLst>
          <pc:docMk/>
          <pc:sldMk cId="3463267961" sldId="490"/>
        </pc:sldMkLst>
      </pc:sldChg>
      <pc:sldChg chg="addSp delSp modSp add mod">
        <pc:chgData name="Nanda Fretes" userId="3251f339cb56ebd4" providerId="LiveId" clId="{E333EB94-9E6E-49F8-B408-75FE295CF913}" dt="2024-03-18T09:51:22.079" v="3830" actId="14100"/>
        <pc:sldMkLst>
          <pc:docMk/>
          <pc:sldMk cId="3306508125" sldId="491"/>
        </pc:sldMkLst>
        <pc:spChg chg="del">
          <ac:chgData name="Nanda Fretes" userId="3251f339cb56ebd4" providerId="LiveId" clId="{E333EB94-9E6E-49F8-B408-75FE295CF913}" dt="2024-03-18T09:47:30.231" v="3727" actId="478"/>
          <ac:spMkLst>
            <pc:docMk/>
            <pc:sldMk cId="3306508125" sldId="491"/>
            <ac:spMk id="7" creationId="{D0C906E4-77A2-C27E-D41A-35A522CDDFC6}"/>
          </ac:spMkLst>
        </pc:spChg>
        <pc:spChg chg="add mod">
          <ac:chgData name="Nanda Fretes" userId="3251f339cb56ebd4" providerId="LiveId" clId="{E333EB94-9E6E-49F8-B408-75FE295CF913}" dt="2024-03-18T09:50:51.394" v="3824" actId="2711"/>
          <ac:spMkLst>
            <pc:docMk/>
            <pc:sldMk cId="3306508125" sldId="491"/>
            <ac:spMk id="9" creationId="{8C094858-FD8D-2451-5234-B3AE6B37037C}"/>
          </ac:spMkLst>
        </pc:spChg>
        <pc:spChg chg="add mod">
          <ac:chgData name="Nanda Fretes" userId="3251f339cb56ebd4" providerId="LiveId" clId="{E333EB94-9E6E-49F8-B408-75FE295CF913}" dt="2024-03-18T09:51:11.340" v="3827" actId="14100"/>
          <ac:spMkLst>
            <pc:docMk/>
            <pc:sldMk cId="3306508125" sldId="491"/>
            <ac:spMk id="12" creationId="{4CDD2894-68B9-F490-7042-378258D9E956}"/>
          </ac:spMkLst>
        </pc:spChg>
        <pc:spChg chg="add mod">
          <ac:chgData name="Nanda Fretes" userId="3251f339cb56ebd4" providerId="LiveId" clId="{E333EB94-9E6E-49F8-B408-75FE295CF913}" dt="2024-03-18T09:51:22.079" v="3830" actId="14100"/>
          <ac:spMkLst>
            <pc:docMk/>
            <pc:sldMk cId="3306508125" sldId="491"/>
            <ac:spMk id="13" creationId="{3A603FBA-D8AB-0D97-1142-0D75D45301B3}"/>
          </ac:spMkLst>
        </pc:spChg>
        <pc:picChg chg="add mod">
          <ac:chgData name="Nanda Fretes" userId="3251f339cb56ebd4" providerId="LiveId" clId="{E333EB94-9E6E-49F8-B408-75FE295CF913}" dt="2024-03-18T09:48:17.120" v="3729" actId="1076"/>
          <ac:picMkLst>
            <pc:docMk/>
            <pc:sldMk cId="3306508125" sldId="491"/>
            <ac:picMk id="6" creationId="{2AB13ACD-E6D4-8FEB-BEF1-8A5F6465217C}"/>
          </ac:picMkLst>
        </pc:picChg>
        <pc:picChg chg="add mod">
          <ac:chgData name="Nanda Fretes" userId="3251f339cb56ebd4" providerId="LiveId" clId="{E333EB94-9E6E-49F8-B408-75FE295CF913}" dt="2024-03-18T09:50:38.794" v="3822" actId="1076"/>
          <ac:picMkLst>
            <pc:docMk/>
            <pc:sldMk cId="3306508125" sldId="491"/>
            <ac:picMk id="11" creationId="{E415C1C1-7EA3-62C2-9D5F-C47474656CE0}"/>
          </ac:picMkLst>
        </pc:picChg>
      </pc:sldChg>
      <pc:sldChg chg="addSp delSp modSp add mod">
        <pc:chgData name="Nanda Fretes" userId="3251f339cb56ebd4" providerId="LiveId" clId="{E333EB94-9E6E-49F8-B408-75FE295CF913}" dt="2024-03-18T13:08:29.592" v="4139" actId="313"/>
        <pc:sldMkLst>
          <pc:docMk/>
          <pc:sldMk cId="1656624259" sldId="492"/>
        </pc:sldMkLst>
        <pc:spChg chg="del mod">
          <ac:chgData name="Nanda Fretes" userId="3251f339cb56ebd4" providerId="LiveId" clId="{E333EB94-9E6E-49F8-B408-75FE295CF913}" dt="2024-03-18T10:07:16.935" v="3837" actId="478"/>
          <ac:spMkLst>
            <pc:docMk/>
            <pc:sldMk cId="1656624259" sldId="492"/>
            <ac:spMk id="9" creationId="{8C094858-FD8D-2451-5234-B3AE6B37037C}"/>
          </ac:spMkLst>
        </pc:spChg>
        <pc:spChg chg="del">
          <ac:chgData name="Nanda Fretes" userId="3251f339cb56ebd4" providerId="LiveId" clId="{E333EB94-9E6E-49F8-B408-75FE295CF913}" dt="2024-03-18T09:51:39.570" v="3835" actId="478"/>
          <ac:spMkLst>
            <pc:docMk/>
            <pc:sldMk cId="1656624259" sldId="492"/>
            <ac:spMk id="12" creationId="{4CDD2894-68B9-F490-7042-378258D9E956}"/>
          </ac:spMkLst>
        </pc:spChg>
        <pc:spChg chg="del">
          <ac:chgData name="Nanda Fretes" userId="3251f339cb56ebd4" providerId="LiveId" clId="{E333EB94-9E6E-49F8-B408-75FE295CF913}" dt="2024-03-18T09:51:35.736" v="3833" actId="478"/>
          <ac:spMkLst>
            <pc:docMk/>
            <pc:sldMk cId="1656624259" sldId="492"/>
            <ac:spMk id="13" creationId="{3A603FBA-D8AB-0D97-1142-0D75D45301B3}"/>
          </ac:spMkLst>
        </pc:spChg>
        <pc:spChg chg="add mod">
          <ac:chgData name="Nanda Fretes" userId="3251f339cb56ebd4" providerId="LiveId" clId="{E333EB94-9E6E-49F8-B408-75FE295CF913}" dt="2024-03-18T10:08:45.198" v="3853" actId="14100"/>
          <ac:spMkLst>
            <pc:docMk/>
            <pc:sldMk cId="1656624259" sldId="492"/>
            <ac:spMk id="15" creationId="{5BD9F5FE-0419-26F4-4B80-3A793D8503EA}"/>
          </ac:spMkLst>
        </pc:spChg>
        <pc:spChg chg="add mod">
          <ac:chgData name="Nanda Fretes" userId="3251f339cb56ebd4" providerId="LiveId" clId="{E333EB94-9E6E-49F8-B408-75FE295CF913}" dt="2024-03-18T10:08:42.047" v="3852" actId="1076"/>
          <ac:spMkLst>
            <pc:docMk/>
            <pc:sldMk cId="1656624259" sldId="492"/>
            <ac:spMk id="16" creationId="{882165B9-9046-A7F3-D2D0-8362770FF5C4}"/>
          </ac:spMkLst>
        </pc:spChg>
        <pc:spChg chg="add mod">
          <ac:chgData name="Nanda Fretes" userId="3251f339cb56ebd4" providerId="LiveId" clId="{E333EB94-9E6E-49F8-B408-75FE295CF913}" dt="2024-03-18T13:08:29.592" v="4139" actId="313"/>
          <ac:spMkLst>
            <pc:docMk/>
            <pc:sldMk cId="1656624259" sldId="492"/>
            <ac:spMk id="17" creationId="{D90F42F1-9FDE-47E8-08D6-D8011535EBCE}"/>
          </ac:spMkLst>
        </pc:spChg>
        <pc:picChg chg="del">
          <ac:chgData name="Nanda Fretes" userId="3251f339cb56ebd4" providerId="LiveId" clId="{E333EB94-9E6E-49F8-B408-75FE295CF913}" dt="2024-03-18T09:51:34.116" v="3832" actId="478"/>
          <ac:picMkLst>
            <pc:docMk/>
            <pc:sldMk cId="1656624259" sldId="492"/>
            <ac:picMk id="6" creationId="{2AB13ACD-E6D4-8FEB-BEF1-8A5F6465217C}"/>
          </ac:picMkLst>
        </pc:picChg>
        <pc:picChg chg="add mod modCrop">
          <ac:chgData name="Nanda Fretes" userId="3251f339cb56ebd4" providerId="LiveId" clId="{E333EB94-9E6E-49F8-B408-75FE295CF913}" dt="2024-03-18T10:07:37.277" v="3842" actId="1076"/>
          <ac:picMkLst>
            <pc:docMk/>
            <pc:sldMk cId="1656624259" sldId="492"/>
            <ac:picMk id="7" creationId="{A81274A9-1581-FD1D-F0B0-26AFCB8646D9}"/>
          </ac:picMkLst>
        </pc:picChg>
        <pc:picChg chg="del">
          <ac:chgData name="Nanda Fretes" userId="3251f339cb56ebd4" providerId="LiveId" clId="{E333EB94-9E6E-49F8-B408-75FE295CF913}" dt="2024-03-18T09:51:36.748" v="3834" actId="478"/>
          <ac:picMkLst>
            <pc:docMk/>
            <pc:sldMk cId="1656624259" sldId="492"/>
            <ac:picMk id="11" creationId="{E415C1C1-7EA3-62C2-9D5F-C47474656CE0}"/>
          </ac:picMkLst>
        </pc:picChg>
        <pc:picChg chg="add mod">
          <ac:chgData name="Nanda Fretes" userId="3251f339cb56ebd4" providerId="LiveId" clId="{E333EB94-9E6E-49F8-B408-75FE295CF913}" dt="2024-03-18T10:08:10.503" v="3845" actId="14100"/>
          <ac:picMkLst>
            <pc:docMk/>
            <pc:sldMk cId="1656624259" sldId="492"/>
            <ac:picMk id="14" creationId="{72A05521-3BB9-DEBB-027F-00A27518174E}"/>
          </ac:picMkLst>
        </pc:picChg>
      </pc:sldChg>
      <pc:sldChg chg="add del">
        <pc:chgData name="Nanda Fretes" userId="3251f339cb56ebd4" providerId="LiveId" clId="{E333EB94-9E6E-49F8-B408-75FE295CF913}" dt="2024-03-18T10:09:15.347" v="3856" actId="47"/>
        <pc:sldMkLst>
          <pc:docMk/>
          <pc:sldMk cId="3414105268" sldId="493"/>
        </pc:sldMkLst>
      </pc:sldChg>
      <pc:sldChg chg="addSp delSp modSp add mod">
        <pc:chgData name="Nanda Fretes" userId="3251f339cb56ebd4" providerId="LiveId" clId="{E333EB94-9E6E-49F8-B408-75FE295CF913}" dt="2024-03-18T13:09:06.319" v="4210" actId="20577"/>
        <pc:sldMkLst>
          <pc:docMk/>
          <pc:sldMk cId="411062504" sldId="494"/>
        </pc:sldMkLst>
        <pc:spChg chg="add mod">
          <ac:chgData name="Nanda Fretes" userId="3251f339cb56ebd4" providerId="LiveId" clId="{E333EB94-9E6E-49F8-B408-75FE295CF913}" dt="2024-03-18T13:05:37.903" v="3925" actId="14100"/>
          <ac:spMkLst>
            <pc:docMk/>
            <pc:sldMk cId="411062504" sldId="494"/>
            <ac:spMk id="11" creationId="{9B57658B-9A78-2312-7DC2-9BE68D7942B0}"/>
          </ac:spMkLst>
        </pc:spChg>
        <pc:spChg chg="add mod">
          <ac:chgData name="Nanda Fretes" userId="3251f339cb56ebd4" providerId="LiveId" clId="{E333EB94-9E6E-49F8-B408-75FE295CF913}" dt="2024-03-18T13:05:51.021" v="3928" actId="14100"/>
          <ac:spMkLst>
            <pc:docMk/>
            <pc:sldMk cId="411062504" sldId="494"/>
            <ac:spMk id="12" creationId="{FFD36A63-C432-B356-BEA9-D22586BDE469}"/>
          </ac:spMkLst>
        </pc:spChg>
        <pc:spChg chg="add mod">
          <ac:chgData name="Nanda Fretes" userId="3251f339cb56ebd4" providerId="LiveId" clId="{E333EB94-9E6E-49F8-B408-75FE295CF913}" dt="2024-03-18T13:05:57.875" v="3931" actId="14100"/>
          <ac:spMkLst>
            <pc:docMk/>
            <pc:sldMk cId="411062504" sldId="494"/>
            <ac:spMk id="13" creationId="{77D6E306-7322-FA8B-0498-4456AAD341A5}"/>
          </ac:spMkLst>
        </pc:spChg>
        <pc:spChg chg="del">
          <ac:chgData name="Nanda Fretes" userId="3251f339cb56ebd4" providerId="LiveId" clId="{E333EB94-9E6E-49F8-B408-75FE295CF913}" dt="2024-03-18T10:20:26.992" v="3861" actId="478"/>
          <ac:spMkLst>
            <pc:docMk/>
            <pc:sldMk cId="411062504" sldId="494"/>
            <ac:spMk id="15" creationId="{5BD9F5FE-0419-26F4-4B80-3A793D8503EA}"/>
          </ac:spMkLst>
        </pc:spChg>
        <pc:spChg chg="del">
          <ac:chgData name="Nanda Fretes" userId="3251f339cb56ebd4" providerId="LiveId" clId="{E333EB94-9E6E-49F8-B408-75FE295CF913}" dt="2024-03-18T10:20:28.234" v="3862" actId="478"/>
          <ac:spMkLst>
            <pc:docMk/>
            <pc:sldMk cId="411062504" sldId="494"/>
            <ac:spMk id="16" creationId="{882165B9-9046-A7F3-D2D0-8362770FF5C4}"/>
          </ac:spMkLst>
        </pc:spChg>
        <pc:spChg chg="add mod">
          <ac:chgData name="Nanda Fretes" userId="3251f339cb56ebd4" providerId="LiveId" clId="{E333EB94-9E6E-49F8-B408-75FE295CF913}" dt="2024-03-18T13:09:06.319" v="4210" actId="20577"/>
          <ac:spMkLst>
            <pc:docMk/>
            <pc:sldMk cId="411062504" sldId="494"/>
            <ac:spMk id="17" creationId="{6933D99D-470D-D99F-0899-D404F3C161FC}"/>
          </ac:spMkLst>
        </pc:spChg>
        <pc:picChg chg="add mod">
          <ac:chgData name="Nanda Fretes" userId="3251f339cb56ebd4" providerId="LiveId" clId="{E333EB94-9E6E-49F8-B408-75FE295CF913}" dt="2024-03-18T10:21:09.200" v="3874" actId="1076"/>
          <ac:picMkLst>
            <pc:docMk/>
            <pc:sldMk cId="411062504" sldId="494"/>
            <ac:picMk id="6" creationId="{55D5E579-BE35-6A88-9212-A4AB9E885FCC}"/>
          </ac:picMkLst>
        </pc:picChg>
        <pc:picChg chg="del">
          <ac:chgData name="Nanda Fretes" userId="3251f339cb56ebd4" providerId="LiveId" clId="{E333EB94-9E6E-49F8-B408-75FE295CF913}" dt="2024-03-18T10:20:19.420" v="3857" actId="478"/>
          <ac:picMkLst>
            <pc:docMk/>
            <pc:sldMk cId="411062504" sldId="494"/>
            <ac:picMk id="7" creationId="{A81274A9-1581-FD1D-F0B0-26AFCB8646D9}"/>
          </ac:picMkLst>
        </pc:picChg>
        <pc:picChg chg="add mod">
          <ac:chgData name="Nanda Fretes" userId="3251f339cb56ebd4" providerId="LiveId" clId="{E333EB94-9E6E-49F8-B408-75FE295CF913}" dt="2024-03-18T12:58:47.006" v="3911" actId="1076"/>
          <ac:picMkLst>
            <pc:docMk/>
            <pc:sldMk cId="411062504" sldId="494"/>
            <ac:picMk id="10" creationId="{412B7160-1B98-C16A-6DAD-C7F13AEF022F}"/>
          </ac:picMkLst>
        </pc:picChg>
        <pc:picChg chg="del">
          <ac:chgData name="Nanda Fretes" userId="3251f339cb56ebd4" providerId="LiveId" clId="{E333EB94-9E6E-49F8-B408-75FE295CF913}" dt="2024-03-18T10:20:22.271" v="3858" actId="478"/>
          <ac:picMkLst>
            <pc:docMk/>
            <pc:sldMk cId="411062504" sldId="494"/>
            <ac:picMk id="14" creationId="{72A05521-3BB9-DEBB-027F-00A27518174E}"/>
          </ac:picMkLst>
        </pc:picChg>
      </pc:sldChg>
      <pc:sldChg chg="addSp delSp modSp add mod">
        <pc:chgData name="Nanda Fretes" userId="3251f339cb56ebd4" providerId="LiveId" clId="{E333EB94-9E6E-49F8-B408-75FE295CF913}" dt="2024-03-18T13:09:56.383" v="4218" actId="1076"/>
        <pc:sldMkLst>
          <pc:docMk/>
          <pc:sldMk cId="3840116766" sldId="495"/>
        </pc:sldMkLst>
        <pc:spChg chg="add mod">
          <ac:chgData name="Nanda Fretes" userId="3251f339cb56ebd4" providerId="LiveId" clId="{E333EB94-9E6E-49F8-B408-75FE295CF913}" dt="2024-03-18T13:09:44.446" v="4214" actId="1582"/>
          <ac:spMkLst>
            <pc:docMk/>
            <pc:sldMk cId="3840116766" sldId="495"/>
            <ac:spMk id="14" creationId="{94B7D29D-1ADB-19E8-4EC9-C3BEB5CB5C86}"/>
          </ac:spMkLst>
        </pc:spChg>
        <pc:spChg chg="add mod">
          <ac:chgData name="Nanda Fretes" userId="3251f339cb56ebd4" providerId="LiveId" clId="{E333EB94-9E6E-49F8-B408-75FE295CF913}" dt="2024-03-18T13:09:50.943" v="4216" actId="1076"/>
          <ac:spMkLst>
            <pc:docMk/>
            <pc:sldMk cId="3840116766" sldId="495"/>
            <ac:spMk id="15" creationId="{6C68A834-FDB4-A380-AF18-282330DDE83C}"/>
          </ac:spMkLst>
        </pc:spChg>
        <pc:spChg chg="add mod">
          <ac:chgData name="Nanda Fretes" userId="3251f339cb56ebd4" providerId="LiveId" clId="{E333EB94-9E6E-49F8-B408-75FE295CF913}" dt="2024-03-18T13:09:56.383" v="4218" actId="1076"/>
          <ac:spMkLst>
            <pc:docMk/>
            <pc:sldMk cId="3840116766" sldId="495"/>
            <ac:spMk id="16" creationId="{B19BC377-7AED-C9C5-9D10-AC80F08B4820}"/>
          </ac:spMkLst>
        </pc:spChg>
        <pc:picChg chg="del">
          <ac:chgData name="Nanda Fretes" userId="3251f339cb56ebd4" providerId="LiveId" clId="{E333EB94-9E6E-49F8-B408-75FE295CF913}" dt="2024-03-18T10:21:43.889" v="3876" actId="478"/>
          <ac:picMkLst>
            <pc:docMk/>
            <pc:sldMk cId="3840116766" sldId="495"/>
            <ac:picMk id="6" creationId="{55D5E579-BE35-6A88-9212-A4AB9E885FCC}"/>
          </ac:picMkLst>
        </pc:picChg>
        <pc:picChg chg="add mod modCrop">
          <ac:chgData name="Nanda Fretes" userId="3251f339cb56ebd4" providerId="LiveId" clId="{E333EB94-9E6E-49F8-B408-75FE295CF913}" dt="2024-03-18T12:58:36.601" v="3907" actId="1076"/>
          <ac:picMkLst>
            <pc:docMk/>
            <pc:sldMk cId="3840116766" sldId="495"/>
            <ac:picMk id="7" creationId="{7A12D375-2D60-8E63-FBD8-540B8A5EC76B}"/>
          </ac:picMkLst>
        </pc:picChg>
        <pc:picChg chg="del">
          <ac:chgData name="Nanda Fretes" userId="3251f339cb56ebd4" providerId="LiveId" clId="{E333EB94-9E6E-49F8-B408-75FE295CF913}" dt="2024-03-18T10:22:03.503" v="3879" actId="478"/>
          <ac:picMkLst>
            <pc:docMk/>
            <pc:sldMk cId="3840116766" sldId="495"/>
            <ac:picMk id="10" creationId="{412B7160-1B98-C16A-6DAD-C7F13AEF022F}"/>
          </ac:picMkLst>
        </pc:picChg>
        <pc:picChg chg="add mod">
          <ac:chgData name="Nanda Fretes" userId="3251f339cb56ebd4" providerId="LiveId" clId="{E333EB94-9E6E-49F8-B408-75FE295CF913}" dt="2024-03-18T10:22:06.056" v="3881" actId="1076"/>
          <ac:picMkLst>
            <pc:docMk/>
            <pc:sldMk cId="3840116766" sldId="495"/>
            <ac:picMk id="11" creationId="{47436AB4-CE85-4EB5-BC2B-D0375B34A658}"/>
          </ac:picMkLst>
        </pc:picChg>
        <pc:picChg chg="add mod">
          <ac:chgData name="Nanda Fretes" userId="3251f339cb56ebd4" providerId="LiveId" clId="{E333EB94-9E6E-49F8-B408-75FE295CF913}" dt="2024-03-18T12:58:42.078" v="3910" actId="1076"/>
          <ac:picMkLst>
            <pc:docMk/>
            <pc:sldMk cId="3840116766" sldId="495"/>
            <ac:picMk id="13" creationId="{0E51738B-FF67-50C0-F521-AF718C7B1B68}"/>
          </ac:picMkLst>
        </pc:picChg>
      </pc:sldChg>
      <pc:sldChg chg="addSp delSp modSp add mod">
        <pc:chgData name="Nanda Fretes" userId="3251f339cb56ebd4" providerId="LiveId" clId="{E333EB94-9E6E-49F8-B408-75FE295CF913}" dt="2024-03-18T13:12:18.402" v="4343" actId="2711"/>
        <pc:sldMkLst>
          <pc:docMk/>
          <pc:sldMk cId="3779551302" sldId="496"/>
        </pc:sldMkLst>
        <pc:spChg chg="del">
          <ac:chgData name="Nanda Fretes" userId="3251f339cb56ebd4" providerId="LiveId" clId="{E333EB94-9E6E-49F8-B408-75FE295CF913}" dt="2024-03-18T11:50:14.740" v="3889" actId="478"/>
          <ac:spMkLst>
            <pc:docMk/>
            <pc:sldMk cId="3779551302" sldId="496"/>
            <ac:spMk id="5" creationId="{E5292867-FD5B-168A-1C36-4584851E8ECC}"/>
          </ac:spMkLst>
        </pc:spChg>
        <pc:spChg chg="add mod">
          <ac:chgData name="Nanda Fretes" userId="3251f339cb56ebd4" providerId="LiveId" clId="{E333EB94-9E6E-49F8-B408-75FE295CF913}" dt="2024-03-18T13:10:38.817" v="4225" actId="1076"/>
          <ac:spMkLst>
            <pc:docMk/>
            <pc:sldMk cId="3779551302" sldId="496"/>
            <ac:spMk id="12" creationId="{BF338931-4CFD-AA31-1CF5-12C904747A8F}"/>
          </ac:spMkLst>
        </pc:spChg>
        <pc:spChg chg="add mod">
          <ac:chgData name="Nanda Fretes" userId="3251f339cb56ebd4" providerId="LiveId" clId="{E333EB94-9E6E-49F8-B408-75FE295CF913}" dt="2024-03-18T13:12:18.402" v="4343" actId="2711"/>
          <ac:spMkLst>
            <pc:docMk/>
            <pc:sldMk cId="3779551302" sldId="496"/>
            <ac:spMk id="14" creationId="{F0488B86-AE66-ED69-336C-99F44E4D012E}"/>
          </ac:spMkLst>
        </pc:spChg>
        <pc:picChg chg="add del mod">
          <ac:chgData name="Nanda Fretes" userId="3251f339cb56ebd4" providerId="LiveId" clId="{E333EB94-9E6E-49F8-B408-75FE295CF913}" dt="2024-03-18T12:56:43.741" v="3896" actId="478"/>
          <ac:picMkLst>
            <pc:docMk/>
            <pc:sldMk cId="3779551302" sldId="496"/>
            <ac:picMk id="6" creationId="{2C58EDF4-7304-22FD-E499-BF23DE72A0A2}"/>
          </ac:picMkLst>
        </pc:picChg>
        <pc:picChg chg="del">
          <ac:chgData name="Nanda Fretes" userId="3251f339cb56ebd4" providerId="LiveId" clId="{E333EB94-9E6E-49F8-B408-75FE295CF913}" dt="2024-03-18T11:50:14.740" v="3889" actId="478"/>
          <ac:picMkLst>
            <pc:docMk/>
            <pc:sldMk cId="3779551302" sldId="496"/>
            <ac:picMk id="7" creationId="{7A12D375-2D60-8E63-FBD8-540B8A5EC76B}"/>
          </ac:picMkLst>
        </pc:picChg>
        <pc:picChg chg="add mod">
          <ac:chgData name="Nanda Fretes" userId="3251f339cb56ebd4" providerId="LiveId" clId="{E333EB94-9E6E-49F8-B408-75FE295CF913}" dt="2024-03-18T13:10:35.817" v="4224" actId="1076"/>
          <ac:picMkLst>
            <pc:docMk/>
            <pc:sldMk cId="3779551302" sldId="496"/>
            <ac:picMk id="10" creationId="{D401F36F-2C12-23FB-BEE2-AF49A7EE0CF3}"/>
          </ac:picMkLst>
        </pc:picChg>
        <pc:picChg chg="del">
          <ac:chgData name="Nanda Fretes" userId="3251f339cb56ebd4" providerId="LiveId" clId="{E333EB94-9E6E-49F8-B408-75FE295CF913}" dt="2024-03-18T12:56:17.121" v="3890" actId="478"/>
          <ac:picMkLst>
            <pc:docMk/>
            <pc:sldMk cId="3779551302" sldId="496"/>
            <ac:picMk id="11" creationId="{47436AB4-CE85-4EB5-BC2B-D0375B34A658}"/>
          </ac:picMkLst>
        </pc:picChg>
        <pc:picChg chg="del">
          <ac:chgData name="Nanda Fretes" userId="3251f339cb56ebd4" providerId="LiveId" clId="{E333EB94-9E6E-49F8-B408-75FE295CF913}" dt="2024-03-18T11:50:14.740" v="3889" actId="478"/>
          <ac:picMkLst>
            <pc:docMk/>
            <pc:sldMk cId="3779551302" sldId="496"/>
            <ac:picMk id="13" creationId="{0E51738B-FF67-50C0-F521-AF718C7B1B68}"/>
          </ac:picMkLst>
        </pc:picChg>
      </pc:sldChg>
      <pc:sldChg chg="addSp delSp modSp add mod">
        <pc:chgData name="Nanda Fretes" userId="3251f339cb56ebd4" providerId="LiveId" clId="{E333EB94-9E6E-49F8-B408-75FE295CF913}" dt="2024-03-18T13:12:53.001" v="4425" actId="6549"/>
        <pc:sldMkLst>
          <pc:docMk/>
          <pc:sldMk cId="488650410" sldId="497"/>
        </pc:sldMkLst>
        <pc:spChg chg="add mod">
          <ac:chgData name="Nanda Fretes" userId="3251f339cb56ebd4" providerId="LiveId" clId="{E333EB94-9E6E-49F8-B408-75FE295CF913}" dt="2024-03-18T13:12:53.001" v="4425" actId="6549"/>
          <ac:spMkLst>
            <pc:docMk/>
            <pc:sldMk cId="488650410" sldId="497"/>
            <ac:spMk id="6" creationId="{9D158171-8869-9448-9753-931734816D58}"/>
          </ac:spMkLst>
        </pc:spChg>
        <pc:picChg chg="add mod">
          <ac:chgData name="Nanda Fretes" userId="3251f339cb56ebd4" providerId="LiveId" clId="{E333EB94-9E6E-49F8-B408-75FE295CF913}" dt="2024-03-18T12:59:22.936" v="3912" actId="1076"/>
          <ac:picMkLst>
            <pc:docMk/>
            <pc:sldMk cId="488650410" sldId="497"/>
            <ac:picMk id="5" creationId="{E46C775C-0E06-DB3A-06BA-8DED8744A810}"/>
          </ac:picMkLst>
        </pc:picChg>
        <pc:picChg chg="del">
          <ac:chgData name="Nanda Fretes" userId="3251f339cb56ebd4" providerId="LiveId" clId="{E333EB94-9E6E-49F8-B408-75FE295CF913}" dt="2024-03-18T12:58:15.048" v="3900" actId="478"/>
          <ac:picMkLst>
            <pc:docMk/>
            <pc:sldMk cId="488650410" sldId="497"/>
            <ac:picMk id="10" creationId="{D401F36F-2C12-23FB-BEE2-AF49A7EE0CF3}"/>
          </ac:picMkLst>
        </pc:picChg>
      </pc:sldChg>
      <pc:sldChg chg="addSp delSp modSp add mod">
        <pc:chgData name="Nanda Fretes" userId="3251f339cb56ebd4" providerId="LiveId" clId="{E333EB94-9E6E-49F8-B408-75FE295CF913}" dt="2024-03-18T13:04:26.171" v="3917" actId="1076"/>
        <pc:sldMkLst>
          <pc:docMk/>
          <pc:sldMk cId="912457005" sldId="498"/>
        </pc:sldMkLst>
        <pc:picChg chg="del">
          <ac:chgData name="Nanda Fretes" userId="3251f339cb56ebd4" providerId="LiveId" clId="{E333EB94-9E6E-49F8-B408-75FE295CF913}" dt="2024-03-18T13:04:20.782" v="3914" actId="478"/>
          <ac:picMkLst>
            <pc:docMk/>
            <pc:sldMk cId="912457005" sldId="498"/>
            <ac:picMk id="5" creationId="{E46C775C-0E06-DB3A-06BA-8DED8744A810}"/>
          </ac:picMkLst>
        </pc:picChg>
        <pc:picChg chg="add mod">
          <ac:chgData name="Nanda Fretes" userId="3251f339cb56ebd4" providerId="LiveId" clId="{E333EB94-9E6E-49F8-B408-75FE295CF913}" dt="2024-03-18T13:04:26.171" v="3917" actId="1076"/>
          <ac:picMkLst>
            <pc:docMk/>
            <pc:sldMk cId="912457005" sldId="498"/>
            <ac:picMk id="6" creationId="{A5317AFE-817A-E7A3-F811-DF373F8B4171}"/>
          </ac:picMkLst>
        </pc:picChg>
      </pc:sldChg>
      <pc:sldChg chg="addSp delSp modSp add mod ord">
        <pc:chgData name="Nanda Fretes" userId="3251f339cb56ebd4" providerId="LiveId" clId="{E333EB94-9E6E-49F8-B408-75FE295CF913}" dt="2024-03-26T00:48:31.355" v="4766" actId="20577"/>
        <pc:sldMkLst>
          <pc:docMk/>
          <pc:sldMk cId="682100480" sldId="499"/>
        </pc:sldMkLst>
        <pc:spChg chg="add mod">
          <ac:chgData name="Nanda Fretes" userId="3251f339cb56ebd4" providerId="LiveId" clId="{E333EB94-9E6E-49F8-B408-75FE295CF913}" dt="2024-03-26T00:48:06.397" v="4762" actId="1582"/>
          <ac:spMkLst>
            <pc:docMk/>
            <pc:sldMk cId="682100480" sldId="499"/>
            <ac:spMk id="9" creationId="{0CA86442-7E35-9A2C-30B2-C322C6218D33}"/>
          </ac:spMkLst>
        </pc:spChg>
        <pc:spChg chg="del">
          <ac:chgData name="Nanda Fretes" userId="3251f339cb56ebd4" providerId="LiveId" clId="{E333EB94-9E6E-49F8-B408-75FE295CF913}" dt="2024-03-26T00:43:26.220" v="4444" actId="478"/>
          <ac:spMkLst>
            <pc:docMk/>
            <pc:sldMk cId="682100480" sldId="499"/>
            <ac:spMk id="15" creationId="{5BD9F5FE-0419-26F4-4B80-3A793D8503EA}"/>
          </ac:spMkLst>
        </pc:spChg>
        <pc:spChg chg="del">
          <ac:chgData name="Nanda Fretes" userId="3251f339cb56ebd4" providerId="LiveId" clId="{E333EB94-9E6E-49F8-B408-75FE295CF913}" dt="2024-03-26T00:43:24.941" v="4443" actId="478"/>
          <ac:spMkLst>
            <pc:docMk/>
            <pc:sldMk cId="682100480" sldId="499"/>
            <ac:spMk id="16" creationId="{882165B9-9046-A7F3-D2D0-8362770FF5C4}"/>
          </ac:spMkLst>
        </pc:spChg>
        <pc:spChg chg="mod">
          <ac:chgData name="Nanda Fretes" userId="3251f339cb56ebd4" providerId="LiveId" clId="{E333EB94-9E6E-49F8-B408-75FE295CF913}" dt="2024-03-26T00:48:31.355" v="4766" actId="20577"/>
          <ac:spMkLst>
            <pc:docMk/>
            <pc:sldMk cId="682100480" sldId="499"/>
            <ac:spMk id="17" creationId="{D90F42F1-9FDE-47E8-08D6-D8011535EBCE}"/>
          </ac:spMkLst>
        </pc:spChg>
        <pc:picChg chg="add mod">
          <ac:chgData name="Nanda Fretes" userId="3251f339cb56ebd4" providerId="LiveId" clId="{E333EB94-9E6E-49F8-B408-75FE295CF913}" dt="2024-03-26T00:47:27.805" v="4755" actId="1076"/>
          <ac:picMkLst>
            <pc:docMk/>
            <pc:sldMk cId="682100480" sldId="499"/>
            <ac:picMk id="6" creationId="{E6E3F39D-D0C0-80C8-AC44-A275A3C8B862}"/>
          </ac:picMkLst>
        </pc:picChg>
        <pc:picChg chg="del">
          <ac:chgData name="Nanda Fretes" userId="3251f339cb56ebd4" providerId="LiveId" clId="{E333EB94-9E6E-49F8-B408-75FE295CF913}" dt="2024-03-26T00:43:22.460" v="4441" actId="478"/>
          <ac:picMkLst>
            <pc:docMk/>
            <pc:sldMk cId="682100480" sldId="499"/>
            <ac:picMk id="7" creationId="{A81274A9-1581-FD1D-F0B0-26AFCB8646D9}"/>
          </ac:picMkLst>
        </pc:picChg>
        <pc:picChg chg="del">
          <ac:chgData name="Nanda Fretes" userId="3251f339cb56ebd4" providerId="LiveId" clId="{E333EB94-9E6E-49F8-B408-75FE295CF913}" dt="2024-03-26T00:43:23.414" v="4442" actId="478"/>
          <ac:picMkLst>
            <pc:docMk/>
            <pc:sldMk cId="682100480" sldId="499"/>
            <ac:picMk id="14" creationId="{72A05521-3BB9-DEBB-027F-00A27518174E}"/>
          </ac:picMkLst>
        </pc:picChg>
      </pc:sldChg>
      <pc:sldChg chg="add del">
        <pc:chgData name="Nanda Fretes" userId="3251f339cb56ebd4" providerId="LiveId" clId="{E333EB94-9E6E-49F8-B408-75FE295CF913}" dt="2024-03-26T00:43:09.182" v="4437" actId="47"/>
        <pc:sldMkLst>
          <pc:docMk/>
          <pc:sldMk cId="1152601121" sldId="499"/>
        </pc:sldMkLst>
      </pc:sldChg>
      <pc:sldChg chg="new del">
        <pc:chgData name="Nanda Fretes" userId="3251f339cb56ebd4" providerId="LiveId" clId="{E333EB94-9E6E-49F8-B408-75FE295CF913}" dt="2024-03-26T00:48:19.548" v="4764" actId="47"/>
        <pc:sldMkLst>
          <pc:docMk/>
          <pc:sldMk cId="2157272102" sldId="500"/>
        </pc:sldMkLst>
      </pc:sldChg>
      <pc:sldChg chg="modSp add mod">
        <pc:chgData name="Nanda Fretes" userId="3251f339cb56ebd4" providerId="LiveId" clId="{E333EB94-9E6E-49F8-B408-75FE295CF913}" dt="2024-03-26T00:56:16.681" v="5044" actId="33524"/>
        <pc:sldMkLst>
          <pc:docMk/>
          <pc:sldMk cId="2371850468" sldId="500"/>
        </pc:sldMkLst>
        <pc:spChg chg="mod">
          <ac:chgData name="Nanda Fretes" userId="3251f339cb56ebd4" providerId="LiveId" clId="{E333EB94-9E6E-49F8-B408-75FE295CF913}" dt="2024-03-26T00:56:16.681" v="5044" actId="33524"/>
          <ac:spMkLst>
            <pc:docMk/>
            <pc:sldMk cId="2371850468" sldId="500"/>
            <ac:spMk id="17" creationId="{D90F42F1-9FDE-47E8-08D6-D8011535EBCE}"/>
          </ac:spMkLst>
        </pc:spChg>
      </pc:sldChg>
      <pc:sldChg chg="addSp delSp modSp add mod">
        <pc:chgData name="Nanda Fretes" userId="3251f339cb56ebd4" providerId="LiveId" clId="{E333EB94-9E6E-49F8-B408-75FE295CF913}" dt="2024-03-26T01:03:10.079" v="5073" actId="478"/>
        <pc:sldMkLst>
          <pc:docMk/>
          <pc:sldMk cId="2314216618" sldId="501"/>
        </pc:sldMkLst>
        <pc:spChg chg="del mod">
          <ac:chgData name="Nanda Fretes" userId="3251f339cb56ebd4" providerId="LiveId" clId="{E333EB94-9E6E-49F8-B408-75FE295CF913}" dt="2024-03-26T01:03:10.079" v="5073" actId="478"/>
          <ac:spMkLst>
            <pc:docMk/>
            <pc:sldMk cId="2314216618" sldId="501"/>
            <ac:spMk id="9" creationId="{0CA86442-7E35-9A2C-30B2-C322C6218D33}"/>
          </ac:spMkLst>
        </pc:spChg>
        <pc:spChg chg="add mod">
          <ac:chgData name="Nanda Fretes" userId="3251f339cb56ebd4" providerId="LiveId" clId="{E333EB94-9E6E-49F8-B408-75FE295CF913}" dt="2024-03-26T01:01:52.348" v="5060" actId="1582"/>
          <ac:spMkLst>
            <pc:docMk/>
            <pc:sldMk cId="2314216618" sldId="501"/>
            <ac:spMk id="10" creationId="{296A18F8-B89D-8A26-9933-7EF0856EE34F}"/>
          </ac:spMkLst>
        </pc:spChg>
        <pc:spChg chg="add del mod">
          <ac:chgData name="Nanda Fretes" userId="3251f339cb56ebd4" providerId="LiveId" clId="{E333EB94-9E6E-49F8-B408-75FE295CF913}" dt="2024-03-26T01:03:08.946" v="5072" actId="478"/>
          <ac:spMkLst>
            <pc:docMk/>
            <pc:sldMk cId="2314216618" sldId="501"/>
            <ac:spMk id="11" creationId="{8A8D0915-8332-ABB7-8E79-59C3C958602D}"/>
          </ac:spMkLst>
        </pc:spChg>
        <pc:spChg chg="add mod">
          <ac:chgData name="Nanda Fretes" userId="3251f339cb56ebd4" providerId="LiveId" clId="{E333EB94-9E6E-49F8-B408-75FE295CF913}" dt="2024-03-26T01:02:08.982" v="5064" actId="14100"/>
          <ac:spMkLst>
            <pc:docMk/>
            <pc:sldMk cId="2314216618" sldId="501"/>
            <ac:spMk id="12" creationId="{B4E97595-0348-579C-9AA1-3EBBCF1FBFC0}"/>
          </ac:spMkLst>
        </pc:spChg>
        <pc:spChg chg="add mod">
          <ac:chgData name="Nanda Fretes" userId="3251f339cb56ebd4" providerId="LiveId" clId="{E333EB94-9E6E-49F8-B408-75FE295CF913}" dt="2024-03-26T01:02:48.742" v="5071" actId="14100"/>
          <ac:spMkLst>
            <pc:docMk/>
            <pc:sldMk cId="2314216618" sldId="501"/>
            <ac:spMk id="13" creationId="{13C09930-8F1A-09BE-64A8-C2637EC43CBC}"/>
          </ac:spMkLst>
        </pc:spChg>
        <pc:spChg chg="del">
          <ac:chgData name="Nanda Fretes" userId="3251f339cb56ebd4" providerId="LiveId" clId="{E333EB94-9E6E-49F8-B408-75FE295CF913}" dt="2024-03-26T01:00:55.116" v="5046" actId="478"/>
          <ac:spMkLst>
            <pc:docMk/>
            <pc:sldMk cId="2314216618" sldId="501"/>
            <ac:spMk id="17" creationId="{D90F42F1-9FDE-47E8-08D6-D8011535EBCE}"/>
          </ac:spMkLst>
        </pc:spChg>
        <pc:picChg chg="del">
          <ac:chgData name="Nanda Fretes" userId="3251f339cb56ebd4" providerId="LiveId" clId="{E333EB94-9E6E-49F8-B408-75FE295CF913}" dt="2024-03-26T01:00:56.048" v="5047" actId="478"/>
          <ac:picMkLst>
            <pc:docMk/>
            <pc:sldMk cId="2314216618" sldId="501"/>
            <ac:picMk id="6" creationId="{E6E3F39D-D0C0-80C8-AC44-A275A3C8B862}"/>
          </ac:picMkLst>
        </pc:picChg>
        <pc:picChg chg="add mod">
          <ac:chgData name="Nanda Fretes" userId="3251f339cb56ebd4" providerId="LiveId" clId="{E333EB94-9E6E-49F8-B408-75FE295CF913}" dt="2024-03-26T01:02:38.462" v="5069" actId="1076"/>
          <ac:picMkLst>
            <pc:docMk/>
            <pc:sldMk cId="2314216618" sldId="501"/>
            <ac:picMk id="7" creationId="{91390593-6995-C8A7-7E1A-0226EE92940F}"/>
          </ac:picMkLst>
        </pc:picChg>
      </pc:sldChg>
      <pc:sldChg chg="addSp delSp modSp add mod ord">
        <pc:chgData name="Nanda Fretes" userId="3251f339cb56ebd4" providerId="LiveId" clId="{E333EB94-9E6E-49F8-B408-75FE295CF913}" dt="2024-03-26T01:49:42.986" v="5619"/>
        <pc:sldMkLst>
          <pc:docMk/>
          <pc:sldMk cId="3223178976" sldId="502"/>
        </pc:sldMkLst>
        <pc:spChg chg="add mod">
          <ac:chgData name="Nanda Fretes" userId="3251f339cb56ebd4" providerId="LiveId" clId="{E333EB94-9E6E-49F8-B408-75FE295CF913}" dt="2024-03-26T01:08:44.494" v="5162" actId="1076"/>
          <ac:spMkLst>
            <pc:docMk/>
            <pc:sldMk cId="3223178976" sldId="502"/>
            <ac:spMk id="9" creationId="{9535C404-2E68-00C5-0780-0A6543CC62AE}"/>
          </ac:spMkLst>
        </pc:spChg>
        <pc:spChg chg="del">
          <ac:chgData name="Nanda Fretes" userId="3251f339cb56ebd4" providerId="LiveId" clId="{E333EB94-9E6E-49F8-B408-75FE295CF913}" dt="2024-03-26T01:08:07.968" v="5082" actId="478"/>
          <ac:spMkLst>
            <pc:docMk/>
            <pc:sldMk cId="3223178976" sldId="502"/>
            <ac:spMk id="10" creationId="{296A18F8-B89D-8A26-9933-7EF0856EE34F}"/>
          </ac:spMkLst>
        </pc:spChg>
        <pc:spChg chg="del">
          <ac:chgData name="Nanda Fretes" userId="3251f339cb56ebd4" providerId="LiveId" clId="{E333EB94-9E6E-49F8-B408-75FE295CF913}" dt="2024-03-26T01:08:06.950" v="5081" actId="478"/>
          <ac:spMkLst>
            <pc:docMk/>
            <pc:sldMk cId="3223178976" sldId="502"/>
            <ac:spMk id="13" creationId="{13C09930-8F1A-09BE-64A8-C2637EC43CBC}"/>
          </ac:spMkLst>
        </pc:spChg>
        <pc:picChg chg="add mod">
          <ac:chgData name="Nanda Fretes" userId="3251f339cb56ebd4" providerId="LiveId" clId="{E333EB94-9E6E-49F8-B408-75FE295CF913}" dt="2024-03-26T01:08:04.634" v="5080" actId="1076"/>
          <ac:picMkLst>
            <pc:docMk/>
            <pc:sldMk cId="3223178976" sldId="502"/>
            <ac:picMk id="6" creationId="{7327D682-8917-ACB4-8939-5B0FBE2277E2}"/>
          </ac:picMkLst>
        </pc:picChg>
        <pc:picChg chg="del">
          <ac:chgData name="Nanda Fretes" userId="3251f339cb56ebd4" providerId="LiveId" clId="{E333EB94-9E6E-49F8-B408-75FE295CF913}" dt="2024-03-26T01:07:40.174" v="5075" actId="478"/>
          <ac:picMkLst>
            <pc:docMk/>
            <pc:sldMk cId="3223178976" sldId="502"/>
            <ac:picMk id="7" creationId="{91390593-6995-C8A7-7E1A-0226EE92940F}"/>
          </ac:picMkLst>
        </pc:picChg>
      </pc:sldChg>
      <pc:sldChg chg="addSp delSp modSp add mod">
        <pc:chgData name="Nanda Fretes" userId="3251f339cb56ebd4" providerId="LiveId" clId="{E333EB94-9E6E-49F8-B408-75FE295CF913}" dt="2024-03-26T01:31:31.135" v="5264" actId="1076"/>
        <pc:sldMkLst>
          <pc:docMk/>
          <pc:sldMk cId="2009078758" sldId="503"/>
        </pc:sldMkLst>
        <pc:spChg chg="add mod">
          <ac:chgData name="Nanda Fretes" userId="3251f339cb56ebd4" providerId="LiveId" clId="{E333EB94-9E6E-49F8-B408-75FE295CF913}" dt="2024-03-26T01:30:39.284" v="5258" actId="20577"/>
          <ac:spMkLst>
            <pc:docMk/>
            <pc:sldMk cId="2009078758" sldId="503"/>
            <ac:spMk id="9" creationId="{4AE8D99F-5F51-6694-C9DA-EACC0FD563BE}"/>
          </ac:spMkLst>
        </pc:spChg>
        <pc:spChg chg="del">
          <ac:chgData name="Nanda Fretes" userId="3251f339cb56ebd4" providerId="LiveId" clId="{E333EB94-9E6E-49F8-B408-75FE295CF913}" dt="2024-03-26T01:29:09.876" v="5166" actId="478"/>
          <ac:spMkLst>
            <pc:docMk/>
            <pc:sldMk cId="2009078758" sldId="503"/>
            <ac:spMk id="10" creationId="{296A18F8-B89D-8A26-9933-7EF0856EE34F}"/>
          </ac:spMkLst>
        </pc:spChg>
        <pc:spChg chg="del">
          <ac:chgData name="Nanda Fretes" userId="3251f339cb56ebd4" providerId="LiveId" clId="{E333EB94-9E6E-49F8-B408-75FE295CF913}" dt="2024-03-26T01:29:09.876" v="5166" actId="478"/>
          <ac:spMkLst>
            <pc:docMk/>
            <pc:sldMk cId="2009078758" sldId="503"/>
            <ac:spMk id="12" creationId="{B4E97595-0348-579C-9AA1-3EBBCF1FBFC0}"/>
          </ac:spMkLst>
        </pc:spChg>
        <pc:spChg chg="del">
          <ac:chgData name="Nanda Fretes" userId="3251f339cb56ebd4" providerId="LiveId" clId="{E333EB94-9E6E-49F8-B408-75FE295CF913}" dt="2024-03-26T01:29:09.876" v="5166" actId="478"/>
          <ac:spMkLst>
            <pc:docMk/>
            <pc:sldMk cId="2009078758" sldId="503"/>
            <ac:spMk id="13" creationId="{13C09930-8F1A-09BE-64A8-C2637EC43CBC}"/>
          </ac:spMkLst>
        </pc:spChg>
        <pc:picChg chg="add mod">
          <ac:chgData name="Nanda Fretes" userId="3251f339cb56ebd4" providerId="LiveId" clId="{E333EB94-9E6E-49F8-B408-75FE295CF913}" dt="2024-03-26T01:31:31.135" v="5264" actId="1076"/>
          <ac:picMkLst>
            <pc:docMk/>
            <pc:sldMk cId="2009078758" sldId="503"/>
            <ac:picMk id="6" creationId="{89B3596B-A279-5875-0CF1-940A780B65D9}"/>
          </ac:picMkLst>
        </pc:picChg>
        <pc:picChg chg="del">
          <ac:chgData name="Nanda Fretes" userId="3251f339cb56ebd4" providerId="LiveId" clId="{E333EB94-9E6E-49F8-B408-75FE295CF913}" dt="2024-03-26T01:29:04.842" v="5164" actId="478"/>
          <ac:picMkLst>
            <pc:docMk/>
            <pc:sldMk cId="2009078758" sldId="503"/>
            <ac:picMk id="7" creationId="{91390593-6995-C8A7-7E1A-0226EE92940F}"/>
          </ac:picMkLst>
        </pc:picChg>
        <pc:picChg chg="add mod">
          <ac:chgData name="Nanda Fretes" userId="3251f339cb56ebd4" providerId="LiveId" clId="{E333EB94-9E6E-49F8-B408-75FE295CF913}" dt="2024-03-26T01:31:29.710" v="5263" actId="1076"/>
          <ac:picMkLst>
            <pc:docMk/>
            <pc:sldMk cId="2009078758" sldId="503"/>
            <ac:picMk id="14" creationId="{1AB5487F-237F-FE59-D9F4-AE515B4BCD7A}"/>
          </ac:picMkLst>
        </pc:picChg>
      </pc:sldChg>
      <pc:sldChg chg="addSp delSp modSp add mod">
        <pc:chgData name="Nanda Fretes" userId="3251f339cb56ebd4" providerId="LiveId" clId="{E333EB94-9E6E-49F8-B408-75FE295CF913}" dt="2024-03-26T01:43:50.609" v="5617" actId="14100"/>
        <pc:sldMkLst>
          <pc:docMk/>
          <pc:sldMk cId="3438846452" sldId="504"/>
        </pc:sldMkLst>
        <pc:spChg chg="mod">
          <ac:chgData name="Nanda Fretes" userId="3251f339cb56ebd4" providerId="LiveId" clId="{E333EB94-9E6E-49F8-B408-75FE295CF913}" dt="2024-03-26T01:41:23.534" v="5598" actId="20577"/>
          <ac:spMkLst>
            <pc:docMk/>
            <pc:sldMk cId="3438846452" sldId="504"/>
            <ac:spMk id="9" creationId="{9535C404-2E68-00C5-0780-0A6543CC62AE}"/>
          </ac:spMkLst>
        </pc:spChg>
        <pc:spChg chg="add mod">
          <ac:chgData name="Nanda Fretes" userId="3251f339cb56ebd4" providerId="LiveId" clId="{E333EB94-9E6E-49F8-B408-75FE295CF913}" dt="2024-03-26T01:42:48.489" v="5609" actId="14100"/>
          <ac:spMkLst>
            <pc:docMk/>
            <pc:sldMk cId="3438846452" sldId="504"/>
            <ac:spMk id="13" creationId="{EA000D7B-A4EA-303B-9536-ABFA31C3AE21}"/>
          </ac:spMkLst>
        </pc:spChg>
        <pc:spChg chg="add mod">
          <ac:chgData name="Nanda Fretes" userId="3251f339cb56ebd4" providerId="LiveId" clId="{E333EB94-9E6E-49F8-B408-75FE295CF913}" dt="2024-03-26T01:43:38.927" v="5612" actId="14100"/>
          <ac:spMkLst>
            <pc:docMk/>
            <pc:sldMk cId="3438846452" sldId="504"/>
            <ac:spMk id="14" creationId="{B40295EE-96CE-A8AF-EB6F-798B0281DE77}"/>
          </ac:spMkLst>
        </pc:spChg>
        <pc:spChg chg="add mod">
          <ac:chgData name="Nanda Fretes" userId="3251f339cb56ebd4" providerId="LiveId" clId="{E333EB94-9E6E-49F8-B408-75FE295CF913}" dt="2024-03-26T01:43:50.609" v="5617" actId="14100"/>
          <ac:spMkLst>
            <pc:docMk/>
            <pc:sldMk cId="3438846452" sldId="504"/>
            <ac:spMk id="15" creationId="{9CDF0F2F-88E5-FF85-70DF-2EB480D4FDE1}"/>
          </ac:spMkLst>
        </pc:spChg>
        <pc:picChg chg="del mod">
          <ac:chgData name="Nanda Fretes" userId="3251f339cb56ebd4" providerId="LiveId" clId="{E333EB94-9E6E-49F8-B408-75FE295CF913}" dt="2024-03-26T01:40:32.816" v="5483" actId="478"/>
          <ac:picMkLst>
            <pc:docMk/>
            <pc:sldMk cId="3438846452" sldId="504"/>
            <ac:picMk id="6" creationId="{7327D682-8917-ACB4-8939-5B0FBE2277E2}"/>
          </ac:picMkLst>
        </pc:picChg>
        <pc:picChg chg="add del mod">
          <ac:chgData name="Nanda Fretes" userId="3251f339cb56ebd4" providerId="LiveId" clId="{E333EB94-9E6E-49F8-B408-75FE295CF913}" dt="2024-03-26T01:42:16.001" v="5599" actId="478"/>
          <ac:picMkLst>
            <pc:docMk/>
            <pc:sldMk cId="3438846452" sldId="504"/>
            <ac:picMk id="7" creationId="{F99885EE-26D0-E319-936C-0E716A0AD778}"/>
          </ac:picMkLst>
        </pc:picChg>
        <pc:picChg chg="add mod">
          <ac:chgData name="Nanda Fretes" userId="3251f339cb56ebd4" providerId="LiveId" clId="{E333EB94-9E6E-49F8-B408-75FE295CF913}" dt="2024-03-26T01:43:42.511" v="5615" actId="1076"/>
          <ac:picMkLst>
            <pc:docMk/>
            <pc:sldMk cId="3438846452" sldId="504"/>
            <ac:picMk id="11" creationId="{79949CC6-2EC6-CB34-7535-5B3BA8DB00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25/03/2024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25/03/2024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25/03/2024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25/03/2024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25/03/2024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t.vitejs.dev/guid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03" y="2480202"/>
            <a:ext cx="9193620" cy="538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Fazendo efetivamente todas as instalações necessárias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D1915BD-FC29-C043-751E-ACBB5FA5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4" y="1694103"/>
            <a:ext cx="11090851" cy="5388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D9A23E-2786-0A80-83D1-4D281B4E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88" y="3130610"/>
            <a:ext cx="7941850" cy="31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61" y="1502881"/>
            <a:ext cx="4225272" cy="3247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Depois é só pedir para rodar o comando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DEV. </a:t>
            </a:r>
          </a:p>
          <a:p>
            <a:pPr algn="l" fontAlgn="base"/>
            <a:endParaRPr kumimoji="0" lang="pt-BR" altLang="pt-BR" sz="2200" u="none" strike="noStrike" cap="none" normalizeH="0" baseline="0" dirty="0">
              <a:ln>
                <a:noFill/>
              </a:ln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alt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vai fazer com que sua máquina trabalhe como um servidor. Ou seja, só conseguiremos trabalhar com o 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eact</a:t>
            </a:r>
            <a:r>
              <a:rPr lang="pt-BR" alt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caso o terminal esteja aberto.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61DF9-A02E-9D1D-F59E-84B1F6D17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" t="45975" r="-778" b="29485"/>
          <a:stretch/>
        </p:blipFill>
        <p:spPr>
          <a:xfrm>
            <a:off x="626141" y="1751040"/>
            <a:ext cx="5797764" cy="6739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C949DEF-463E-578F-7667-71532548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41" y="3261889"/>
            <a:ext cx="5955869" cy="19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6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334" y="3148277"/>
            <a:ext cx="5877092" cy="1215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Seguindo todos esses passos, conseguimos agora através do endereço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localhost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mostrado anteriormente, acessar uma página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277A54-D5E6-A03B-FADB-2B1E7058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56" y="871537"/>
            <a:ext cx="4520240" cy="5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8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21" y="1454824"/>
            <a:ext cx="4164722" cy="3247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das grandes características do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é fazer as manipulações das telas, sem a necessidade de dar o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refrash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e já nesta página, ele quer demonstrar isso, com o botão Count. Ou seja, caso clicado, ele já adiciona um numero, sem que precise dar um f5.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41F0B-5858-E0CC-BF49-2B432EBDE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39" y="750842"/>
            <a:ext cx="6089035" cy="52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1E1123-D7C2-E3D6-7A59-71BEB773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25" y="1262139"/>
            <a:ext cx="8700772" cy="539828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72" y="871537"/>
            <a:ext cx="8630124" cy="538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Agora vamos abrir nosso projeto com 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779" y="951618"/>
            <a:ext cx="8630124" cy="87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aqueles comandos toda a estrutura necessária para fazer uma aplicação usando 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006621-B21B-27BD-6376-1E0F807F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4" y="1878794"/>
            <a:ext cx="10068855" cy="44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479" y="2730672"/>
            <a:ext cx="5574785" cy="1554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na pasta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node_modeles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temos grande parte dos pacotes que são usadas localmente ou globalmente para fazer rodar a nossa aplicação.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006621-B21B-27BD-6376-1E0F807F0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171" b="80079"/>
          <a:stretch/>
        </p:blipFill>
        <p:spPr>
          <a:xfrm>
            <a:off x="743725" y="2210216"/>
            <a:ext cx="4147876" cy="24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423" y="1972738"/>
            <a:ext cx="7187276" cy="1215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pasta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deixo grande parte dos meus artefatos estáticos. Como imagens ou fontes, que serão acessados publicamente. 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AD2D8B-D1B9-579B-A4EB-3D1A73FB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952737"/>
            <a:ext cx="2407460" cy="55892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9247244-2E40-926A-3A19-3ADFA0416EB1}"/>
              </a:ext>
            </a:extLst>
          </p:cNvPr>
          <p:cNvSpPr/>
          <p:nvPr/>
        </p:nvSpPr>
        <p:spPr>
          <a:xfrm>
            <a:off x="1002890" y="1946787"/>
            <a:ext cx="2477729" cy="102628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0194A27-F89B-2329-762A-D4A5D93E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620" y="3249437"/>
            <a:ext cx="5574785" cy="87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pasta SRC armazena as rotas possíveis, arquivos de imagens, ícones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3ED428-866C-4B41-65F7-412242A0D804}"/>
              </a:ext>
            </a:extLst>
          </p:cNvPr>
          <p:cNvSpPr txBox="1"/>
          <p:nvPr/>
        </p:nvSpPr>
        <p:spPr>
          <a:xfrm>
            <a:off x="3935336" y="4270250"/>
            <a:ext cx="62189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/: essa pasta é usada para armazenar arquivos de recursos estáticos, como imagens, fontes, listas, etc., que serão importados no código</a:t>
            </a:r>
          </a:p>
        </p:txBody>
      </p:sp>
    </p:spTree>
    <p:extLst>
      <p:ext uri="{BB962C8B-B14F-4D97-AF65-F5344CB8AC3E}">
        <p14:creationId xmlns:p14="http://schemas.microsoft.com/office/powerpoint/2010/main" val="252499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E80200-A10A-30AD-87C6-B51F4D47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119" y="936334"/>
            <a:ext cx="7349508" cy="5278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App.css: esse é um arquivo de estilo CSS que contém estilos específicos para o componente App;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App.jsx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o arquivo 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App.tsx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é o componente principal da sua aplicação 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É onde você define a estrutura e o comportamento geral da sua aplicação;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index.css: esse é o arquivo de estilos globais da sua aplicação;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main.tsx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esse é o ponto de entrada da sua aplicação </a:t>
            </a: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renderiza o componente App na página HTML;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vite-env.d.ts</a:t>
            </a:r>
            <a:r>
              <a:rPr lang="pt-BR" alt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esse arquivo é usado para declarações de tipos globais que podem ser necessárias no seu projeto.</a:t>
            </a:r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AD2D8B-D1B9-579B-A4EB-3D1A73FB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952737"/>
            <a:ext cx="2407460" cy="558924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EB56AD7-EFC8-DECD-D016-0764AFC6B764}"/>
              </a:ext>
            </a:extLst>
          </p:cNvPr>
          <p:cNvSpPr/>
          <p:nvPr/>
        </p:nvSpPr>
        <p:spPr>
          <a:xfrm>
            <a:off x="1038024" y="2276256"/>
            <a:ext cx="2477729" cy="491613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6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AD2D8B-D1B9-579B-A4EB-3D1A73FB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9" y="952737"/>
            <a:ext cx="2407460" cy="558924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EB56AD7-EFC8-DECD-D016-0764AFC6B764}"/>
              </a:ext>
            </a:extLst>
          </p:cNvPr>
          <p:cNvSpPr/>
          <p:nvPr/>
        </p:nvSpPr>
        <p:spPr>
          <a:xfrm>
            <a:off x="1038024" y="2276256"/>
            <a:ext cx="2477729" cy="491613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AC14199-1DCF-101B-FEB3-0CFEBBA2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988" y="288334"/>
            <a:ext cx="833912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eslintrc.cjs</a:t>
            </a: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é o arquivo de configuração do 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ESLint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é uma ferramenta para ajudar a manter um código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limpo e consistente. Ele define as regras e configurações para a análise estática do código;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esse arquivo lista os arquivos e pastas que você deseja que o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ignore ao controlar as mudanças do projeto. Isso geralmente inclui arquivos gerados automaticamente, como 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bem como arquivos de compilação e cache;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index.html: 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o arquivo HTML principal da sua aplicação. É aqui que o ponto de entrada do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incorporado e onde você pode incluir metadados, links para estilos e outros recursos;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package-lock.json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esse arquivo é gerado automaticamente pelo “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 registra as versões exatas de todas as dependências do seu projeto. Ele é usado para garantir que as mesmas versões das dependências sejam instaladas em diferentes máquinas;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package.json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esse arquivo contém informações sobre o projeto, como nome, versão, dependências e scripts personalizados. Você pode usá-lo para gerenciar dependências e definir scripts para tarefas comuns de desenvolvimento;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README.md: 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arquivo de documentação para o seu projeto. É onde você pode fornecer informações sobre como instalar, configurar e usar a aplicação;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vite.config.ts</a:t>
            </a:r>
            <a:r>
              <a:rPr lang="pt-BR" altLang="pt-BR" sz="16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arquivo é usado para configurar o Vite. Ele pode conter configurações relacionadas a plugins, roteamento, </a:t>
            </a:r>
            <a:r>
              <a:rPr lang="pt-BR" altLang="pt-BR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aliases</a:t>
            </a:r>
            <a:r>
              <a:rPr lang="pt-BR" altLang="pt-BR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importação, entre outras coisas.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or que REACT JS? - Blog Fellyph Cintra">
            <a:extLst>
              <a:ext uri="{FF2B5EF4-FFF2-40B4-BE49-F238E27FC236}">
                <a16:creationId xmlns:a16="http://schemas.microsoft.com/office/drawing/2014/main" id="{A71BF689-3053-6255-7AE0-38697838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67" y="1285167"/>
            <a:ext cx="6520229" cy="4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57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A345F6-8B02-FACF-47B2-27211626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8" y="771707"/>
            <a:ext cx="7595397" cy="32890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1CD009-D786-304A-DEB3-E589AB52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42" y="3054275"/>
            <a:ext cx="5469227" cy="35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59E23-DF97-4976-02FB-3E65DB6E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96" y="1161566"/>
            <a:ext cx="10344345" cy="2570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Nós podemos deixar uma página de estilo para cada rota que formos trabalhar, mas caso, algumas características sejam a identidade visual da aplicação, podemos ter um CSS Global. </a:t>
            </a: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Então o arquivo index.css, podemos mudar seu nome para “global.css” e apagar aquelas configurações que tem lá,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elimpar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características básicas do navegador. 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46B4A0-5D60-C365-EC6A-DE66B451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50" y="3811359"/>
            <a:ext cx="6330300" cy="264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9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59E23-DF97-4976-02FB-3E65DB6E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35" y="1025316"/>
            <a:ext cx="10344345" cy="87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folha de estilo é chamada na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isso devemos fazer as alterações lá também, para o novo nome do arquivo. 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C64417-52B7-06EC-BB61-828AF33E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01" y="1804414"/>
            <a:ext cx="9373799" cy="455722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E3FBD73-6436-BB77-BEB9-D44986E9C1EB}"/>
              </a:ext>
            </a:extLst>
          </p:cNvPr>
          <p:cNvSpPr/>
          <p:nvPr/>
        </p:nvSpPr>
        <p:spPr>
          <a:xfrm>
            <a:off x="2014505" y="4112522"/>
            <a:ext cx="1606315" cy="28030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0B0B417-5C14-8E94-AE41-73418A3A0D06}"/>
              </a:ext>
            </a:extLst>
          </p:cNvPr>
          <p:cNvSpPr/>
          <p:nvPr/>
        </p:nvSpPr>
        <p:spPr>
          <a:xfrm>
            <a:off x="4659905" y="3148692"/>
            <a:ext cx="2301334" cy="28030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8C595A-207B-CA23-FA3E-13FA0DCE9C9E}"/>
              </a:ext>
            </a:extLst>
          </p:cNvPr>
          <p:cNvSpPr/>
          <p:nvPr/>
        </p:nvSpPr>
        <p:spPr>
          <a:xfrm>
            <a:off x="5292842" y="1977338"/>
            <a:ext cx="1606315" cy="28030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39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BF896D0-87A7-EC32-1242-F444CC0C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6" y="739460"/>
            <a:ext cx="7995276" cy="4818463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50E0DA0-C96A-BD5E-0B67-48D49A7C121C}"/>
              </a:ext>
            </a:extLst>
          </p:cNvPr>
          <p:cNvSpPr/>
          <p:nvPr/>
        </p:nvSpPr>
        <p:spPr>
          <a:xfrm>
            <a:off x="5184687" y="936668"/>
            <a:ext cx="1606315" cy="28030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70047A8-837E-AD66-1FD2-18FDBBE4D918}"/>
              </a:ext>
            </a:extLst>
          </p:cNvPr>
          <p:cNvSpPr/>
          <p:nvPr/>
        </p:nvSpPr>
        <p:spPr>
          <a:xfrm>
            <a:off x="721846" y="2773967"/>
            <a:ext cx="1606315" cy="28030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9116AD-83B5-64C3-DA74-DA242F9F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75" y="4786673"/>
            <a:ext cx="9513797" cy="1542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4629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0D3288-3BD6-9324-7653-6F4A3D221570}"/>
              </a:ext>
            </a:extLst>
          </p:cNvPr>
          <p:cNvSpPr txBox="1"/>
          <p:nvPr/>
        </p:nvSpPr>
        <p:spPr>
          <a:xfrm>
            <a:off x="762614" y="930609"/>
            <a:ext cx="1066677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Usando CSS Module</a:t>
            </a:r>
          </a:p>
          <a:p>
            <a:pPr algn="l"/>
            <a:endParaRPr lang="pt-BR" b="1" i="0" dirty="0">
              <a:solidFill>
                <a:srgbClr val="17171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Motivação</a:t>
            </a:r>
          </a:p>
          <a:p>
            <a:pPr algn="l"/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Conforme o projeto vai crescendo, muitos problemas começam a surgir por decisões tomadas no início, quando aquilo não parecia ser um problema ou talvez nem fosse imaginado. Um desses problemas pode ser a falta de padrão nos estilos, e um problema que é originado a partir disso é a confusão gerada com 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pt-BR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</a:p>
          <a:p>
            <a:pPr algn="l"/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problema com 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ocorre da seguinte maneira. Imagine um nome de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bastante utilizado por todos, no caso irei explicar utilizando o nome "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 Todos os lugares em que utilizamos o "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precisamos criar um nome composto para que não haja globalidade entre os estilos, então caso formos utilizar dentro de um cartão, criaremos o "card-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caso seja um modal, será "modal-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e cada vez fica mais difícil pensar num bom nome de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cada componente.</a:t>
            </a:r>
          </a:p>
          <a:p>
            <a:pPr algn="l"/>
            <a:r>
              <a:rPr lang="pt-BR" b="1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Solução</a:t>
            </a:r>
          </a:p>
          <a:p>
            <a:pPr algn="l"/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Desde a versão 2 do CRA (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-app) temos a opção de criar estilos exclusivos para cada componente, utilizando os módulos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Os módulos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arquivos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que os </a:t>
            </a:r>
            <a:r>
              <a:rPr lang="pt-BR" b="0" i="0" dirty="0" err="1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pt-BR" b="0" i="0" dirty="0">
                <a:solidFill>
                  <a:srgbClr val="1717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animações são definidos localmente, isso significa que os estilos ali criados, só serão declarados dentro desse escopo, e não globalmente, evitando conflitos entre estilos.</a:t>
            </a:r>
          </a:p>
        </p:txBody>
      </p:sp>
    </p:spTree>
    <p:extLst>
      <p:ext uri="{BB962C8B-B14F-4D97-AF65-F5344CB8AC3E}">
        <p14:creationId xmlns:p14="http://schemas.microsoft.com/office/powerpoint/2010/main" val="288191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751BE2-DFD1-8CF9-36B6-C9490113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963388"/>
            <a:ext cx="11408129" cy="44580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C2ADDE5-E921-F352-1CD7-904E3E27D9BC}"/>
              </a:ext>
            </a:extLst>
          </p:cNvPr>
          <p:cNvSpPr/>
          <p:nvPr/>
        </p:nvSpPr>
        <p:spPr>
          <a:xfrm>
            <a:off x="3323303" y="1091381"/>
            <a:ext cx="2113936" cy="4719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93AAA5-CFF8-9A07-881F-F1FD983F9109}"/>
              </a:ext>
            </a:extLst>
          </p:cNvPr>
          <p:cNvSpPr/>
          <p:nvPr/>
        </p:nvSpPr>
        <p:spPr>
          <a:xfrm>
            <a:off x="7285135" y="963388"/>
            <a:ext cx="2006349" cy="3393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0E9FD1D-E1C3-9001-D894-E03448932393}"/>
              </a:ext>
            </a:extLst>
          </p:cNvPr>
          <p:cNvSpPr/>
          <p:nvPr/>
        </p:nvSpPr>
        <p:spPr>
          <a:xfrm>
            <a:off x="1593124" y="2285876"/>
            <a:ext cx="5436941" cy="9292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74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906E4-77A2-C27E-D41A-35A522CDDFC6}"/>
              </a:ext>
            </a:extLst>
          </p:cNvPr>
          <p:cNvSpPr txBox="1"/>
          <p:nvPr/>
        </p:nvSpPr>
        <p:spPr>
          <a:xfrm>
            <a:off x="989371" y="1900113"/>
            <a:ext cx="1021325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</a:p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componentes são os blocos de construção fundamentais de qualquer aplicação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Eles representam partes isoladas da interface do usuário e podem variar em tamanho e complexidade. Um componente pode ser tão simples quanto um botão ou tão complexo quanto um formulário de registro.</a:t>
            </a: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modularidade dos componentes no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os desenvolvedores os criem, reutilizem e mantenham de maneira eficiente</a:t>
            </a:r>
            <a:r>
              <a:rPr lang="pt-BR" b="0" i="0" dirty="0">
                <a:solidFill>
                  <a:srgbClr val="4A4A4A"/>
                </a:solidFill>
                <a:effectLst/>
                <a:latin typeface="Source Sans Pro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29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B13ACD-E6D4-8FEB-BEF1-8A5F6465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62" y="1068168"/>
            <a:ext cx="4176122" cy="53116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C094858-FD8D-2451-5234-B3AE6B37037C}"/>
              </a:ext>
            </a:extLst>
          </p:cNvPr>
          <p:cNvSpPr txBox="1"/>
          <p:nvPr/>
        </p:nvSpPr>
        <p:spPr>
          <a:xfrm>
            <a:off x="6652818" y="329504"/>
            <a:ext cx="44282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</a:p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vamos criar mais uma pasta chamada ”componentes”.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415C1C1-7EA3-62C2-9D5F-C4747465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819" y="1938764"/>
            <a:ext cx="2735420" cy="433820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CDD2894-68B9-F490-7042-378258D9E956}"/>
              </a:ext>
            </a:extLst>
          </p:cNvPr>
          <p:cNvSpPr/>
          <p:nvPr/>
        </p:nvSpPr>
        <p:spPr>
          <a:xfrm>
            <a:off x="7383458" y="2575879"/>
            <a:ext cx="2478297" cy="3541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603FBA-D8AB-0D97-1142-0D75D45301B3}"/>
              </a:ext>
            </a:extLst>
          </p:cNvPr>
          <p:cNvSpPr/>
          <p:nvPr/>
        </p:nvSpPr>
        <p:spPr>
          <a:xfrm>
            <a:off x="1363062" y="2018165"/>
            <a:ext cx="3489009" cy="9118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508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1274A9-1581-FD1D-F0B0-26AFCB86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58"/>
          <a:stretch/>
        </p:blipFill>
        <p:spPr>
          <a:xfrm>
            <a:off x="484086" y="871537"/>
            <a:ext cx="7332559" cy="366111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2A05521-3BB9-DEBB-027F-00A27518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36" y="4031659"/>
            <a:ext cx="6146267" cy="2628769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BD9F5FE-0419-26F4-4B80-3A793D8503EA}"/>
              </a:ext>
            </a:extLst>
          </p:cNvPr>
          <p:cNvSpPr/>
          <p:nvPr/>
        </p:nvSpPr>
        <p:spPr>
          <a:xfrm>
            <a:off x="484086" y="2212259"/>
            <a:ext cx="1885488" cy="5050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82165B9-9046-A7F3-D2D0-8362770FF5C4}"/>
              </a:ext>
            </a:extLst>
          </p:cNvPr>
          <p:cNvSpPr/>
          <p:nvPr/>
        </p:nvSpPr>
        <p:spPr>
          <a:xfrm>
            <a:off x="6096000" y="871537"/>
            <a:ext cx="1115240" cy="3992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0F42F1-9FDE-47E8-08D6-D8011535EBCE}"/>
              </a:ext>
            </a:extLst>
          </p:cNvPr>
          <p:cNvSpPr txBox="1"/>
          <p:nvPr/>
        </p:nvSpPr>
        <p:spPr>
          <a:xfrm>
            <a:off x="7981488" y="496079"/>
            <a:ext cx="40106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cada componente podemos estilizar de uma forma única, necessitando do seu próprio CSS. Então teremos um componente  e um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cabeçalho</a:t>
            </a:r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24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D5E579-BE35-6A88-9212-A4AB9E88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6" y="3054275"/>
            <a:ext cx="10972200" cy="32054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12B7160-1B98-C16A-6DAD-C7F13AEF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4" y="1162736"/>
            <a:ext cx="2560542" cy="160033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B57658B-9A78-2312-7DC2-9BE68D7942B0}"/>
              </a:ext>
            </a:extLst>
          </p:cNvPr>
          <p:cNvSpPr/>
          <p:nvPr/>
        </p:nvSpPr>
        <p:spPr>
          <a:xfrm>
            <a:off x="568194" y="2271252"/>
            <a:ext cx="2460141" cy="422787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D36A63-C432-B356-BEA9-D22586BDE469}"/>
              </a:ext>
            </a:extLst>
          </p:cNvPr>
          <p:cNvSpPr/>
          <p:nvPr/>
        </p:nvSpPr>
        <p:spPr>
          <a:xfrm>
            <a:off x="782126" y="3069023"/>
            <a:ext cx="1479293" cy="46075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7D6E306-7322-FA8B-0498-4456AAD341A5}"/>
              </a:ext>
            </a:extLst>
          </p:cNvPr>
          <p:cNvSpPr/>
          <p:nvPr/>
        </p:nvSpPr>
        <p:spPr>
          <a:xfrm>
            <a:off x="6890187" y="3069023"/>
            <a:ext cx="2184987" cy="460758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33D99D-470D-D99F-0899-D404F3C161FC}"/>
              </a:ext>
            </a:extLst>
          </p:cNvPr>
          <p:cNvSpPr txBox="1"/>
          <p:nvPr/>
        </p:nvSpPr>
        <p:spPr>
          <a:xfrm>
            <a:off x="3644771" y="1082354"/>
            <a:ext cx="68708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mesmo para o conteúdo. Teremos 2 arquivos, um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um </a:t>
            </a:r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6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62" y="1314202"/>
            <a:ext cx="10797623" cy="497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É uma biblioteca usada com a linguagem de programação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desenvolvimento Front-end. </a:t>
            </a: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Facebook criou o </a:t>
            </a:r>
            <a:r>
              <a:rPr lang="pt-BR" sz="220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2011 e disponibilizou a tecnologia em código aberto em 2013. 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Desde então, ela é uma das bibliotecas mais populares entre os desenvolvedores. </a:t>
            </a: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os desenvolvedores do Facebook criaram esta ferramenta, </a:t>
            </a:r>
            <a:r>
              <a:rPr lang="pt-BR" sz="22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objetivo era otimizar a atualização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 feed, mensagens do chat, status e listagem de contatos de forma mais dinâmica e rápida. </a:t>
            </a: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acontece porque a conexão entre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CSS e HTML, juntamente com os demais componentes, é simplificada.  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7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12D375-2D60-8E63-FBD8-540B8A5EC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98"/>
          <a:stretch/>
        </p:blipFill>
        <p:spPr>
          <a:xfrm>
            <a:off x="3386652" y="1048915"/>
            <a:ext cx="6920734" cy="34265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7436AB4-CE85-4EB5-BC2B-D0375B34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0" y="1047277"/>
            <a:ext cx="2476715" cy="52353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E51738B-FF67-50C0-F521-AF718C7B1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479" y="4111781"/>
            <a:ext cx="6236935" cy="254864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4B7D29D-1ADB-19E8-4EC9-C3BEB5CB5C86}"/>
              </a:ext>
            </a:extLst>
          </p:cNvPr>
          <p:cNvSpPr/>
          <p:nvPr/>
        </p:nvSpPr>
        <p:spPr>
          <a:xfrm>
            <a:off x="727587" y="3578942"/>
            <a:ext cx="1966452" cy="4621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C68A834-FDB4-A380-AF18-282330DDE83C}"/>
              </a:ext>
            </a:extLst>
          </p:cNvPr>
          <p:cNvSpPr/>
          <p:nvPr/>
        </p:nvSpPr>
        <p:spPr>
          <a:xfrm>
            <a:off x="4880567" y="1055869"/>
            <a:ext cx="1966452" cy="4621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19BC377-7AED-C9C5-9D10-AC80F08B4820}"/>
              </a:ext>
            </a:extLst>
          </p:cNvPr>
          <p:cNvSpPr/>
          <p:nvPr/>
        </p:nvSpPr>
        <p:spPr>
          <a:xfrm>
            <a:off x="7261123" y="4137601"/>
            <a:ext cx="1966452" cy="4621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11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401F36F-2C12-23FB-BEE2-AF49A7EE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67" y="1038765"/>
            <a:ext cx="7552074" cy="551735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F338931-4CFD-AA31-1CF5-12C904747A8F}"/>
              </a:ext>
            </a:extLst>
          </p:cNvPr>
          <p:cNvSpPr/>
          <p:nvPr/>
        </p:nvSpPr>
        <p:spPr>
          <a:xfrm>
            <a:off x="3696929" y="1038765"/>
            <a:ext cx="1258529" cy="353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488B86-AE66-ED69-336C-99F44E4D012E}"/>
              </a:ext>
            </a:extLst>
          </p:cNvPr>
          <p:cNvSpPr txBox="1"/>
          <p:nvPr/>
        </p:nvSpPr>
        <p:spPr>
          <a:xfrm>
            <a:off x="8485690" y="2967335"/>
            <a:ext cx="3434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Já no “App” vamos chamar todos esses componentes que criamos, fazendo o importe deles. </a:t>
            </a:r>
          </a:p>
        </p:txBody>
      </p:sp>
    </p:spTree>
    <p:extLst>
      <p:ext uri="{BB962C8B-B14F-4D97-AF65-F5344CB8AC3E}">
        <p14:creationId xmlns:p14="http://schemas.microsoft.com/office/powerpoint/2010/main" val="377955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6C775C-0E06-DB3A-06BA-8DED8744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5" y="800756"/>
            <a:ext cx="7807370" cy="58596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158171-8869-9448-9753-931734816D58}"/>
              </a:ext>
            </a:extLst>
          </p:cNvPr>
          <p:cNvSpPr txBox="1"/>
          <p:nvPr/>
        </p:nvSpPr>
        <p:spPr>
          <a:xfrm>
            <a:off x="8485690" y="2967335"/>
            <a:ext cx="3434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teremos que dimensionar todos esses elementos na tela. </a:t>
            </a:r>
          </a:p>
        </p:txBody>
      </p:sp>
    </p:spTree>
    <p:extLst>
      <p:ext uri="{BB962C8B-B14F-4D97-AF65-F5344CB8AC3E}">
        <p14:creationId xmlns:p14="http://schemas.microsoft.com/office/powerpoint/2010/main" val="488650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317AFE-817A-E7A3-F811-DF373F8B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7" y="930609"/>
            <a:ext cx="10626846" cy="54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7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0F42F1-9FDE-47E8-08D6-D8011535EBCE}"/>
              </a:ext>
            </a:extLst>
          </p:cNvPr>
          <p:cNvSpPr txBox="1"/>
          <p:nvPr/>
        </p:nvSpPr>
        <p:spPr>
          <a:xfrm>
            <a:off x="551499" y="1174956"/>
            <a:ext cx="64392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Mas, para que consigamos interagir de forma a a seguir as boas práticas, é interessante que deixemos os componentes na pasta correspondentes, e as páginas em outro.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precisaremos mudar um pouco a nossa estrutura. Em SRC vamos criar uma pasta chamada “Páginas”</a:t>
            </a:r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E3F39D-D0C0-80C8-AC44-A275A3C8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02" y="534554"/>
            <a:ext cx="2522439" cy="561642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CA86442-7E35-9A2C-30B2-C322C6218D33}"/>
              </a:ext>
            </a:extLst>
          </p:cNvPr>
          <p:cNvSpPr/>
          <p:nvPr/>
        </p:nvSpPr>
        <p:spPr>
          <a:xfrm>
            <a:off x="8596402" y="3549445"/>
            <a:ext cx="2435392" cy="2851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00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90F42F1-9FDE-47E8-08D6-D8011535EBCE}"/>
              </a:ext>
            </a:extLst>
          </p:cNvPr>
          <p:cNvSpPr txBox="1"/>
          <p:nvPr/>
        </p:nvSpPr>
        <p:spPr>
          <a:xfrm>
            <a:off x="846467" y="1372997"/>
            <a:ext cx="643923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b="0" i="0" dirty="0">
              <a:solidFill>
                <a:srgbClr val="4A4A4A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dentro de pagina, criaremos dois arquivos: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600" b="0" i="0" dirty="0" err="1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inicial.jsx</a:t>
            </a:r>
            <a:r>
              <a:rPr lang="pt-BR" sz="2600" b="0" i="0" dirty="0">
                <a:solidFill>
                  <a:srgbClr val="4A4A4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inicial.module.css</a:t>
            </a:r>
          </a:p>
          <a:p>
            <a:pPr algn="ctr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inicial vou copiar tudo que tem em App</a:t>
            </a:r>
          </a:p>
          <a:p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solidFill>
                  <a:srgbClr val="4A4A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em incial.module.css, o que tem em app.module.css, alterando o nome das páginas. </a:t>
            </a:r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E3F39D-D0C0-80C8-AC44-A275A3C8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402" y="534554"/>
            <a:ext cx="2522439" cy="561642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CA86442-7E35-9A2C-30B2-C322C6218D33}"/>
              </a:ext>
            </a:extLst>
          </p:cNvPr>
          <p:cNvSpPr/>
          <p:nvPr/>
        </p:nvSpPr>
        <p:spPr>
          <a:xfrm>
            <a:off x="8596402" y="3549445"/>
            <a:ext cx="2435392" cy="2851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85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390593-6995-C8A7-7E1A-0226EE92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2" y="1174956"/>
            <a:ext cx="11538596" cy="499072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96A18F8-B89D-8A26-9933-7EF0856EE34F}"/>
              </a:ext>
            </a:extLst>
          </p:cNvPr>
          <p:cNvSpPr/>
          <p:nvPr/>
        </p:nvSpPr>
        <p:spPr>
          <a:xfrm>
            <a:off x="2908441" y="1686912"/>
            <a:ext cx="3698836" cy="2893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E97595-0348-579C-9AA1-3EBBCF1FBFC0}"/>
              </a:ext>
            </a:extLst>
          </p:cNvPr>
          <p:cNvSpPr/>
          <p:nvPr/>
        </p:nvSpPr>
        <p:spPr>
          <a:xfrm>
            <a:off x="4562167" y="1949528"/>
            <a:ext cx="294968" cy="2135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3C09930-8F1A-09BE-64A8-C2637EC43CBC}"/>
              </a:ext>
            </a:extLst>
          </p:cNvPr>
          <p:cNvSpPr/>
          <p:nvPr/>
        </p:nvSpPr>
        <p:spPr>
          <a:xfrm>
            <a:off x="2918274" y="2544943"/>
            <a:ext cx="2853262" cy="2135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216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B3596B-A279-5875-0CF1-940A780B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17" y="1948544"/>
            <a:ext cx="6868663" cy="305063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AE8D99F-5F51-6694-C9DA-EACC0FD563BE}"/>
              </a:ext>
            </a:extLst>
          </p:cNvPr>
          <p:cNvSpPr txBox="1"/>
          <p:nvPr/>
        </p:nvSpPr>
        <p:spPr>
          <a:xfrm>
            <a:off x="846467" y="1372997"/>
            <a:ext cx="110603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O Arquivo </a:t>
            </a:r>
            <a:r>
              <a:rPr lang="pt-BR" sz="2600" dirty="0" err="1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App.jsx</a:t>
            </a:r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  agora vai chamar o inicial :</a:t>
            </a:r>
            <a:endParaRPr lang="pt-BR" sz="2600" b="0" i="0" dirty="0">
              <a:solidFill>
                <a:srgbClr val="4A4A4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6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AB5487F-237F-FE59-D9F4-AE515B4B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3" y="3342556"/>
            <a:ext cx="4945626" cy="31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78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E97595-0348-579C-9AA1-3EBBCF1FBFC0}"/>
              </a:ext>
            </a:extLst>
          </p:cNvPr>
          <p:cNvSpPr/>
          <p:nvPr/>
        </p:nvSpPr>
        <p:spPr>
          <a:xfrm>
            <a:off x="4562167" y="1949528"/>
            <a:ext cx="294968" cy="2135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6853085" y="1209368"/>
            <a:ext cx="491307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Uma coisa bem legal que temos como ferramenta na estilização, é a declaração de variáveis (cores) que podem ser chamadas a qualquer momento, colocando-as na “global”. </a:t>
            </a:r>
          </a:p>
          <a:p>
            <a:pPr algn="l"/>
            <a:endParaRPr lang="pt-BR" sz="2600" dirty="0">
              <a:solidFill>
                <a:srgbClr val="4A4A4A"/>
              </a:solidFill>
              <a:latin typeface="Source Sans Pro" panose="020F050202020403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Para fazer isso, coloco em “:root”</a:t>
            </a:r>
          </a:p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E com “--” declaro um nome para receber a cor, por exemplo: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9949CC6-2EC6-CB34-7535-5B3BA8DB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" y="1315162"/>
            <a:ext cx="6108594" cy="42276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EA000D7B-A4EA-303B-9536-ABFA31C3AE21}"/>
              </a:ext>
            </a:extLst>
          </p:cNvPr>
          <p:cNvSpPr/>
          <p:nvPr/>
        </p:nvSpPr>
        <p:spPr>
          <a:xfrm>
            <a:off x="4709651" y="1406013"/>
            <a:ext cx="1386349" cy="393290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40295EE-96CE-A8AF-EB6F-798B0281DE77}"/>
              </a:ext>
            </a:extLst>
          </p:cNvPr>
          <p:cNvSpPr/>
          <p:nvPr/>
        </p:nvSpPr>
        <p:spPr>
          <a:xfrm>
            <a:off x="1127236" y="1932603"/>
            <a:ext cx="3021977" cy="1121671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CDF0F2F-88E5-FF85-70DF-2EB480D4FDE1}"/>
              </a:ext>
            </a:extLst>
          </p:cNvPr>
          <p:cNvSpPr/>
          <p:nvPr/>
        </p:nvSpPr>
        <p:spPr>
          <a:xfrm>
            <a:off x="893795" y="4400097"/>
            <a:ext cx="4248476" cy="830664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46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FD59500-EC0E-5937-C9D0-8413DF5B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A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4E97595-0348-579C-9AA1-3EBBCF1FBFC0}"/>
              </a:ext>
            </a:extLst>
          </p:cNvPr>
          <p:cNvSpPr/>
          <p:nvPr/>
        </p:nvSpPr>
        <p:spPr>
          <a:xfrm>
            <a:off x="4562167" y="1949528"/>
            <a:ext cx="294968" cy="2135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27D682-8917-ACB4-8939-5B0FBE22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83" y="871537"/>
            <a:ext cx="7768595" cy="56904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35C404-2E68-00C5-0780-0A6543CC62AE}"/>
              </a:ext>
            </a:extLst>
          </p:cNvPr>
          <p:cNvSpPr txBox="1"/>
          <p:nvPr/>
        </p:nvSpPr>
        <p:spPr>
          <a:xfrm>
            <a:off x="784416" y="1762715"/>
            <a:ext cx="280130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dirty="0">
                <a:solidFill>
                  <a:srgbClr val="4A4A4A"/>
                </a:solidFill>
                <a:latin typeface="Source Sans Pro" panose="020F0502020204030204" pitchFamily="34" charset="0"/>
                <a:cs typeface="Arial" panose="020B0604020202020204" pitchFamily="34" charset="0"/>
              </a:rPr>
              <a:t>Se acessarmos nossa aplicação, vemos que está funcionando normalmente</a:t>
            </a:r>
          </a:p>
        </p:txBody>
      </p:sp>
    </p:spTree>
    <p:extLst>
      <p:ext uri="{BB962C8B-B14F-4D97-AF65-F5344CB8AC3E}">
        <p14:creationId xmlns:p14="http://schemas.microsoft.com/office/powerpoint/2010/main" val="32231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C1A7B0-E28B-5B6D-E6BD-2AB63865C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" b="70911"/>
          <a:stretch/>
        </p:blipFill>
        <p:spPr>
          <a:xfrm>
            <a:off x="1135046" y="1054674"/>
            <a:ext cx="10712825" cy="106606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D0DC2DB-D268-6F97-8550-6D4A329E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045" y="2765175"/>
            <a:ext cx="10352826" cy="1923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criar uma pasta do nosso novo projeto.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pasta </a:t>
            </a:r>
            <a:r>
              <a:rPr lang="pt-BR" sz="22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criei uma pasta com o nom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 </a:t>
            </a:r>
            <a:r>
              <a:rPr lang="pt-BR" sz="22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vou acessa-la usando o prompt comando.</a:t>
            </a:r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33B8E86-F49C-B6D1-A282-81CF247F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29" y="4590658"/>
            <a:ext cx="5580858" cy="14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15" y="1287076"/>
            <a:ext cx="4307430" cy="46322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Vamos usar o Vite, que é uma das formas mais leves (não carregam tantas bibliotecas especificas na sua instalação) para ter esse primeiro contato com o 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pt-BR" sz="2200" b="0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1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https://pt.vitejs.dev/guide/</a:t>
            </a:r>
            <a:endParaRPr lang="pt-BR" sz="2200" b="1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pt-BR" sz="2200" b="1" i="0" dirty="0">
              <a:solidFill>
                <a:srgbClr val="6666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vamos usar um dos comandos que é recomendado pela própria documentação. 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F0EE75-216D-D267-64C5-EC14E334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409" y="0"/>
            <a:ext cx="6485447" cy="6858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2E5EBE7-0D9C-9763-BAA5-5048C6EA402E}"/>
              </a:ext>
            </a:extLst>
          </p:cNvPr>
          <p:cNvSpPr/>
          <p:nvPr/>
        </p:nvSpPr>
        <p:spPr>
          <a:xfrm>
            <a:off x="6764594" y="4701121"/>
            <a:ext cx="4799043" cy="1050749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6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074" y="992675"/>
            <a:ext cx="4225272" cy="4970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Selecionando o comando vamos colar no nosso prompt. 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seguida vamos dar um “</a:t>
            </a:r>
            <a:r>
              <a:rPr lang="pt-BR" sz="2200" b="1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b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fazer isso ele vai pedir uma confirmação. Para isso teremos que digitar um “</a:t>
            </a:r>
            <a:r>
              <a:rPr lang="pt-BR" sz="2200" b="1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algn="l" fontAlgn="base"/>
            <a:endParaRPr lang="pt-BR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também pedirá um nome para o projeto, que pode ser por exemplo, recomendações. 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9C7FC9-D72B-4155-8974-A4A2BBEE0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87"/>
          <a:stretch/>
        </p:blipFill>
        <p:spPr>
          <a:xfrm>
            <a:off x="778654" y="985991"/>
            <a:ext cx="6106923" cy="125261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29ACF28-143C-738D-31AB-E92DDAA4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3" y="2419901"/>
            <a:ext cx="6106923" cy="182483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8A10341-B415-8A37-1E1E-ED04EF35C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54" y="4446415"/>
            <a:ext cx="6106922" cy="1728961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70BB5843-8322-C1CF-E6EB-6FEC17B09D54}"/>
              </a:ext>
            </a:extLst>
          </p:cNvPr>
          <p:cNvSpPr/>
          <p:nvPr/>
        </p:nvSpPr>
        <p:spPr>
          <a:xfrm>
            <a:off x="680268" y="5604387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8D43F74-0F87-543A-C9E2-B58CEDD0C315}"/>
              </a:ext>
            </a:extLst>
          </p:cNvPr>
          <p:cNvSpPr/>
          <p:nvPr/>
        </p:nvSpPr>
        <p:spPr>
          <a:xfrm>
            <a:off x="688260" y="3747152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7F14B66-8023-2CBF-06FE-23635782A2D7}"/>
              </a:ext>
            </a:extLst>
          </p:cNvPr>
          <p:cNvSpPr/>
          <p:nvPr/>
        </p:nvSpPr>
        <p:spPr>
          <a:xfrm>
            <a:off x="688260" y="1564414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5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460" y="1142026"/>
            <a:ext cx="4225272" cy="1215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das setas do teclado devemos selecionar o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e dar um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3074A4-8DB7-83DC-12D1-9AE6F4B8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8" y="1088145"/>
            <a:ext cx="5845047" cy="196613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3810A7C-38E8-D873-5834-62A890AC9B90}"/>
              </a:ext>
            </a:extLst>
          </p:cNvPr>
          <p:cNvSpPr/>
          <p:nvPr/>
        </p:nvSpPr>
        <p:spPr>
          <a:xfrm>
            <a:off x="680268" y="1540081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364AD3-8420-4B6B-71A5-C2D448FE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" y="4395292"/>
            <a:ext cx="6208222" cy="140119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E89C87A-5A85-7CE7-6484-88E4AB5C04C6}"/>
              </a:ext>
            </a:extLst>
          </p:cNvPr>
          <p:cNvSpPr/>
          <p:nvPr/>
        </p:nvSpPr>
        <p:spPr>
          <a:xfrm>
            <a:off x="585555" y="5060440"/>
            <a:ext cx="4865126" cy="382076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93928D0-EED1-68D4-EBBF-94021DC2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173" y="4749791"/>
            <a:ext cx="4225272" cy="8774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seguida selecionar Javascript e dar “</a:t>
            </a:r>
            <a:r>
              <a:rPr lang="pt-BR" sz="2200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5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61" y="2179989"/>
            <a:ext cx="4225272" cy="18930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Feito isso, já é apresentado em tela, os passos que devemos fazer. </a:t>
            </a:r>
          </a:p>
          <a:p>
            <a:pPr algn="l" fontAlgn="base"/>
            <a:r>
              <a:rPr kumimoji="0" lang="pt-BR" altLang="pt-BR" sz="220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ter que digitar essas instruções Uma a Uma.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69B9768-594A-DF75-F891-F636C558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7" y="1086488"/>
            <a:ext cx="6027263" cy="472437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1BD4AB2-08C2-3D91-30DD-1D682808EA21}"/>
              </a:ext>
            </a:extLst>
          </p:cNvPr>
          <p:cNvSpPr/>
          <p:nvPr/>
        </p:nvSpPr>
        <p:spPr>
          <a:xfrm>
            <a:off x="869226" y="4368658"/>
            <a:ext cx="2876864" cy="881767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01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5"/>
            <a:ext cx="3489009" cy="262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0A0EF-C361-A803-9F17-A0F10DC1C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61" y="2857097"/>
            <a:ext cx="4225272" cy="538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 fontAlgn="base"/>
            <a:r>
              <a:rPr lang="pt-BR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Entrando na pasta do projeto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61DF9-A02E-9D1D-F59E-84B1F6D1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67" y="1117623"/>
            <a:ext cx="5752294" cy="27464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3D8606A-E8AB-7603-39E3-E168F098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0" y="4316691"/>
            <a:ext cx="6069317" cy="16994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0589FA0-814C-625C-C490-073D0232C48C}"/>
              </a:ext>
            </a:extLst>
          </p:cNvPr>
          <p:cNvSpPr/>
          <p:nvPr/>
        </p:nvSpPr>
        <p:spPr>
          <a:xfrm>
            <a:off x="789849" y="5408690"/>
            <a:ext cx="5483131" cy="577774"/>
          </a:xfrm>
          <a:prstGeom prst="rect">
            <a:avLst/>
          </a:prstGeom>
          <a:noFill/>
          <a:ln w="3810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381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2346</Words>
  <Application>Microsoft Office PowerPoint</Application>
  <PresentationFormat>Widescreen</PresentationFormat>
  <Paragraphs>218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Inter</vt:lpstr>
      <vt:lpstr>Source Sans Pro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409</cp:revision>
  <dcterms:created xsi:type="dcterms:W3CDTF">2019-06-17T10:47:58Z</dcterms:created>
  <dcterms:modified xsi:type="dcterms:W3CDTF">2024-03-26T01:49:51Z</dcterms:modified>
</cp:coreProperties>
</file>