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397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9" r:id="rId25"/>
    <p:sldId id="490" r:id="rId26"/>
    <p:sldId id="488" r:id="rId27"/>
    <p:sldId id="491" r:id="rId28"/>
    <p:sldId id="492" r:id="rId29"/>
    <p:sldId id="494" r:id="rId30"/>
    <p:sldId id="495" r:id="rId31"/>
    <p:sldId id="496" r:id="rId32"/>
    <p:sldId id="505" r:id="rId33"/>
    <p:sldId id="499" r:id="rId34"/>
    <p:sldId id="500" r:id="rId35"/>
    <p:sldId id="501" r:id="rId36"/>
    <p:sldId id="503" r:id="rId37"/>
    <p:sldId id="504" r:id="rId38"/>
    <p:sldId id="502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76690-B815-4ADD-B544-323C957FF2AB}" v="5" dt="2024-09-24T17:23:3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t.vitejs.dev/guid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03" y="2480202"/>
            <a:ext cx="9193620" cy="538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efetivamente todas as instalações necessárias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1915BD-FC29-C043-751E-ACBB5FA5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4" y="1694103"/>
            <a:ext cx="11090851" cy="5388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D9A23E-2786-0A80-83D1-4D281B4E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88" y="3130610"/>
            <a:ext cx="7941850" cy="31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1502881"/>
            <a:ext cx="4225272" cy="3247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Depois é só pedir para rodar o comando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DEV. </a:t>
            </a:r>
          </a:p>
          <a:p>
            <a:pPr algn="l" fontAlgn="base"/>
            <a:endParaRPr kumimoji="0" lang="pt-BR" altLang="pt-BR" sz="2200" u="none" strike="noStrike" cap="none" normalizeH="0" baseline="0" dirty="0">
              <a:ln>
                <a:noFill/>
              </a:ln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alt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vai fazer com que sua máquina trabalhe como um servidor. Ou seja, só conseguiremos trabalhar com 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eact</a:t>
            </a:r>
            <a:r>
              <a:rPr lang="pt-BR" alt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caso o terminal esteja aberto.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61DF9-A02E-9D1D-F59E-84B1F6D1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" t="45975" r="-778" b="29485"/>
          <a:stretch/>
        </p:blipFill>
        <p:spPr>
          <a:xfrm>
            <a:off x="626141" y="1751040"/>
            <a:ext cx="5797764" cy="673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949DEF-463E-578F-7667-7153254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1" y="3261889"/>
            <a:ext cx="5955869" cy="19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34" y="3148277"/>
            <a:ext cx="5877092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Seguindo todos esses passos, conseguimos agora através do endereço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mostrado anteriormente, acessar uma página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277A54-D5E6-A03B-FADB-2B1E7058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56" y="871537"/>
            <a:ext cx="4520240" cy="5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30" y="2044759"/>
            <a:ext cx="4945964" cy="3247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das grandes características do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é fazer as manipulações das telas, sem a necessidade de dar o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refrash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e já nesta página, ele quer demonstrar isso, com o botão Count.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seja, caso clicado, ele já adiciona um numero, sem que precise dar um f5.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41F0B-5858-E0CC-BF49-2B432EBD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20" y="811189"/>
            <a:ext cx="6089035" cy="52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779" y="951618"/>
            <a:ext cx="8630124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aqueles comandos toda a estrutura necessária para fazer uma aplicação usando 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006621-B21B-27BD-6376-1E0F807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4" y="1878794"/>
            <a:ext cx="10068855" cy="44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479" y="2730672"/>
            <a:ext cx="5574785" cy="1554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na pasta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node_modeles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temos grande parte dos pacotes que são usadas localmente ou globalmente para fazer rodar a nossa aplicação.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006621-B21B-27BD-6376-1E0F807F0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171" b="80079"/>
          <a:stretch/>
        </p:blipFill>
        <p:spPr>
          <a:xfrm>
            <a:off x="743725" y="2210216"/>
            <a:ext cx="4147876" cy="24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423" y="1972738"/>
            <a:ext cx="7187276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pasta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deixo grande parte dos meus artefatos estáticos. Como imagens ou fontes, que serão acessados publicamente. 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9247244-2E40-926A-3A19-3ADFA0416EB1}"/>
              </a:ext>
            </a:extLst>
          </p:cNvPr>
          <p:cNvSpPr/>
          <p:nvPr/>
        </p:nvSpPr>
        <p:spPr>
          <a:xfrm>
            <a:off x="1002890" y="1946787"/>
            <a:ext cx="2477729" cy="102628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194A27-F89B-2329-762A-D4A5D93E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620" y="3249437"/>
            <a:ext cx="5574785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pasta SRC armazena as rotas possíveis, arquivos de imagens, ícones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3ED428-866C-4B41-65F7-412242A0D804}"/>
              </a:ext>
            </a:extLst>
          </p:cNvPr>
          <p:cNvSpPr txBox="1"/>
          <p:nvPr/>
        </p:nvSpPr>
        <p:spPr>
          <a:xfrm>
            <a:off x="3935336" y="4270250"/>
            <a:ext cx="62189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/: essa pasta é usada para armazenar arquivos de recursos estáticos, como imagens, fontes, listas, etc., que serão importados no código</a:t>
            </a:r>
          </a:p>
        </p:txBody>
      </p:sp>
    </p:spTree>
    <p:extLst>
      <p:ext uri="{BB962C8B-B14F-4D97-AF65-F5344CB8AC3E}">
        <p14:creationId xmlns:p14="http://schemas.microsoft.com/office/powerpoint/2010/main" val="252499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119" y="936334"/>
            <a:ext cx="7349508" cy="5278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App.css: esse é um arquivo de estilo CSS que contém estilos específicos para o componente App;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o arquivo 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é o componente principal da sua aplicação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É onde você define a estrutura e o comportamento geral da sua aplicação;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index.css: esse é o arquivo de estilos globais da sua aplicação;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main.tsx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esse é o ponto de entrada da sua aplicação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renderiza o componente App na página HTML;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vite-env.d.ts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esse arquivo é usado para declarações de tipos globais que podem ser necessárias no seu projeto.</a:t>
            </a:r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EB56AD7-EFC8-DECD-D016-0764AFC6B764}"/>
              </a:ext>
            </a:extLst>
          </p:cNvPr>
          <p:cNvSpPr/>
          <p:nvPr/>
        </p:nvSpPr>
        <p:spPr>
          <a:xfrm>
            <a:off x="1038024" y="2276256"/>
            <a:ext cx="2477729" cy="491613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EB56AD7-EFC8-DECD-D016-0764AFC6B764}"/>
              </a:ext>
            </a:extLst>
          </p:cNvPr>
          <p:cNvSpPr/>
          <p:nvPr/>
        </p:nvSpPr>
        <p:spPr>
          <a:xfrm>
            <a:off x="1038024" y="2276256"/>
            <a:ext cx="2477729" cy="491613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AC14199-1DCF-101B-FEB3-0CFEBBA2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88" y="288334"/>
            <a:ext cx="833912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eslintrc.cjs</a:t>
            </a: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é o arquivo de configuração do 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uma ferramenta para ajudar a manter um código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limpo e consistente. Ele define as regras e configurações para a análise estática do código;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lista os arquivos e pastas que você deseja que 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ignore ao controlar as mudanças do projeto. Isso geralmente inclui arquivos gerados automaticamente, como 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bem como arquivos de compilação e cache;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index.html: 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o arquivo HTML principal da sua aplicação. É aqui que o ponto de entrada do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incorporado e onde você pode incluir metadados, links para estilos e outros recursos;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package-lock.json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é gerado automaticamente pelo “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registra as versões exatas de todas as dependências do seu projeto. Ele é usado para garantir que as mesmas versões das dependências sejam instaladas em diferentes máquinas;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contém informações sobre o projeto, como nome, versão, dependências e scripts personalizados. Você pode usá-lo para gerenciar dependências e definir scripts para tarefas comuns de desenvolvimento;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arquivo de documentação para o seu projeto. É onde você pode fornecer informações sobre como instalar, configurar e usar a aplicação;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vite.config.ts</a:t>
            </a: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arquivo é usado para configurar o Vite. Ele pode conter configurações relacionadas a plugins, roteamento,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importação, entre outras coisas.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2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A345F6-8B02-FACF-47B2-27211626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8" y="771707"/>
            <a:ext cx="7595397" cy="32890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1CD009-D786-304A-DEB3-E589AB52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42" y="3054275"/>
            <a:ext cx="5469227" cy="35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r que REACT JS? - Blog Fellyph Cintra">
            <a:extLst>
              <a:ext uri="{FF2B5EF4-FFF2-40B4-BE49-F238E27FC236}">
                <a16:creationId xmlns:a16="http://schemas.microsoft.com/office/drawing/2014/main" id="{A71BF689-3053-6255-7AE0-38697838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67" y="1285167"/>
            <a:ext cx="6520229" cy="4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7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59E23-DF97-4976-02FB-3E65DB6E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6" y="1161566"/>
            <a:ext cx="10344345" cy="2570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Nós podemos deixar uma página de estilo para cada rota que formos trabalhar, mas caso, algumas características sejam a identidade visual da aplicação, podemos ter um CSS Global. 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 arquivo index.css, podemos mudar seu nome para “global.css” e apagar aquelas configurações que tem lá, e limpar as características básicas do navegador. 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46B4A0-5D60-C365-EC6A-DE66B45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50" y="3811359"/>
            <a:ext cx="6330300" cy="26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9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51BE2-DFD1-8CF9-36B6-C9490113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963388"/>
            <a:ext cx="11408129" cy="44580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2ADDE5-E921-F352-1CD7-904E3E27D9BC}"/>
              </a:ext>
            </a:extLst>
          </p:cNvPr>
          <p:cNvSpPr/>
          <p:nvPr/>
        </p:nvSpPr>
        <p:spPr>
          <a:xfrm>
            <a:off x="3323303" y="1091381"/>
            <a:ext cx="2113936" cy="471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93AAA5-CFF8-9A07-881F-F1FD983F9109}"/>
              </a:ext>
            </a:extLst>
          </p:cNvPr>
          <p:cNvSpPr/>
          <p:nvPr/>
        </p:nvSpPr>
        <p:spPr>
          <a:xfrm>
            <a:off x="7285135" y="963388"/>
            <a:ext cx="2006349" cy="3393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E9FD1D-E1C3-9001-D894-E03448932393}"/>
              </a:ext>
            </a:extLst>
          </p:cNvPr>
          <p:cNvSpPr/>
          <p:nvPr/>
        </p:nvSpPr>
        <p:spPr>
          <a:xfrm>
            <a:off x="1593124" y="2285876"/>
            <a:ext cx="5436941" cy="929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74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906E4-77A2-C27E-D41A-35A522CDDFC6}"/>
              </a:ext>
            </a:extLst>
          </p:cNvPr>
          <p:cNvSpPr txBox="1"/>
          <p:nvPr/>
        </p:nvSpPr>
        <p:spPr>
          <a:xfrm>
            <a:off x="989371" y="1366897"/>
            <a:ext cx="1021325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  <a:p>
            <a:pPr algn="l"/>
            <a:endParaRPr lang="pt-BR" b="0" i="0" dirty="0">
              <a:solidFill>
                <a:srgbClr val="4A4A4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componentes são os blocos de construção fundamentais de qualquer aplicação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Eles representam partes isoladas da interface do usuário e podem variar em tamanho e complexidade. Um componente pode ser tão simples quanto um botão ou tão complexo quanto um formulário de registro.</a:t>
            </a: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modularidade dos componentes no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os desenvolvedores os criem, reutilizem e mantenham de maneira eficiente</a:t>
            </a:r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29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0D3288-3BD6-9324-7653-6F4A3D221570}"/>
              </a:ext>
            </a:extLst>
          </p:cNvPr>
          <p:cNvSpPr txBox="1"/>
          <p:nvPr/>
        </p:nvSpPr>
        <p:spPr>
          <a:xfrm>
            <a:off x="762614" y="930609"/>
            <a:ext cx="1066677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Usando CSS Module</a:t>
            </a:r>
          </a:p>
          <a:p>
            <a:pPr algn="l"/>
            <a:endParaRPr lang="pt-BR" b="1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Conforme o projeto vai crescendo, muitos problemas começam a surgir por decisões tomadas no início, quando aquilo não parecia ser um problema ou talvez nem fosse imaginado. Um desses problemas pode ser a falta de padrão nos estilos, e um problema que é originado a partir disso é a confusão gerada com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problema com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ocorre da seguinte maneira. Imagine um nome de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bastante utilizado por todos, no caso irei explicar utilizando o nome "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 Todos os lugares em que utilizamos o "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precisamos criar um nome composto para que não haja globalidade entre os estilos, então caso formos utilizar dentro de um cartão, criaremos o "card-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caso seja um modal, será "modal-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e cada vez fica mais difícil pensar num bom nome de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cada componente.</a:t>
            </a: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a versão 2 do CRA (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 temos a opção de criar estilos exclusivos para cada componente, utilizando os módulos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Os módulos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arquivos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que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animações são definidos localmente, isso significa que os estilos ali criados, só serão declarados dentro desse escopo, e não globalmente, evitando conflitos entre estilos.</a:t>
            </a:r>
          </a:p>
        </p:txBody>
      </p:sp>
    </p:spTree>
    <p:extLst>
      <p:ext uri="{BB962C8B-B14F-4D97-AF65-F5344CB8AC3E}">
        <p14:creationId xmlns:p14="http://schemas.microsoft.com/office/powerpoint/2010/main" val="288191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B13ACD-E6D4-8FEB-BEF1-8A5F646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62" y="1068168"/>
            <a:ext cx="4176122" cy="5311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094858-FD8D-2451-5234-B3AE6B37037C}"/>
              </a:ext>
            </a:extLst>
          </p:cNvPr>
          <p:cNvSpPr txBox="1"/>
          <p:nvPr/>
        </p:nvSpPr>
        <p:spPr>
          <a:xfrm>
            <a:off x="6652818" y="329504"/>
            <a:ext cx="44282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vamos criar mais uma pasta chamada ”componentes”.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15C1C1-7EA3-62C2-9D5F-C4747465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19" y="1938764"/>
            <a:ext cx="2735420" cy="43382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CDD2894-68B9-F490-7042-378258D9E956}"/>
              </a:ext>
            </a:extLst>
          </p:cNvPr>
          <p:cNvSpPr/>
          <p:nvPr/>
        </p:nvSpPr>
        <p:spPr>
          <a:xfrm>
            <a:off x="7383458" y="2575879"/>
            <a:ext cx="2478297" cy="354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603FBA-D8AB-0D97-1142-0D75D45301B3}"/>
              </a:ext>
            </a:extLst>
          </p:cNvPr>
          <p:cNvSpPr/>
          <p:nvPr/>
        </p:nvSpPr>
        <p:spPr>
          <a:xfrm>
            <a:off x="1363062" y="2018165"/>
            <a:ext cx="3489009" cy="9118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50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7087152" y="871537"/>
            <a:ext cx="40106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cada componente podemos estilizar de uma forma única, necessitando do seu próprio CSS. Então teremos um componente  e um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cabeçalho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AC96DA-B50D-49E6-9274-EEC4D1F4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5" y="930608"/>
            <a:ext cx="3721073" cy="8981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30741A-F38E-A548-7C23-5FC4434F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03"/>
          <a:stretch/>
        </p:blipFill>
        <p:spPr>
          <a:xfrm>
            <a:off x="626325" y="1935031"/>
            <a:ext cx="5599796" cy="29879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6C440E-3649-EC6B-47D5-987819E81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06" y="3139813"/>
            <a:ext cx="5496760" cy="33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E09A548-AAF9-4218-1434-B63FD1EF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1" y="3802555"/>
            <a:ext cx="11049153" cy="25462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2B7160-1B98-C16A-6DAD-C7F13AEF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4" y="1236970"/>
            <a:ext cx="3882447" cy="242653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B57658B-9A78-2312-7DC2-9BE68D7942B0}"/>
              </a:ext>
            </a:extLst>
          </p:cNvPr>
          <p:cNvSpPr/>
          <p:nvPr/>
        </p:nvSpPr>
        <p:spPr>
          <a:xfrm>
            <a:off x="1058617" y="2957031"/>
            <a:ext cx="2579318" cy="621911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D36A63-C432-B356-BEA9-D22586BDE469}"/>
              </a:ext>
            </a:extLst>
          </p:cNvPr>
          <p:cNvSpPr/>
          <p:nvPr/>
        </p:nvSpPr>
        <p:spPr>
          <a:xfrm>
            <a:off x="1058617" y="5888049"/>
            <a:ext cx="1479293" cy="46075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D6E306-7322-FA8B-0498-4456AAD341A5}"/>
              </a:ext>
            </a:extLst>
          </p:cNvPr>
          <p:cNvSpPr/>
          <p:nvPr/>
        </p:nvSpPr>
        <p:spPr>
          <a:xfrm>
            <a:off x="7942238" y="4465203"/>
            <a:ext cx="3807310" cy="1521259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33D99D-470D-D99F-0899-D404F3C161FC}"/>
              </a:ext>
            </a:extLst>
          </p:cNvPr>
          <p:cNvSpPr txBox="1"/>
          <p:nvPr/>
        </p:nvSpPr>
        <p:spPr>
          <a:xfrm>
            <a:off x="5257800" y="1947417"/>
            <a:ext cx="68708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mesmo para o conteúdo. Teremos 2 arquivos, um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51904B-73EE-99F6-2121-C5E1C6B0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5" y="871537"/>
            <a:ext cx="10760100" cy="53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488B86-AE66-ED69-336C-99F44E4D012E}"/>
              </a:ext>
            </a:extLst>
          </p:cNvPr>
          <p:cNvSpPr txBox="1"/>
          <p:nvPr/>
        </p:nvSpPr>
        <p:spPr>
          <a:xfrm>
            <a:off x="7866258" y="632365"/>
            <a:ext cx="3434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no “App” vamos chamar todos esses componentes que criamos, fazendo o importe deles.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181AF-E6D1-044D-268E-8ABF0B6F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93" y="2109693"/>
            <a:ext cx="9638833" cy="41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488B86-AE66-ED69-336C-99F44E4D012E}"/>
              </a:ext>
            </a:extLst>
          </p:cNvPr>
          <p:cNvSpPr txBox="1"/>
          <p:nvPr/>
        </p:nvSpPr>
        <p:spPr>
          <a:xfrm>
            <a:off x="806697" y="1133077"/>
            <a:ext cx="3434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 até agora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9632B1-C59D-8425-75BB-3B1D8CF8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1974956"/>
            <a:ext cx="9743768" cy="37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6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62" y="1314202"/>
            <a:ext cx="10797623" cy="497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uma biblioteca usada com a linguagem de programação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desenvolvimento Front-end. 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Facebook criou o </a:t>
            </a:r>
            <a:r>
              <a:rPr lang="pt-BR" sz="220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2011 e disponibilizou a tecnologia em código aberto em 2013.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então, ela é uma das bibliotecas mais populares entre os desenvolvedores. </a:t>
            </a: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os desenvolvedores do Facebook criaram esta ferramenta, </a:t>
            </a:r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era otimizar a atualização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 feed, mensagens do chat, status e listagem de contatos de forma mais dinâmica e rápida. 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acontece porque a conexão entre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CSS e HTML, juntamente com os demais componentes, é simplificada.  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7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551499" y="1174956"/>
            <a:ext cx="6439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Mas, para que consigamos interagir de forma a a seguir as boas práticas, é interessante que deixemos os componentes na pasta correspondentes, e as páginas em outro.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precisaremos mudar um pouco a nossa estrutura. Em SRC vamos criar uma pasta chamada “Páginas”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3F39D-D0C0-80C8-AC44-A275A3C8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02" y="534554"/>
            <a:ext cx="2522439" cy="561642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A86442-7E35-9A2C-30B2-C322C6218D33}"/>
              </a:ext>
            </a:extLst>
          </p:cNvPr>
          <p:cNvSpPr/>
          <p:nvPr/>
        </p:nvSpPr>
        <p:spPr>
          <a:xfrm>
            <a:off x="8596402" y="3549445"/>
            <a:ext cx="2435392" cy="285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00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846467" y="1372997"/>
            <a:ext cx="643923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dentro de pagina, criaremos dois arquivos: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inicial.jsx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inicial.module.css</a:t>
            </a:r>
          </a:p>
          <a:p>
            <a:pPr algn="ctr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inicial vou copiar tudo que tem em App</a:t>
            </a:r>
          </a:p>
          <a:p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em incial.module.css, o que tem em app.module.css, alterando o nome das páginas. </a:t>
            </a:r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3F39D-D0C0-80C8-AC44-A275A3C8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02" y="534554"/>
            <a:ext cx="2522439" cy="561642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A86442-7E35-9A2C-30B2-C322C6218D33}"/>
              </a:ext>
            </a:extLst>
          </p:cNvPr>
          <p:cNvSpPr/>
          <p:nvPr/>
        </p:nvSpPr>
        <p:spPr>
          <a:xfrm>
            <a:off x="8596402" y="3549445"/>
            <a:ext cx="2435392" cy="285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5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48D96C2-2B43-336B-47E3-94698209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28" y="871537"/>
            <a:ext cx="9275572" cy="56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B3596B-A279-5875-0CF1-940A780B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17" y="1948544"/>
            <a:ext cx="6868663" cy="30506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E8D99F-5F51-6694-C9DA-EACC0FD563BE}"/>
              </a:ext>
            </a:extLst>
          </p:cNvPr>
          <p:cNvSpPr txBox="1"/>
          <p:nvPr/>
        </p:nvSpPr>
        <p:spPr>
          <a:xfrm>
            <a:off x="846467" y="1372997"/>
            <a:ext cx="110603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O Arquivo 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App.jsx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 agora vai chamar o inicial :</a:t>
            </a:r>
            <a:endParaRPr lang="pt-BR" sz="2600" b="0" i="0" dirty="0">
              <a:solidFill>
                <a:srgbClr val="4A4A4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B5487F-237F-FE59-D9F4-AE515B4B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3" y="3342556"/>
            <a:ext cx="4945626" cy="31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8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97595-0348-579C-9AA1-3EBBCF1FBFC0}"/>
              </a:ext>
            </a:extLst>
          </p:cNvPr>
          <p:cNvSpPr/>
          <p:nvPr/>
        </p:nvSpPr>
        <p:spPr>
          <a:xfrm>
            <a:off x="4562167" y="1949528"/>
            <a:ext cx="294968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6853085" y="1209368"/>
            <a:ext cx="491307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Uma coisa bem legal que temos como ferramenta na estilização, é a declaração de variáveis (cores) que podem ser chamadas a qualquer momento, colocando-as na “global”.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Para fazer isso, coloco em “:root”</a:t>
            </a: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E com “--” declaro um nome para receber a cor, por 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949CC6-2EC6-CB34-7535-5B3BA8DB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" y="1315162"/>
            <a:ext cx="6108594" cy="42276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A000D7B-A4EA-303B-9536-ABFA31C3AE21}"/>
              </a:ext>
            </a:extLst>
          </p:cNvPr>
          <p:cNvSpPr/>
          <p:nvPr/>
        </p:nvSpPr>
        <p:spPr>
          <a:xfrm>
            <a:off x="4709651" y="1406013"/>
            <a:ext cx="1386349" cy="393290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0295EE-96CE-A8AF-EB6F-798B0281DE77}"/>
              </a:ext>
            </a:extLst>
          </p:cNvPr>
          <p:cNvSpPr/>
          <p:nvPr/>
        </p:nvSpPr>
        <p:spPr>
          <a:xfrm>
            <a:off x="1127236" y="1932603"/>
            <a:ext cx="3021977" cy="1121671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CDF0F2F-88E5-FF85-70DF-2EB480D4FDE1}"/>
              </a:ext>
            </a:extLst>
          </p:cNvPr>
          <p:cNvSpPr/>
          <p:nvPr/>
        </p:nvSpPr>
        <p:spPr>
          <a:xfrm>
            <a:off x="893795" y="4400097"/>
            <a:ext cx="4248476" cy="830664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4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97595-0348-579C-9AA1-3EBBCF1FBFC0}"/>
              </a:ext>
            </a:extLst>
          </p:cNvPr>
          <p:cNvSpPr/>
          <p:nvPr/>
        </p:nvSpPr>
        <p:spPr>
          <a:xfrm>
            <a:off x="4562167" y="1949528"/>
            <a:ext cx="294968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1977005" y="5377538"/>
            <a:ext cx="92612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Se acessarmos nossa aplicação, vemos que está funcionando normalmente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2BD7B3-5A81-EBFB-254B-F14E9BE9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8" y="1174269"/>
            <a:ext cx="9070564" cy="39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C1A7B0-E28B-5B6D-E6BD-2AB63865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" b="70911"/>
          <a:stretch/>
        </p:blipFill>
        <p:spPr>
          <a:xfrm>
            <a:off x="1135046" y="1054674"/>
            <a:ext cx="10712825" cy="106606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D0DC2DB-D268-6F97-8550-6D4A329E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5" y="2765175"/>
            <a:ext cx="10352826" cy="1923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criar uma pasta do nosso novo projeto.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pasta </a:t>
            </a:r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criei uma pasta com o nom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vou acessa-la usando o prompt comando.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3B8E86-F49C-B6D1-A282-81CF247F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29" y="4590658"/>
            <a:ext cx="5580858" cy="14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15" y="1287076"/>
            <a:ext cx="4307430" cy="4632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usar o Vite, que é uma das formas mais leves (não carregam tantas bibliotecas especificas na sua instalação) para ter esse primeiro contato com 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https://pt.vitejs.dev/guide/</a:t>
            </a:r>
            <a:endParaRPr lang="pt-BR" sz="2200" b="1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pt-BR" sz="2200" b="1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vamos usar um dos comandos que é recomendado pela própria documentação.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F0EE75-216D-D267-64C5-EC14E334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09" y="0"/>
            <a:ext cx="6485447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2E5EBE7-0D9C-9763-BAA5-5048C6EA402E}"/>
              </a:ext>
            </a:extLst>
          </p:cNvPr>
          <p:cNvSpPr/>
          <p:nvPr/>
        </p:nvSpPr>
        <p:spPr>
          <a:xfrm>
            <a:off x="6764594" y="4701121"/>
            <a:ext cx="4799043" cy="1050749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6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536056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074" y="2320841"/>
            <a:ext cx="4225272" cy="3278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Selecionando o comando vamos colar no nosso prompt. </a:t>
            </a:r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seguida vamos dar um “</a:t>
            </a:r>
            <a:r>
              <a:rPr lang="pt-BR" sz="22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b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também pedirá um nome para o projeto, que pode ser por exemplo,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ferflix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9C7FC9-D72B-4155-8974-A4A2BBEE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87"/>
          <a:stretch/>
        </p:blipFill>
        <p:spPr>
          <a:xfrm>
            <a:off x="688260" y="2658165"/>
            <a:ext cx="6106923" cy="125261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7F14B66-8023-2CBF-06FE-23635782A2D7}"/>
              </a:ext>
            </a:extLst>
          </p:cNvPr>
          <p:cNvSpPr/>
          <p:nvPr/>
        </p:nvSpPr>
        <p:spPr>
          <a:xfrm>
            <a:off x="597866" y="3236588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B77D98-6CFA-F56D-ED60-DF4257C1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0" y="4147939"/>
            <a:ext cx="6106922" cy="6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460" y="1142026"/>
            <a:ext cx="4225272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das setas do teclado devemos selecionar o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e dar um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3074A4-8DB7-83DC-12D1-9AE6F4B8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8" y="1088145"/>
            <a:ext cx="5845047" cy="196613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3810A7C-38E8-D873-5834-62A890AC9B90}"/>
              </a:ext>
            </a:extLst>
          </p:cNvPr>
          <p:cNvSpPr/>
          <p:nvPr/>
        </p:nvSpPr>
        <p:spPr>
          <a:xfrm>
            <a:off x="680268" y="1540081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364AD3-8420-4B6B-71A5-C2D448FE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" y="4395292"/>
            <a:ext cx="6208222" cy="140119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E89C87A-5A85-7CE7-6484-88E4AB5C04C6}"/>
              </a:ext>
            </a:extLst>
          </p:cNvPr>
          <p:cNvSpPr/>
          <p:nvPr/>
        </p:nvSpPr>
        <p:spPr>
          <a:xfrm>
            <a:off x="585555" y="5060440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93928D0-EED1-68D4-EBBF-94021DC2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173" y="4749791"/>
            <a:ext cx="4225272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seguida selecionar Javascript e dar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5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2179989"/>
            <a:ext cx="4225272" cy="18930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Feito isso, já é apresentado em tela, os passos que devemos fazer. </a:t>
            </a:r>
          </a:p>
          <a:p>
            <a:pPr algn="l" fontAlgn="base"/>
            <a:r>
              <a:rPr kumimoji="0" lang="pt-BR" altLang="pt-BR" sz="2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ter que digitar essas instruções Uma a Uma.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9B9768-594A-DF75-F891-F636C558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7" y="1086488"/>
            <a:ext cx="6027263" cy="472437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1BD4AB2-08C2-3D91-30DD-1D682808EA21}"/>
              </a:ext>
            </a:extLst>
          </p:cNvPr>
          <p:cNvSpPr/>
          <p:nvPr/>
        </p:nvSpPr>
        <p:spPr>
          <a:xfrm>
            <a:off x="869226" y="4368658"/>
            <a:ext cx="2876864" cy="881767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2857097"/>
            <a:ext cx="4225272" cy="538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Entrando na pasta do projeto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61DF9-A02E-9D1D-F59E-84B1F6D1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7" y="1117623"/>
            <a:ext cx="5752294" cy="27464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2C4C6C-1C32-C336-2ED6-48E9B3EC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137"/>
          <a:stretch/>
        </p:blipFill>
        <p:spPr>
          <a:xfrm>
            <a:off x="790567" y="4881299"/>
            <a:ext cx="8432091" cy="8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1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F4B31-B669-4344-8349-B6C69F2E78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575FE-7115-4D36-AFAF-B5B9DE4E8A76}">
  <ds:schemaRefs>
    <ds:schemaRef ds:uri="http://www.w3.org/XML/1998/namespace"/>
    <ds:schemaRef ds:uri="http://purl.org/dc/elements/1.1/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5245e98d-a396-441d-be30-92804ce17de8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C91DB1-C65D-4DD4-B9DA-7EAAA597C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2179</Words>
  <Application>Microsoft Office PowerPoint</Application>
  <PresentationFormat>Widescreen</PresentationFormat>
  <Paragraphs>202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Inter</vt:lpstr>
      <vt:lpstr>Source Sans Pro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DA SILVA FRETES</cp:lastModifiedBy>
  <cp:revision>411</cp:revision>
  <dcterms:created xsi:type="dcterms:W3CDTF">2019-06-17T10:47:58Z</dcterms:created>
  <dcterms:modified xsi:type="dcterms:W3CDTF">2024-09-24T18:03:39Z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