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97" r:id="rId2"/>
    <p:sldId id="546" r:id="rId3"/>
    <p:sldId id="543" r:id="rId4"/>
    <p:sldId id="548" r:id="rId5"/>
    <p:sldId id="547" r:id="rId6"/>
    <p:sldId id="555" r:id="rId7"/>
    <p:sldId id="549" r:id="rId8"/>
    <p:sldId id="551" r:id="rId9"/>
    <p:sldId id="552" r:id="rId10"/>
    <p:sldId id="553" r:id="rId11"/>
    <p:sldId id="554" r:id="rId12"/>
    <p:sldId id="556" r:id="rId13"/>
    <p:sldId id="557" r:id="rId14"/>
    <p:sldId id="558" r:id="rId15"/>
    <p:sldId id="568" r:id="rId16"/>
    <p:sldId id="559" r:id="rId17"/>
    <p:sldId id="560" r:id="rId18"/>
    <p:sldId id="561" r:id="rId19"/>
    <p:sldId id="562" r:id="rId20"/>
    <p:sldId id="564" r:id="rId21"/>
    <p:sldId id="565" r:id="rId22"/>
    <p:sldId id="566" r:id="rId23"/>
    <p:sldId id="567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2CD45C"/>
    <a:srgbClr val="7C49AC"/>
    <a:srgbClr val="3F64DF"/>
    <a:srgbClr val="0A0B27"/>
    <a:srgbClr val="D3DB25"/>
    <a:srgbClr val="00984A"/>
    <a:srgbClr val="62A79C"/>
    <a:srgbClr val="070604"/>
    <a:srgbClr val="F1D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01/10/2024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01/10/2024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effectLst/>
              </a:rPr>
              <a:t>FrontEnd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838048" y="1396708"/>
            <a:ext cx="1035106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 para controlar o comportamento do modal colocamos duas funções (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arrow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 para controlar o comportamento da abertura e fechamento dos modais, já que não queremos que sejam abertas vários ao mesmo tempo.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CB885B-09D1-A4CF-83C4-E1CD243D9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57" y="3124199"/>
            <a:ext cx="8377085" cy="30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4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838048" y="1396708"/>
            <a:ext cx="103510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 com essas tratativas podemos então fazer nossa função de retorno para a exibição do card de acordo com a resposta da API e de acordo com a seleção do usuário a abertura do modal.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5F45EE-FD81-9A78-4914-EF717EF78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737" y="2777247"/>
            <a:ext cx="6612526" cy="37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838048" y="1396708"/>
            <a:ext cx="103510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 com essas tratativas podemos então fazer nossa função de retorno para a exibição do card de acordo com a resposta da API e de acordo com a seleção do usuário a abertura do modal.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5F45EE-FD81-9A78-4914-EF717EF78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737" y="2777247"/>
            <a:ext cx="6612526" cy="37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49558" y="871537"/>
            <a:ext cx="103510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 card, também teve algumas poucas mudanças, basicamente a permissão do evento clique.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A53C7D-41EF-2732-78D9-C4AA9E8D9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879" y="2050179"/>
            <a:ext cx="7600681" cy="46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21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49558" y="871537"/>
            <a:ext cx="103510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 card, também teve algumas poucas mudanças, basicamente a permissão do evento clique.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A53C7D-41EF-2732-78D9-C4AA9E8D9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879" y="2050179"/>
            <a:ext cx="7600681" cy="46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3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3979762" y="2720003"/>
            <a:ext cx="617004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Formulários e validações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2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1054358" y="1166504"/>
            <a:ext cx="103510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Assim como em sites estáticos HTML, uma das coisas importantes que podemos fazer são os formulários.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Vamos fazer um formulário de Login para fazer o acesso na nossa aplicação, mas antes vamos baixar duas bibliotecas que nos ajudam muito nessas validações.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B801782-63E5-FE7F-6CA6-FD14671F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79" y="3671956"/>
            <a:ext cx="8152038" cy="8369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058412B-E4DB-EBF4-13A9-98B2669B8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78" y="4580584"/>
            <a:ext cx="5590653" cy="8369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8740EE5-8631-1A80-FB81-A50472AFB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79" y="5527318"/>
            <a:ext cx="9447357" cy="59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1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87733" y="674400"/>
            <a:ext cx="10616533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2400" b="0" i="0" dirty="0">
              <a:effectLst/>
              <a:latin typeface="Inter"/>
            </a:endParaRPr>
          </a:p>
          <a:p>
            <a:pPr algn="l"/>
            <a:r>
              <a:rPr lang="pt-B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Hook </a:t>
            </a:r>
            <a:r>
              <a:rPr lang="pt-BR" sz="3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 biblioteca cuida de todo o processo de validação de formulários, permitindo que você crie formulários eficientes e com menos código.</a:t>
            </a:r>
          </a:p>
          <a:p>
            <a:pPr algn="l"/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 é bastante flexível, com validações baseadas em restrições que aproveitam as marcações do HTML existente.</a:t>
            </a:r>
          </a:p>
          <a:p>
            <a:pPr algn="l"/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super leve e minimiza o número de renderizações na página, melhorando o desempenho da mesma.</a:t>
            </a:r>
          </a:p>
          <a:p>
            <a:endParaRPr lang="pt-BR" sz="2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30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87733" y="674400"/>
            <a:ext cx="1061653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ZOD</a:t>
            </a:r>
          </a:p>
          <a:p>
            <a:pPr algn="l"/>
            <a:endParaRPr lang="pt-BR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b="0" i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Zod</a:t>
            </a:r>
            <a:r>
              <a:rPr lang="pt-BR" sz="28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28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uma biblioteca de validação de esquema que permite validar e </a:t>
            </a:r>
            <a:r>
              <a:rPr lang="pt-BR" sz="2800" b="0" i="0" dirty="0" err="1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tipar</a:t>
            </a:r>
            <a:r>
              <a:rPr lang="pt-BR" sz="28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dados de entrada em sua aplicação</a:t>
            </a:r>
            <a:r>
              <a:rPr lang="pt-BR" sz="28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28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 oferece uma maneira fácil e intuitiva de definir e validar esquemas de objeto em tempo de execução, ajudando a garantir que os dados de entrada atendam aos requisitos de validação definidos.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24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535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29CDB4-10C6-FB55-E843-E4AC55094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26" y="1426348"/>
            <a:ext cx="6395616" cy="42019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B0EF58E-F6DB-E33E-B693-19D76C2D9FC9}"/>
              </a:ext>
            </a:extLst>
          </p:cNvPr>
          <p:cNvSpPr txBox="1"/>
          <p:nvPr/>
        </p:nvSpPr>
        <p:spPr>
          <a:xfrm>
            <a:off x="7256207" y="1256435"/>
            <a:ext cx="466916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Importação de bibliotecas</a:t>
            </a:r>
          </a:p>
          <a:p>
            <a:pPr algn="l"/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Fazendo a importação das bibliotecas posso fazer um </a:t>
            </a:r>
            <a:r>
              <a:rPr lang="pt-BR" sz="20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  <a:r>
              <a:rPr lang="pt-BR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para validar os dados que são inseridos no formulário. </a:t>
            </a:r>
          </a:p>
          <a:p>
            <a:pPr algn="l"/>
            <a:endParaRPr lang="pt-BR" sz="2000" dirty="0">
              <a:solidFill>
                <a:srgbClr val="1F1F1F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Informando os campos que sofreram validação posso valor, como desejo que os valores sejam inseridos, e no caso de ser contrário, informo por meio de mensagem, quais as regras de preenchimento do campo. </a:t>
            </a:r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3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487850" y="871537"/>
            <a:ext cx="74112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Nossa Aplicação até agora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F3FB78F-0601-FD54-6B90-834941E8B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029" y="1562752"/>
            <a:ext cx="9820121" cy="518224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FD7F97-6590-3EED-F6BA-53748157D53E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611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B0EF58E-F6DB-E33E-B693-19D76C2D9FC9}"/>
              </a:ext>
            </a:extLst>
          </p:cNvPr>
          <p:cNvSpPr txBox="1"/>
          <p:nvPr/>
        </p:nvSpPr>
        <p:spPr>
          <a:xfrm>
            <a:off x="5257800" y="59920"/>
            <a:ext cx="6806381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Importação de bibliotecas</a:t>
            </a:r>
          </a:p>
          <a:p>
            <a:pPr algn="l"/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lang="pt-BR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registra os dados que foram inseridos . </a:t>
            </a:r>
          </a:p>
          <a:p>
            <a:pPr algn="l"/>
            <a:endParaRPr lang="pt-BR" sz="2000" dirty="0">
              <a:solidFill>
                <a:srgbClr val="1F1F1F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HandleSubmit</a:t>
            </a:r>
            <a:r>
              <a:rPr lang="pt-BR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gerencia o envio do formulário pelo </a:t>
            </a:r>
            <a:r>
              <a:rPr lang="pt-BR" sz="20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pt-BR" sz="20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formState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{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}: É um objeto que contém o estado do formulário. Neste caso, extraímos apenas a propriedade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que é um objeto que armazena os erros de validação dos campos do formulário. O erros é atualizado automaticamente à medida que a interação do usuário com os campos e os dados são </a:t>
            </a:r>
            <a:r>
              <a:rPr lang="pt-BR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validados.</a:t>
            </a:r>
          </a:p>
          <a:p>
            <a:pPr algn="l"/>
            <a:endParaRPr lang="pt-BR" sz="20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useForm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({...}): Inicializa o formulário e retorna um objeto contendo funções e propriedades úteis para trabalhar com o formulário. </a:t>
            </a:r>
            <a:r>
              <a:rPr lang="pt-BR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useForm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pode conter várias opções de configuração, como um validador de esquema (resolver).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Resolver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configura o validador do formulário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E36ADB-A092-761C-0AAF-29972681D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3" y="1684876"/>
            <a:ext cx="4612337" cy="348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2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D9E763-7E54-62DB-BA5B-5D7ED31C9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26"/>
          <a:stretch/>
        </p:blipFill>
        <p:spPr>
          <a:xfrm>
            <a:off x="1083322" y="871537"/>
            <a:ext cx="8348956" cy="597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3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D9E763-7E54-62DB-BA5B-5D7ED31C9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226"/>
          <a:stretch/>
        </p:blipFill>
        <p:spPr>
          <a:xfrm>
            <a:off x="1083322" y="871537"/>
            <a:ext cx="8348956" cy="597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81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D17221A-4E05-ADF4-390F-1D7BED64E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7" y="1073651"/>
            <a:ext cx="10637266" cy="544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13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20060" y="1249224"/>
            <a:ext cx="103510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Mas seria legal se quando eu clicasse em algum filme me aparecesse um modal com as informações maiores, para facilitar a leitura. 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Para isso podemos criar mais um componente, para fazer esse papel do Modal.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Assim como no Card, eu tenho que passar o Id do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movie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selecionado para que seja aberto o Modal para o filme que o usuário deseja.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83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720060" y="1249224"/>
            <a:ext cx="1035106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Assim como já nos habituamos para criar um novo componente, junto com ele criamos também um CSS próprio e exclusivo para o ele, com o mesmo nome, mas com o complemento “.module.css”.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Também já devemos exportar a função com o nome do arquivo e chamar o seu retorno. </a:t>
            </a: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Neste retorno, vou ter uma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que vai permitir o clique do usuário para seja fechado o modal quando desejado, e enquanto aberto vai exibir o titulo, a imagem, a sinopse, a popularidade, a data de lançamento, e a quantidade de votos que o filme recebeu. </a:t>
            </a: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Também vai ter um botão para fechar o modal. 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569412-1D60-13D5-2C1F-2A705E438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081" y="2127438"/>
            <a:ext cx="3760965" cy="83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93F203-C655-E317-BDD9-EAE85688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49" y="720526"/>
            <a:ext cx="9485826" cy="60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8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56CE631-D0F4-F7EB-A846-88EDE4A5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94" y="977385"/>
            <a:ext cx="5248577" cy="552173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9A8448A-47B5-231C-9FEC-95A1C5C05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02" y="977385"/>
            <a:ext cx="5390026" cy="552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8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543080" y="708450"/>
            <a:ext cx="1035106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Esse modal será aberto quando o usuário clicar no card do filme desejado,  o que também nos obriga a mexer no componente lista, já que é nele que temos a exibição de todos os filmes retornados da API.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Já na importação, já temos que chamar o componente modal.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 credenciais de acesso a Api continuam as mesmas. </a:t>
            </a: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Porém preciso de mais uma constante para gerenciar o estado dos filmes selecionados.</a:t>
            </a: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6E21393-42C6-9F80-0B97-DB45A3757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566" y="2738648"/>
            <a:ext cx="7328354" cy="138070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5AB4659-9850-04AE-828B-B80BDBBE7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940" y="5241363"/>
            <a:ext cx="7582026" cy="124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3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543080" y="708450"/>
            <a:ext cx="103510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Assim como já vimos 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useEffect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é um Hook, uma ferramenta do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que permite que algumas tarefas sejam feitas em segundo plano, que neste caso faz uma requisição HTTP, com ajuda do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Axios.get</a:t>
            </a:r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6765B5-13A6-59DC-ED47-310FA621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45" y="2058315"/>
            <a:ext cx="8886055" cy="460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7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8385-058A-8D85-4842-56453B61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D612EB2-3916-F703-6823-B33662EEAB94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6E6A4E3-D9C3-EC5C-AF60-1658C0C1A10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React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74CF20-30E3-DA6F-9583-321619842CCB}"/>
              </a:ext>
            </a:extLst>
          </p:cNvPr>
          <p:cNvSpPr txBox="1"/>
          <p:nvPr/>
        </p:nvSpPr>
        <p:spPr>
          <a:xfrm>
            <a:off x="543080" y="708450"/>
            <a:ext cx="1035106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Quando usamos essas estratégias de funções assíncronas como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ou 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devemos entender o que queremos que aconteça se o retorno acontecer como esperado, e qual será a resposta caso dê algo errado. </a:t>
            </a: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Controlamos isso com 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 com o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cacht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Caso haja retorno eu começo a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setar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os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movies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na constante </a:t>
            </a:r>
            <a:r>
              <a:rPr lang="pt-BR" sz="2400" dirty="0" err="1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setMovies</a:t>
            </a:r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4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Caso contrário, peço para que o erro seja capturado e exibido no console.log. </a:t>
            </a:r>
          </a:p>
          <a:p>
            <a:endParaRPr lang="pt-BR" sz="24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rgbClr val="4A4A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6765B5-13A6-59DC-ED47-310FA621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728" b="39140"/>
          <a:stretch/>
        </p:blipFill>
        <p:spPr>
          <a:xfrm>
            <a:off x="769221" y="3905614"/>
            <a:ext cx="10950831" cy="238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08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10925</TotalTime>
  <Words>987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Inter</vt:lpstr>
      <vt:lpstr>Tema do Office</vt:lpstr>
      <vt:lpstr>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FERNANDA MILITAO DA SILVA FRETES</cp:lastModifiedBy>
  <cp:revision>413</cp:revision>
  <dcterms:created xsi:type="dcterms:W3CDTF">2019-06-17T10:47:58Z</dcterms:created>
  <dcterms:modified xsi:type="dcterms:W3CDTF">2024-10-01T16:42:07Z</dcterms:modified>
</cp:coreProperties>
</file>