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98" r:id="rId5"/>
    <p:sldId id="559" r:id="rId6"/>
    <p:sldId id="560" r:id="rId7"/>
    <p:sldId id="561" r:id="rId8"/>
    <p:sldId id="562" r:id="rId9"/>
    <p:sldId id="564" r:id="rId10"/>
    <p:sldId id="565" r:id="rId11"/>
    <p:sldId id="567" r:id="rId12"/>
    <p:sldId id="568" r:id="rId13"/>
    <p:sldId id="569" r:id="rId14"/>
    <p:sldId id="543" r:id="rId15"/>
    <p:sldId id="547" r:id="rId16"/>
    <p:sldId id="572" r:id="rId17"/>
    <p:sldId id="573" r:id="rId18"/>
    <p:sldId id="574" r:id="rId19"/>
    <p:sldId id="550" r:id="rId20"/>
    <p:sldId id="570" r:id="rId21"/>
    <p:sldId id="571" r:id="rId22"/>
    <p:sldId id="575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35AB9-A9CB-4BF1-99EE-560C961E41FE}" v="13" dt="2024-10-01T18:38:48.205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01/10/2024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01/10/2024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37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 err="1"/>
              <a:t>FrontEnd</a:t>
            </a:r>
            <a:endParaRPr lang="pt-BR" sz="6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6484775" y="300209"/>
            <a:ext cx="60960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7355AA09-FEB6-C8FD-DFCD-DD197CFFC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AD729C-4D24-D815-E7FF-A72A5C4A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33" y="1115535"/>
            <a:ext cx="8458933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20060" y="1249224"/>
            <a:ext cx="1035106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Temos nossa aplicação que exibe nosso catalogo de filmes e temos páginas soltas de formulários, então precisamos criar um mecanismo de navegação.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Para isso precisamos criar rotas onde nossos sistema possa fazer o link entre as páginas.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primeira coisa que temos que fazer é instalar a biblioteca responsável.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459953-29BC-2841-1C63-CF0F9357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33" y="5023175"/>
            <a:ext cx="9286733" cy="758720"/>
          </a:xfrm>
          <a:prstGeom prst="rect">
            <a:avLst/>
          </a:prstGeom>
        </p:spPr>
      </p:pic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82F94E-3BE8-40A9-1F5A-2231AA71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3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20060" y="1249224"/>
            <a:ext cx="103510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É natural que a primeira página seja de login, então vamos criar um formulário para login . Esse é por conta de vocês. Com base no que vimos no formulário de perfil, façam esse form.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61098D-2612-76D4-1AF2-9917CEFC0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13" t="18976" r="29980" b="12785"/>
          <a:stretch/>
        </p:blipFill>
        <p:spPr>
          <a:xfrm>
            <a:off x="602442" y="2697445"/>
            <a:ext cx="3851940" cy="38774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3308DF-B7AF-0479-C63F-C4F9EF03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999" y="2697445"/>
            <a:ext cx="7179505" cy="497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B334CC8-47EC-2C6B-D621-11ECD1D0D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63" y="3682404"/>
            <a:ext cx="5960691" cy="7158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B455472-BE16-9290-3912-F22EAD0EE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999" y="4843904"/>
            <a:ext cx="6356124" cy="1361181"/>
          </a:xfrm>
          <a:prstGeom prst="rect">
            <a:avLst/>
          </a:prstGeom>
        </p:spPr>
      </p:pic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8FEA813A-A0B7-3260-1C7F-2C71A6801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04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20060" y="1249224"/>
            <a:ext cx="103510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É natural que a primeira página seja de login, então vamos criar um formulário para login . Esse é por conta de vocês. Com base no que vimos no formulário de perfil, façam esse form.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61098D-2612-76D4-1AF2-9917CEFC0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13" t="18976" r="29980" b="12785"/>
          <a:stretch/>
        </p:blipFill>
        <p:spPr>
          <a:xfrm>
            <a:off x="602442" y="2697445"/>
            <a:ext cx="3851940" cy="38774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3308DF-B7AF-0479-C63F-C4F9EF03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999" y="2697445"/>
            <a:ext cx="7179505" cy="497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B334CC8-47EC-2C6B-D621-11ECD1D0D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63" y="3682404"/>
            <a:ext cx="5960691" cy="7158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B455472-BE16-9290-3912-F22EAD0EE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999" y="4843904"/>
            <a:ext cx="6356124" cy="1361181"/>
          </a:xfrm>
          <a:prstGeom prst="rect">
            <a:avLst/>
          </a:prstGeom>
        </p:spPr>
      </p:pic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8FEA813A-A0B7-3260-1C7F-2C71A6801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8FEA813A-A0B7-3260-1C7F-2C71A6801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BD34C7-EA08-81EA-BCFB-2FCC9071E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6" y="2397967"/>
            <a:ext cx="4448988" cy="283650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FF6809C-01E2-65F8-43E5-1AA7E28C4C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698"/>
          <a:stretch/>
        </p:blipFill>
        <p:spPr>
          <a:xfrm>
            <a:off x="4749528" y="197572"/>
            <a:ext cx="7442472" cy="664521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8E5A41B-D63F-F3FF-A85A-F9A269F78928}"/>
              </a:ext>
            </a:extLst>
          </p:cNvPr>
          <p:cNvSpPr/>
          <p:nvPr/>
        </p:nvSpPr>
        <p:spPr>
          <a:xfrm>
            <a:off x="252908" y="3186373"/>
            <a:ext cx="3815240" cy="24259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00387AB-56AB-2445-C289-F6EFB354F26D}"/>
              </a:ext>
            </a:extLst>
          </p:cNvPr>
          <p:cNvSpPr/>
          <p:nvPr/>
        </p:nvSpPr>
        <p:spPr>
          <a:xfrm>
            <a:off x="5033292" y="2023155"/>
            <a:ext cx="3541541" cy="79468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47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CAEAB3-9870-E9B4-F11B-F5A5DD08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95" y="1225966"/>
            <a:ext cx="10371719" cy="2324301"/>
          </a:xfrm>
          <a:prstGeom prst="rect">
            <a:avLst/>
          </a:prstGeom>
        </p:spPr>
      </p:pic>
      <p:pic>
        <p:nvPicPr>
          <p:cNvPr id="7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4571B5B-8FB7-3C25-9B6D-8ADFBB1A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A7D3B7E-7A25-5576-E9D4-BF7C6F94C55F}"/>
              </a:ext>
            </a:extLst>
          </p:cNvPr>
          <p:cNvSpPr txBox="1"/>
          <p:nvPr/>
        </p:nvSpPr>
        <p:spPr>
          <a:xfrm>
            <a:off x="920468" y="4233032"/>
            <a:ext cx="103510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Para termos mais uma página para ter a navegação, criaremos mais um componente para ver a mudança de tela.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82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827685" y="5090768"/>
            <a:ext cx="109382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Fazendo a importação da biblioteca que importamos, conseguimos usar um recurso chamado LINK, que vê o caminho que necessito percorrer para chamar a página correspondente. 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57A56086-6656-05C7-27F9-E55CF6D6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E3EBC1-4EE2-AD36-516E-067BE3A9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57" y="961053"/>
            <a:ext cx="7865686" cy="342320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2A74610-54F3-E8F2-98AC-3717A7D19A8E}"/>
              </a:ext>
            </a:extLst>
          </p:cNvPr>
          <p:cNvSpPr/>
          <p:nvPr/>
        </p:nvSpPr>
        <p:spPr>
          <a:xfrm>
            <a:off x="2163157" y="1180699"/>
            <a:ext cx="4218982" cy="39734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7B330CE-5349-E0F0-3F5A-C0C90C265A33}"/>
              </a:ext>
            </a:extLst>
          </p:cNvPr>
          <p:cNvSpPr/>
          <p:nvPr/>
        </p:nvSpPr>
        <p:spPr>
          <a:xfrm>
            <a:off x="3344451" y="2511870"/>
            <a:ext cx="5724904" cy="61195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2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7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57A56086-6656-05C7-27F9-E55CF6D6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309D878-421F-890C-81D3-38315C9409B1}"/>
              </a:ext>
            </a:extLst>
          </p:cNvPr>
          <p:cNvSpPr txBox="1"/>
          <p:nvPr/>
        </p:nvSpPr>
        <p:spPr>
          <a:xfrm>
            <a:off x="8575452" y="910371"/>
            <a:ext cx="31904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Para fazer essa navegação precisaremos criar um arquivo de rotas. Criando uma nova pasta em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e usando as biblioteca importada, uso o Route para redirecionar para outras páginas. 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E84435B-755E-5B26-BC22-19C27F68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29" y="1260772"/>
            <a:ext cx="7017409" cy="46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8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7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57A56086-6656-05C7-27F9-E55CF6D6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A2568BE-3F68-4184-A5FA-91CB9DEEEA38}"/>
              </a:ext>
            </a:extLst>
          </p:cNvPr>
          <p:cNvSpPr txBox="1"/>
          <p:nvPr/>
        </p:nvSpPr>
        <p:spPr>
          <a:xfrm>
            <a:off x="544294" y="1114074"/>
            <a:ext cx="37204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 app agora, vamos chamar a biblioteca, e a Rota para que conseguimos executar a navegação.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Mas queremos que as rotas sejam executadas no conteúdo, então, precisamos usar mais um componente da biblioteca, que é o “Outlet”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F26AC8-ABF2-84A1-49F9-C7960CC9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575" y="1114074"/>
            <a:ext cx="7397855" cy="511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8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7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57A56086-6656-05C7-27F9-E55CF6D6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A2568BE-3F68-4184-A5FA-91CB9DEEEA38}"/>
              </a:ext>
            </a:extLst>
          </p:cNvPr>
          <p:cNvSpPr txBox="1"/>
          <p:nvPr/>
        </p:nvSpPr>
        <p:spPr>
          <a:xfrm>
            <a:off x="468726" y="2274838"/>
            <a:ext cx="46435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Já na página Inicial, poderemos elencar esse espaço onde terá a navegação das páginas usando os componentes, conforme exemplo. 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72DC22-8BE0-9572-2FE9-EA7A62EF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877"/>
          <a:stretch/>
        </p:blipFill>
        <p:spPr>
          <a:xfrm>
            <a:off x="5257800" y="1295496"/>
            <a:ext cx="6465474" cy="39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7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447868" y="978805"/>
            <a:ext cx="103510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Assim como em sites estáticos HTML, uma das coisas importantes que podemos fazer são os formulários.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Vamos fazer um formulário de Login para fazer o acesso na nossa aplicação, mas antes vamos baixar duas bibliotecas que nos ajudam muito nessas validações.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801782-63E5-FE7F-6CA6-FD14671F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79" y="3671956"/>
            <a:ext cx="8152038" cy="8369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058412B-E4DB-EBF4-13A9-98B2669B8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78" y="4580584"/>
            <a:ext cx="5590653" cy="8369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8740EE5-8631-1A80-FB81-A50472AFB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79" y="5527318"/>
            <a:ext cx="9447357" cy="594412"/>
          </a:xfrm>
          <a:prstGeom prst="rect">
            <a:avLst/>
          </a:prstGeom>
        </p:spPr>
      </p:pic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81CAB73C-849C-84D0-0D9F-B85FEBA7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308336" y="859065"/>
            <a:ext cx="11575328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400" b="0" i="0" dirty="0">
              <a:effectLst/>
              <a:latin typeface="Inter"/>
            </a:endParaRPr>
          </a:p>
          <a:p>
            <a:pPr algn="l"/>
            <a:r>
              <a:rPr lang="pt-B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Hook </a:t>
            </a:r>
            <a:r>
              <a:rPr lang="pt-B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biblioteca cuida de todo o processo de validação de formulários, permitindo que você crie formulários eficientes e com menos código.</a:t>
            </a:r>
          </a:p>
          <a:p>
            <a:pPr algn="l"/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 é bastante flexível, com validações baseadas em restrições que aproveitam as marcações do HTML existente.</a:t>
            </a:r>
          </a:p>
          <a:p>
            <a:pPr algn="l"/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super leve e minimiza o número de renderizações na página, melhorando o desempenho da mesma.</a:t>
            </a:r>
          </a:p>
          <a:p>
            <a:endParaRPr lang="pt-BR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34B1F1E0-80A9-3D09-5448-4B9560C9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3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666435" y="1289953"/>
            <a:ext cx="1061653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ZOD</a:t>
            </a:r>
          </a:p>
          <a:p>
            <a:pPr algn="l"/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0" i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Zod</a:t>
            </a:r>
            <a:r>
              <a:rPr lang="pt-BR" sz="2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8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uma biblioteca de validação de esquema que permite validar e </a:t>
            </a:r>
            <a:r>
              <a:rPr lang="pt-BR" sz="2800" b="0" i="0" dirty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tipar</a:t>
            </a:r>
            <a:r>
              <a:rPr lang="pt-BR" sz="28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dados de entrada em sua aplicação</a:t>
            </a:r>
            <a:r>
              <a:rPr lang="pt-BR" sz="28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 oferece uma maneira fácil e intuitiva de definir e validar esquemas de objeto em tempo de execução, ajudando a garantir que os dados de entrada atendam aos requisitos de validação definidos.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9CDBF1-5093-C2E4-33FD-F18A0E0A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53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29CDB4-10C6-FB55-E843-E4AC5509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26" y="1426348"/>
            <a:ext cx="6395616" cy="4201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0EF58E-F6DB-E33E-B693-19D76C2D9FC9}"/>
              </a:ext>
            </a:extLst>
          </p:cNvPr>
          <p:cNvSpPr txBox="1"/>
          <p:nvPr/>
        </p:nvSpPr>
        <p:spPr>
          <a:xfrm>
            <a:off x="7256207" y="1256435"/>
            <a:ext cx="466916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Importação de bibliotecas</a:t>
            </a:r>
          </a:p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Fazendo a importação das bibliotecas posso fazer um </a:t>
            </a:r>
            <a:r>
              <a:rPr lang="pt-BR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para validar os dados que são inseridos no formulário. </a:t>
            </a:r>
          </a:p>
          <a:p>
            <a:pPr algn="l"/>
            <a:endParaRPr lang="pt-BR" sz="2000" dirty="0">
              <a:solidFill>
                <a:srgbClr val="1F1F1F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Informando os campos que sofreram validação posso valor, como desejo que os valores sejam inseridos, e no caso de ser contrário, informo por meio de mensagem, quais as regras de preenchimento do campo. </a:t>
            </a: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E04E2BFF-D991-639E-6A15-1124CDD4A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63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0EF58E-F6DB-E33E-B693-19D76C2D9FC9}"/>
              </a:ext>
            </a:extLst>
          </p:cNvPr>
          <p:cNvSpPr txBox="1"/>
          <p:nvPr/>
        </p:nvSpPr>
        <p:spPr>
          <a:xfrm>
            <a:off x="5257800" y="59920"/>
            <a:ext cx="680638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Importação de bibliotecas</a:t>
            </a:r>
          </a:p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registra os dados que foram inseridos . </a:t>
            </a:r>
          </a:p>
          <a:p>
            <a:pPr algn="l"/>
            <a:endParaRPr lang="pt-BR" sz="2000" dirty="0">
              <a:solidFill>
                <a:srgbClr val="1F1F1F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HandleSubmit</a:t>
            </a:r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gerencia o envio do formulário pelo </a:t>
            </a:r>
            <a:r>
              <a:rPr lang="pt-BR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formState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}: É um objeto que contém o estado do formulário. Neste caso, extraímos apenas a propriedade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é um objeto que armazena os erros de validação dos campos do formulário. O erros é atualizado automaticamente à medida que a interação do usuário com os campos e os dados são </a:t>
            </a:r>
            <a:r>
              <a:rPr lang="pt-BR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validados.</a:t>
            </a:r>
          </a:p>
          <a:p>
            <a:pPr algn="l"/>
            <a:endParaRPr lang="pt-BR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useForm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({...}): Inicializa o formulário e retorna um objeto contendo funções e propriedades úteis para trabalhar com o formulário. 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useForm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pode conter várias opções de configuração, como um validador de esquema (resolver).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Resolver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configura o validador do formulário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E36ADB-A092-761C-0AAF-29972681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3" y="1684876"/>
            <a:ext cx="4612337" cy="3488247"/>
          </a:xfrm>
          <a:prstGeom prst="rect">
            <a:avLst/>
          </a:prstGeom>
        </p:spPr>
      </p:pic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E9BB7198-B3F3-88C3-124C-5FD2169E0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2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D9E763-7E54-62DB-BA5B-5D7ED31C9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26"/>
          <a:stretch/>
        </p:blipFill>
        <p:spPr>
          <a:xfrm>
            <a:off x="1083322" y="871537"/>
            <a:ext cx="8348956" cy="5974149"/>
          </a:xfrm>
          <a:prstGeom prst="rect">
            <a:avLst/>
          </a:prstGeom>
        </p:spPr>
      </p:pic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ADEAE7BE-7298-D761-AF2B-258864A7A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0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17221A-4E05-ADF4-390F-1D7BED64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7" y="1073651"/>
            <a:ext cx="10637266" cy="5445136"/>
          </a:xfrm>
          <a:prstGeom prst="rect">
            <a:avLst/>
          </a:prstGeom>
        </p:spPr>
      </p:pic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7355AA09-FEB6-C8FD-DFCD-DD197CFFC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13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6484775" y="300209"/>
            <a:ext cx="60960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7355AA09-FEB6-C8FD-DFCD-DD197CFFC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CEA136-3B8F-F3FB-CE2F-2D8A9A04729D}"/>
              </a:ext>
            </a:extLst>
          </p:cNvPr>
          <p:cNvSpPr txBox="1"/>
          <p:nvPr/>
        </p:nvSpPr>
        <p:spPr>
          <a:xfrm>
            <a:off x="6882881" y="2133704"/>
            <a:ext cx="44631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Fazendo uma tela de login para Permitir o acesso ao Sistema, ou usar as mesmas estratégias, onde usando o ZOD e o </a:t>
            </a:r>
            <a:r>
              <a:rPr lang="pt-BR" sz="2400" b="0" i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  <a:r>
              <a:rPr lang="pt-BR" sz="2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faço a validação do que foi informado pelo usuário. </a:t>
            </a:r>
          </a:p>
          <a:p>
            <a:pPr algn="l"/>
            <a:endParaRPr lang="pt-BR" sz="2400" dirty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9F38D33-B519-FB17-9BD0-E8E62BEE0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6" y="637191"/>
            <a:ext cx="5543914" cy="574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09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45e98d-a396-441d-be30-92804ce17de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0F137A3AE3FC48887E5CB3F9ACBC83" ma:contentTypeVersion="13" ma:contentTypeDescription="Crie um novo documento." ma:contentTypeScope="" ma:versionID="6d29364f47989830014719928f58dc0f">
  <xsd:schema xmlns:xsd="http://www.w3.org/2001/XMLSchema" xmlns:xs="http://www.w3.org/2001/XMLSchema" xmlns:p="http://schemas.microsoft.com/office/2006/metadata/properties" xmlns:ns3="5245e98d-a396-441d-be30-92804ce17de8" xmlns:ns4="2f59bbe6-ec52-443a-87b8-0f035f3429bf" targetNamespace="http://schemas.microsoft.com/office/2006/metadata/properties" ma:root="true" ma:fieldsID="6a335422603b1bb93867138bb6e214e5" ns3:_="" ns4:_="">
    <xsd:import namespace="5245e98d-a396-441d-be30-92804ce17de8"/>
    <xsd:import namespace="2f59bbe6-ec52-443a-87b8-0f035f3429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5e98d-a396-441d-be30-92804ce17d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9bbe6-ec52-443a-87b8-0f035f3429b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DE27D1-DA09-479F-AAAB-2CB46B9A0C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schemas.openxmlformats.org/package/2006/metadata/core-properties"/>
    <ds:schemaRef ds:uri="http://purl.org/dc/dcmitype/"/>
    <ds:schemaRef ds:uri="5245e98d-a396-441d-be30-92804ce17de8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2f59bbe6-ec52-443a-87b8-0f035f3429bf"/>
  </ds:schemaRefs>
</ds:datastoreItem>
</file>

<file path=customXml/itemProps3.xml><?xml version="1.0" encoding="utf-8"?>
<ds:datastoreItem xmlns:ds="http://schemas.openxmlformats.org/officeDocument/2006/customXml" ds:itemID="{567D65C3-D1A1-409A-958A-E4112E06F5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45e98d-a396-441d-be30-92804ce17de8"/>
    <ds:schemaRef ds:uri="2f59bbe6-ec52-443a-87b8-0f035f3429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3406</TotalTime>
  <Words>721</Words>
  <Application>Microsoft Office PowerPoint</Application>
  <PresentationFormat>Widescreen</PresentationFormat>
  <Paragraphs>73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Candara</vt:lpstr>
      <vt:lpstr>Corbel</vt:lpstr>
      <vt:lpstr>Inter</vt:lpstr>
      <vt:lpstr>Times New Roman</vt:lpstr>
      <vt:lpstr>Personalizado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Fretes</dc:creator>
  <cp:lastModifiedBy>FERNANDA MILITAO DA SILVA FRETES</cp:lastModifiedBy>
  <cp:revision>8</cp:revision>
  <dcterms:created xsi:type="dcterms:W3CDTF">2024-06-11T13:39:06Z</dcterms:created>
  <dcterms:modified xsi:type="dcterms:W3CDTF">2024-10-01T18:44:34Z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0x010100570F137A3AE3FC48887E5CB3F9ACBC83</vt:lpwstr>
  </property>
</Properties>
</file>