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339" r:id="rId6"/>
    <p:sldId id="340" r:id="rId7"/>
    <p:sldId id="341" r:id="rId8"/>
    <p:sldId id="338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03/09/2024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03/09/2024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Atividades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535494" y="1675701"/>
            <a:ext cx="111210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Descreve o comportamento dinâmico do sistema. 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Um diagrama de atividade representa o detalhamento de tarefas e o fluxo de uma atividade para outra de um sistema. 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Tipo especial de diagrama de estados, onde são representados os estados de uma atividade, ao invés dos estados de um objeto”. 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Exemplo 1: passos de um algoritmo 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Exemplo 2: etapas de um workflow</a:t>
            </a:r>
          </a:p>
        </p:txBody>
      </p:sp>
    </p:spTree>
    <p:extLst>
      <p:ext uri="{BB962C8B-B14F-4D97-AF65-F5344CB8AC3E}">
        <p14:creationId xmlns:p14="http://schemas.microsoft.com/office/powerpoint/2010/main" val="244862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Atividades – Raias /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Swimlanes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354245" y="1408262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C53BA0-F862-ED0D-3ED7-57376CB8786E}"/>
              </a:ext>
            </a:extLst>
          </p:cNvPr>
          <p:cNvSpPr txBox="1"/>
          <p:nvPr/>
        </p:nvSpPr>
        <p:spPr>
          <a:xfrm>
            <a:off x="772886" y="2360881"/>
            <a:ext cx="1018902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É uma extensão do diagrama de atividades onde procura-se identificar os diversos setores, departamentos ou mesmo atores que interagem com um processo </a:t>
            </a:r>
          </a:p>
          <a:p>
            <a:pPr algn="just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São formadas por retângulos representando divisões que identificam a zona de influência de um determinado setor sobre um determinado processo.</a:t>
            </a:r>
          </a:p>
        </p:txBody>
      </p:sp>
    </p:spTree>
    <p:extLst>
      <p:ext uri="{BB962C8B-B14F-4D97-AF65-F5344CB8AC3E}">
        <p14:creationId xmlns:p14="http://schemas.microsoft.com/office/powerpoint/2010/main" val="19896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Diagrama de Atividades – Raias /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Swimlanes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354245" y="1408262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0E62ED-186E-1C67-3860-32ED607D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03" y="1222007"/>
            <a:ext cx="7712108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699AA2F-4675-8108-8BFD-15695217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94"/>
          <a:stretch/>
        </p:blipFill>
        <p:spPr>
          <a:xfrm>
            <a:off x="2736216" y="723386"/>
            <a:ext cx="5339799" cy="58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UML – Diagrama de Estados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486587" y="2037716"/>
            <a:ext cx="1132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Descreve o comportamento dinâmico de um objeto ou sistema. Um diagrama de estados é um comportamento que especifica as sequências de estados pelo qual um objeto passa durante seu tempo de vida. Regras: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Nem todos os objetos mudam de estados. O diagrama de estados deve ser elaborado somente para objetos que mudam de estados ao longo do seu ciclo de vida; </a:t>
            </a:r>
          </a:p>
        </p:txBody>
      </p:sp>
    </p:spTree>
    <p:extLst>
      <p:ext uri="{BB962C8B-B14F-4D97-AF65-F5344CB8AC3E}">
        <p14:creationId xmlns:p14="http://schemas.microsoft.com/office/powerpoint/2010/main" val="34510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UML – Diagrama de Estados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486587" y="2037716"/>
            <a:ext cx="1132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estado de um Item é uma das possíveis condições na qual o objeto pode existir.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 estado compreende todas as propriedades do objetos (estáticas) associadas aos valores correntes (dinâmico) de cada uma dessas propriedades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0DD2D-6587-0FF3-D43D-B479AA02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80" y="4807311"/>
            <a:ext cx="2773439" cy="13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UML – Diagrama de Estados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EF66F4-72AA-24F9-2FB0-64709A245091}"/>
              </a:ext>
            </a:extLst>
          </p:cNvPr>
          <p:cNvSpPr txBox="1"/>
          <p:nvPr/>
        </p:nvSpPr>
        <p:spPr>
          <a:xfrm>
            <a:off x="443045" y="1509554"/>
            <a:ext cx="11328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Estado Inicial </a:t>
            </a:r>
          </a:p>
          <a:p>
            <a:r>
              <a:rPr lang="pt-BR" sz="2400" dirty="0"/>
              <a:t>É o estado atribuído a um objeto quando é criado. </a:t>
            </a:r>
          </a:p>
          <a:p>
            <a:r>
              <a:rPr lang="pt-BR" sz="2400" dirty="0"/>
              <a:t>O estado Inicial tem as seguintes características:</a:t>
            </a:r>
          </a:p>
          <a:p>
            <a:r>
              <a:rPr lang="pt-BR" sz="2400" dirty="0"/>
              <a:t> - É mandatório</a:t>
            </a:r>
          </a:p>
          <a:p>
            <a:r>
              <a:rPr lang="pt-BR" sz="2400" dirty="0"/>
              <a:t> - Somente um estado Inicial é permitido.</a:t>
            </a:r>
          </a:p>
          <a:p>
            <a:r>
              <a:rPr lang="pt-BR" sz="2400" dirty="0"/>
              <a:t> - O estado Inicial é representado por um círculo preenchido. </a:t>
            </a:r>
          </a:p>
          <a:p>
            <a:endParaRPr lang="pt-BR" sz="2400" dirty="0"/>
          </a:p>
          <a:p>
            <a:r>
              <a:rPr lang="pt-BR" sz="2400" dirty="0"/>
              <a:t>Estado Final </a:t>
            </a:r>
          </a:p>
          <a:p>
            <a:r>
              <a:rPr lang="pt-BR" sz="2400" dirty="0"/>
              <a:t>É o estado que indica o fim do ciclo de vida de um objeto. </a:t>
            </a:r>
          </a:p>
          <a:p>
            <a:r>
              <a:rPr lang="pt-BR" sz="2400" dirty="0"/>
              <a:t>O estado Final tem as seguintes características:</a:t>
            </a:r>
          </a:p>
          <a:p>
            <a:r>
              <a:rPr lang="pt-BR" sz="2400" dirty="0"/>
              <a:t> - Pode existir mais de um estado final.</a:t>
            </a:r>
          </a:p>
          <a:p>
            <a:r>
              <a:rPr lang="pt-BR" sz="2400" dirty="0"/>
              <a:t> - O estado Final é representado por um “olho de boi”.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86EE902-A2B4-EBCA-72B2-DEBA5D5C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02" y="2056671"/>
            <a:ext cx="1277027" cy="13723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606F55A-D87D-4C9D-D07C-07DE6566B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89" y="4466493"/>
            <a:ext cx="1842852" cy="15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UML – Diagrama de Estados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52CAAB-EB84-1B4C-35B0-35AC086C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8" y="1976395"/>
            <a:ext cx="9960337" cy="38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30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5245e98d-a396-441d-be30-92804ce17de8"/>
    <ds:schemaRef ds:uri="http://schemas.microsoft.com/office/infopath/2007/PartnerControls"/>
    <ds:schemaRef ds:uri="2f59bbe6-ec52-443a-87b8-0f035f3429bf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79C794-5C00-4C40-9B22-8910F6724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53657C-E482-48B1-A9D0-4AE2D1AD12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3400</TotalTime>
  <Words>390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Personalizado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9</cp:revision>
  <dcterms:created xsi:type="dcterms:W3CDTF">2024-06-11T13:39:06Z</dcterms:created>
  <dcterms:modified xsi:type="dcterms:W3CDTF">2024-09-03T18:31:20Z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