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3"/>
  </p:sldMasterIdLst>
  <p:notesMasterIdLst>
    <p:notesMasterId r:id="rId32"/>
  </p:notesMasterIdLst>
  <p:handoutMasterIdLst>
    <p:handoutMasterId r:id="rId33"/>
  </p:handoutMasterIdLst>
  <p:sldIdLst>
    <p:sldId id="298" r:id="rId4"/>
    <p:sldId id="299" r:id="rId5"/>
    <p:sldId id="300" r:id="rId6"/>
    <p:sldId id="301" r:id="rId7"/>
    <p:sldId id="302" r:id="rId8"/>
    <p:sldId id="303" r:id="rId9"/>
    <p:sldId id="304" r:id="rId10"/>
    <p:sldId id="305" r:id="rId11"/>
    <p:sldId id="308" r:id="rId12"/>
    <p:sldId id="309" r:id="rId13"/>
    <p:sldId id="311" r:id="rId14"/>
    <p:sldId id="312" r:id="rId15"/>
    <p:sldId id="310" r:id="rId16"/>
    <p:sldId id="313" r:id="rId17"/>
    <p:sldId id="314" r:id="rId18"/>
    <p:sldId id="315" r:id="rId19"/>
    <p:sldId id="316" r:id="rId20"/>
    <p:sldId id="317" r:id="rId21"/>
    <p:sldId id="306" r:id="rId22"/>
    <p:sldId id="307" r:id="rId23"/>
    <p:sldId id="318" r:id="rId24"/>
    <p:sldId id="319" r:id="rId25"/>
    <p:sldId id="320" r:id="rId26"/>
    <p:sldId id="321" r:id="rId27"/>
    <p:sldId id="322" r:id="rId28"/>
    <p:sldId id="323" r:id="rId29"/>
    <p:sldId id="324" r:id="rId30"/>
    <p:sldId id="325" r:id="rId31"/>
  </p:sldIdLst>
  <p:sldSz cx="12192000" cy="6858000"/>
  <p:notesSz cx="6858000" cy="9144000"/>
  <p:defaultTextStyle>
    <a:defPPr rtl="0">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DF1EEF-EA40-4C49-ADA0-F21279A96DB6}" v="57" dt="2024-08-02T14:08:35.037"/>
  </p1510:revLst>
</p1510:revInfo>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5" autoAdjust="0"/>
    <p:restoredTop sz="94574" autoAdjust="0"/>
  </p:normalViewPr>
  <p:slideViewPr>
    <p:cSldViewPr snapToGrid="0">
      <p:cViewPr varScale="1">
        <p:scale>
          <a:sx n="82" d="100"/>
          <a:sy n="82" d="100"/>
        </p:scale>
        <p:origin x="720" y="72"/>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90" d="100"/>
          <a:sy n="90" d="100"/>
        </p:scale>
        <p:origin x="3744"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microsoft.com/office/2015/10/relationships/revisionInfo" Target="revisionInfo.xml"/><Relationship Id="rId21" Type="http://schemas.openxmlformats.org/officeDocument/2006/relationships/slide" Target="slides/slide18.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handoutMaster" Target="handoutMasters/handoutMaster1.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nda Fretes" userId="3251f339cb56ebd4" providerId="LiveId" clId="{31DF1EEF-EA40-4C49-ADA0-F21279A96DB6}"/>
    <pc:docChg chg="modSld">
      <pc:chgData name="Nanda Fretes" userId="3251f339cb56ebd4" providerId="LiveId" clId="{31DF1EEF-EA40-4C49-ADA0-F21279A96DB6}" dt="2024-08-02T14:08:35.037" v="65" actId="732"/>
      <pc:docMkLst>
        <pc:docMk/>
      </pc:docMkLst>
      <pc:sldChg chg="modSp mod">
        <pc:chgData name="Nanda Fretes" userId="3251f339cb56ebd4" providerId="LiveId" clId="{31DF1EEF-EA40-4C49-ADA0-F21279A96DB6}" dt="2024-07-16T10:09:15.941" v="3" actId="20577"/>
        <pc:sldMkLst>
          <pc:docMk/>
          <pc:sldMk cId="1547665138" sldId="315"/>
        </pc:sldMkLst>
        <pc:spChg chg="mod">
          <ac:chgData name="Nanda Fretes" userId="3251f339cb56ebd4" providerId="LiveId" clId="{31DF1EEF-EA40-4C49-ADA0-F21279A96DB6}" dt="2024-07-16T10:09:15.941" v="3" actId="20577"/>
          <ac:spMkLst>
            <pc:docMk/>
            <pc:sldMk cId="1547665138" sldId="315"/>
            <ac:spMk id="4" creationId="{AF2D6305-2609-C417-299D-68847D0BF0C3}"/>
          </ac:spMkLst>
        </pc:spChg>
      </pc:sldChg>
      <pc:sldChg chg="modSp mod">
        <pc:chgData name="Nanda Fretes" userId="3251f339cb56ebd4" providerId="LiveId" clId="{31DF1EEF-EA40-4C49-ADA0-F21279A96DB6}" dt="2024-07-16T10:10:37.948" v="5" actId="20577"/>
        <pc:sldMkLst>
          <pc:docMk/>
          <pc:sldMk cId="2968950229" sldId="316"/>
        </pc:sldMkLst>
        <pc:spChg chg="mod">
          <ac:chgData name="Nanda Fretes" userId="3251f339cb56ebd4" providerId="LiveId" clId="{31DF1EEF-EA40-4C49-ADA0-F21279A96DB6}" dt="2024-07-16T10:10:37.948" v="5" actId="20577"/>
          <ac:spMkLst>
            <pc:docMk/>
            <pc:sldMk cId="2968950229" sldId="316"/>
            <ac:spMk id="4" creationId="{AF2D6305-2609-C417-299D-68847D0BF0C3}"/>
          </ac:spMkLst>
        </pc:spChg>
      </pc:sldChg>
      <pc:sldChg chg="modSp mod">
        <pc:chgData name="Nanda Fretes" userId="3251f339cb56ebd4" providerId="LiveId" clId="{31DF1EEF-EA40-4C49-ADA0-F21279A96DB6}" dt="2024-07-15T13:20:18.097" v="1" actId="1076"/>
        <pc:sldMkLst>
          <pc:docMk/>
          <pc:sldMk cId="582949527" sldId="319"/>
        </pc:sldMkLst>
        <pc:picChg chg="mod">
          <ac:chgData name="Nanda Fretes" userId="3251f339cb56ebd4" providerId="LiveId" clId="{31DF1EEF-EA40-4C49-ADA0-F21279A96DB6}" dt="2024-07-15T13:20:18.097" v="1" actId="1076"/>
          <ac:picMkLst>
            <pc:docMk/>
            <pc:sldMk cId="582949527" sldId="319"/>
            <ac:picMk id="4" creationId="{10B51BFE-A43B-B7FF-957E-906B30613DEF}"/>
          </ac:picMkLst>
        </pc:picChg>
      </pc:sldChg>
      <pc:sldChg chg="modSp mod">
        <pc:chgData name="Nanda Fretes" userId="3251f339cb56ebd4" providerId="LiveId" clId="{31DF1EEF-EA40-4C49-ADA0-F21279A96DB6}" dt="2024-07-23T14:04:26.304" v="28" actId="15"/>
        <pc:sldMkLst>
          <pc:docMk/>
          <pc:sldMk cId="1362205661" sldId="321"/>
        </pc:sldMkLst>
        <pc:spChg chg="mod">
          <ac:chgData name="Nanda Fretes" userId="3251f339cb56ebd4" providerId="LiveId" clId="{31DF1EEF-EA40-4C49-ADA0-F21279A96DB6}" dt="2024-07-23T14:04:26.304" v="28" actId="15"/>
          <ac:spMkLst>
            <pc:docMk/>
            <pc:sldMk cId="1362205661" sldId="321"/>
            <ac:spMk id="3" creationId="{3704B037-1CF0-4149-D830-417955D6CBC3}"/>
          </ac:spMkLst>
        </pc:spChg>
      </pc:sldChg>
      <pc:sldChg chg="addSp modSp mod">
        <pc:chgData name="Nanda Fretes" userId="3251f339cb56ebd4" providerId="LiveId" clId="{31DF1EEF-EA40-4C49-ADA0-F21279A96DB6}" dt="2024-08-02T14:08:35.037" v="65" actId="732"/>
        <pc:sldMkLst>
          <pc:docMk/>
          <pc:sldMk cId="1764456002" sldId="325"/>
        </pc:sldMkLst>
        <pc:spChg chg="mod">
          <ac:chgData name="Nanda Fretes" userId="3251f339cb56ebd4" providerId="LiveId" clId="{31DF1EEF-EA40-4C49-ADA0-F21279A96DB6}" dt="2024-08-02T14:08:18.540" v="62" actId="1076"/>
          <ac:spMkLst>
            <pc:docMk/>
            <pc:sldMk cId="1764456002" sldId="325"/>
            <ac:spMk id="8" creationId="{29DB1C0B-50AD-DEC6-6350-62349EAC45C6}"/>
          </ac:spMkLst>
        </pc:spChg>
        <pc:spChg chg="mod">
          <ac:chgData name="Nanda Fretes" userId="3251f339cb56ebd4" providerId="LiveId" clId="{31DF1EEF-EA40-4C49-ADA0-F21279A96DB6}" dt="2024-08-02T14:04:56.299" v="43" actId="14100"/>
          <ac:spMkLst>
            <pc:docMk/>
            <pc:sldMk cId="1764456002" sldId="325"/>
            <ac:spMk id="12" creationId="{77FB174E-1EFB-35DB-23E7-CDF73A876351}"/>
          </ac:spMkLst>
        </pc:spChg>
        <pc:spChg chg="mod">
          <ac:chgData name="Nanda Fretes" userId="3251f339cb56ebd4" providerId="LiveId" clId="{31DF1EEF-EA40-4C49-ADA0-F21279A96DB6}" dt="2024-08-02T14:04:56.299" v="43" actId="14100"/>
          <ac:spMkLst>
            <pc:docMk/>
            <pc:sldMk cId="1764456002" sldId="325"/>
            <ac:spMk id="14" creationId="{79598512-AB8E-B9D1-928B-6D133C4D3722}"/>
          </ac:spMkLst>
        </pc:spChg>
        <pc:picChg chg="add mod">
          <ac:chgData name="Nanda Fretes" userId="3251f339cb56ebd4" providerId="LiveId" clId="{31DF1EEF-EA40-4C49-ADA0-F21279A96DB6}" dt="2024-08-02T14:05:49.212" v="55" actId="1076"/>
          <ac:picMkLst>
            <pc:docMk/>
            <pc:sldMk cId="1764456002" sldId="325"/>
            <ac:picMk id="3" creationId="{F15769BF-EC61-7D3E-55EB-3A318102F9C9}"/>
          </ac:picMkLst>
        </pc:picChg>
        <pc:picChg chg="add mod">
          <ac:chgData name="Nanda Fretes" userId="3251f339cb56ebd4" providerId="LiveId" clId="{31DF1EEF-EA40-4C49-ADA0-F21279A96DB6}" dt="2024-08-02T14:05:46.764" v="54" actId="1076"/>
          <ac:picMkLst>
            <pc:docMk/>
            <pc:sldMk cId="1764456002" sldId="325"/>
            <ac:picMk id="4" creationId="{E8D80D6E-977B-D802-A4C7-A084A0758FE2}"/>
          </ac:picMkLst>
        </pc:picChg>
        <pc:picChg chg="add mod">
          <ac:chgData name="Nanda Fretes" userId="3251f339cb56ebd4" providerId="LiveId" clId="{31DF1EEF-EA40-4C49-ADA0-F21279A96DB6}" dt="2024-08-02T14:05:19.258" v="51" actId="1076"/>
          <ac:picMkLst>
            <pc:docMk/>
            <pc:sldMk cId="1764456002" sldId="325"/>
            <ac:picMk id="1026" creationId="{AB226F83-A66A-CB4E-BF47-99421CB52A16}"/>
          </ac:picMkLst>
        </pc:picChg>
        <pc:picChg chg="add mod">
          <ac:chgData name="Nanda Fretes" userId="3251f339cb56ebd4" providerId="LiveId" clId="{31DF1EEF-EA40-4C49-ADA0-F21279A96DB6}" dt="2024-08-02T14:05:16.575" v="50" actId="1076"/>
          <ac:picMkLst>
            <pc:docMk/>
            <pc:sldMk cId="1764456002" sldId="325"/>
            <ac:picMk id="1028" creationId="{B9B50637-6AC2-2617-D87C-7028BAB79CEA}"/>
          </ac:picMkLst>
        </pc:picChg>
        <pc:picChg chg="add mod">
          <ac:chgData name="Nanda Fretes" userId="3251f339cb56ebd4" providerId="LiveId" clId="{31DF1EEF-EA40-4C49-ADA0-F21279A96DB6}" dt="2024-08-02T14:06:57.336" v="60" actId="1076"/>
          <ac:picMkLst>
            <pc:docMk/>
            <pc:sldMk cId="1764456002" sldId="325"/>
            <ac:picMk id="1030" creationId="{2749DCCE-0C14-D58C-297E-9A300B700079}"/>
          </ac:picMkLst>
        </pc:picChg>
        <pc:picChg chg="add mod">
          <ac:chgData name="Nanda Fretes" userId="3251f339cb56ebd4" providerId="LiveId" clId="{31DF1EEF-EA40-4C49-ADA0-F21279A96DB6}" dt="2024-08-02T14:08:35.037" v="65" actId="732"/>
          <ac:picMkLst>
            <pc:docMk/>
            <pc:sldMk cId="1764456002" sldId="325"/>
            <ac:picMk id="1032" creationId="{958DD9A3-3B03-4866-4C32-980431A13CE6}"/>
          </ac:picMkLst>
        </pc:picChg>
        <pc:picChg chg="mod">
          <ac:chgData name="Nanda Fretes" userId="3251f339cb56ebd4" providerId="LiveId" clId="{31DF1EEF-EA40-4C49-ADA0-F21279A96DB6}" dt="2024-08-02T14:04:56.299" v="43" actId="14100"/>
          <ac:picMkLst>
            <pc:docMk/>
            <pc:sldMk cId="1764456002" sldId="325"/>
            <ac:picMk id="8194" creationId="{AB07D89E-8C19-92A0-02A4-9A00F9DBFDD7}"/>
          </ac:picMkLst>
        </pc:picChg>
        <pc:picChg chg="mod">
          <ac:chgData name="Nanda Fretes" userId="3251f339cb56ebd4" providerId="LiveId" clId="{31DF1EEF-EA40-4C49-ADA0-F21279A96DB6}" dt="2024-08-02T14:04:56.299" v="43" actId="14100"/>
          <ac:picMkLst>
            <pc:docMk/>
            <pc:sldMk cId="1764456002" sldId="325"/>
            <ac:picMk id="8196" creationId="{46F9C587-1BAC-A658-6DA9-392134ADA4D0}"/>
          </ac:picMkLst>
        </pc:picChg>
        <pc:picChg chg="mod">
          <ac:chgData name="Nanda Fretes" userId="3251f339cb56ebd4" providerId="LiveId" clId="{31DF1EEF-EA40-4C49-ADA0-F21279A96DB6}" dt="2024-08-02T14:05:07.330" v="47" actId="1076"/>
          <ac:picMkLst>
            <pc:docMk/>
            <pc:sldMk cId="1764456002" sldId="325"/>
            <ac:picMk id="8198" creationId="{1AAFFAF6-4E5E-77CE-05D8-5259E5DA13E8}"/>
          </ac:picMkLst>
        </pc:picChg>
        <pc:picChg chg="mod">
          <ac:chgData name="Nanda Fretes" userId="3251f339cb56ebd4" providerId="LiveId" clId="{31DF1EEF-EA40-4C49-ADA0-F21279A96DB6}" dt="2024-08-02T14:05:04.183" v="46" actId="1076"/>
          <ac:picMkLst>
            <pc:docMk/>
            <pc:sldMk cId="1764456002" sldId="325"/>
            <ac:picMk id="8200" creationId="{B0428110-131A-1B26-E8A3-4B135204A241}"/>
          </ac:picMkLst>
        </pc:picChg>
        <pc:picChg chg="mod">
          <ac:chgData name="Nanda Fretes" userId="3251f339cb56ebd4" providerId="LiveId" clId="{31DF1EEF-EA40-4C49-ADA0-F21279A96DB6}" dt="2024-08-02T14:05:14.060" v="49" actId="1076"/>
          <ac:picMkLst>
            <pc:docMk/>
            <pc:sldMk cId="1764456002" sldId="325"/>
            <ac:picMk id="8202" creationId="{0CC5A7AD-456B-488E-BBE9-B1244339915C}"/>
          </ac:picMkLst>
        </pc:picChg>
        <pc:picChg chg="mod">
          <ac:chgData name="Nanda Fretes" userId="3251f339cb56ebd4" providerId="LiveId" clId="{31DF1EEF-EA40-4C49-ADA0-F21279A96DB6}" dt="2024-08-02T14:05:10.412" v="48" actId="1076"/>
          <ac:picMkLst>
            <pc:docMk/>
            <pc:sldMk cId="1764456002" sldId="325"/>
            <ac:picMk id="8204" creationId="{CA98CD3C-75D8-AE64-BEFE-4166F9EDDF09}"/>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BR" dirty="0"/>
          </a:p>
        </p:txBody>
      </p:sp>
      <p:sp>
        <p:nvSpPr>
          <p:cNvPr id="3" name="Espaço Reservado para Data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9696519-77A5-42E9-9F7C-68841B76CE9F}" type="datetime1">
              <a:rPr lang="pt-BR" smtClean="0"/>
              <a:t>02/08/2024</a:t>
            </a:fld>
            <a:endParaRPr lang="pt-BR" dirty="0"/>
          </a:p>
        </p:txBody>
      </p:sp>
      <p:sp>
        <p:nvSpPr>
          <p:cNvPr id="4" name="Espaço Reservado para Rodapé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BR" dirty="0"/>
          </a:p>
        </p:txBody>
      </p:sp>
      <p:sp>
        <p:nvSpPr>
          <p:cNvPr id="5" name="Espaço reservado para o número do slide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82C0B10-7CAE-41E4-AB02-7E8B1FF2B898}" type="slidenum">
              <a:rPr lang="pt-BR" smtClean="0"/>
              <a:t>‹nº›</a:t>
            </a:fld>
            <a:endParaRPr lang="pt-BR"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BR" dirty="0"/>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E01C0E-6041-40BD-877C-FB9FBD0CE1C9}" type="datetime1">
              <a:rPr lang="pt-BR" smtClean="0"/>
              <a:pPr/>
              <a:t>02/08/2024</a:t>
            </a:fld>
            <a:endParaRPr lang="pt-BR" dirty="0"/>
          </a:p>
        </p:txBody>
      </p:sp>
      <p:sp>
        <p:nvSpPr>
          <p:cNvPr id="4" name="Espaço Reservado para Imagem do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pt-BR" dirty="0"/>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t-BR" dirty="0"/>
              <a:t>Editar estilos de texto Mestre</a:t>
            </a:r>
          </a:p>
          <a:p>
            <a:pPr lvl="1" rtl="0"/>
            <a:r>
              <a:rPr lang="pt-BR" dirty="0"/>
              <a:t>Segundo nível</a:t>
            </a:r>
          </a:p>
          <a:p>
            <a:pPr lvl="2" rtl="0"/>
            <a:r>
              <a:rPr lang="pt-BR" dirty="0"/>
              <a:t>Terceiro nível</a:t>
            </a:r>
          </a:p>
          <a:p>
            <a:pPr lvl="3" rtl="0"/>
            <a:r>
              <a:rPr lang="pt-BR" dirty="0"/>
              <a:t>Quarto nível</a:t>
            </a:r>
          </a:p>
          <a:p>
            <a:pPr lvl="4" rtl="0"/>
            <a:r>
              <a:rPr lang="pt-BR" dirty="0"/>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BR" dirty="0"/>
          </a:p>
        </p:txBody>
      </p:sp>
      <p:sp>
        <p:nvSpPr>
          <p:cNvPr id="7" name="Espaço reservado para o número do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530193B-564F-4854-8A52-728F3FB19C85}" type="slidenum">
              <a:rPr lang="pt-BR" smtClean="0"/>
              <a:t>‹nº›</a:t>
            </a:fld>
            <a:endParaRPr lang="pt-BR"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pPr rtl="0"/>
            <a:fld id="{8530193B-564F-4854-8A52-728F3FB19C85}" type="slidenum">
              <a:rPr lang="pt-BR" smtClean="0"/>
              <a:t>1</a:t>
            </a:fld>
            <a:endParaRPr lang="pt-BR"/>
          </a:p>
        </p:txBody>
      </p:sp>
    </p:spTree>
    <p:extLst>
      <p:ext uri="{BB962C8B-B14F-4D97-AF65-F5344CB8AC3E}">
        <p14:creationId xmlns:p14="http://schemas.microsoft.com/office/powerpoint/2010/main" val="2305012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lide de título">
    <p:bg>
      <p:bgPr>
        <a:solidFill>
          <a:schemeClr val="bg1">
            <a:lumMod val="95000"/>
          </a:schemeClr>
        </a:solidFill>
        <a:effectLst/>
      </p:bgPr>
    </p:bg>
    <p:spTree>
      <p:nvGrpSpPr>
        <p:cNvPr id="1" name=""/>
        <p:cNvGrpSpPr/>
        <p:nvPr/>
      </p:nvGrpSpPr>
      <p:grpSpPr>
        <a:xfrm>
          <a:off x="0" y="0"/>
          <a:ext cx="0" cy="0"/>
          <a:chOff x="0" y="0"/>
          <a:chExt cx="0" cy="0"/>
        </a:xfrm>
      </p:grpSpPr>
      <p:sp>
        <p:nvSpPr>
          <p:cNvPr id="41" name="Espaço Reservado para Imagem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804025"/>
          </a:xfrm>
          <a:solidFill>
            <a:schemeClr val="bg1">
              <a:lumMod val="85000"/>
            </a:schemeClr>
          </a:solidFill>
        </p:spPr>
        <p:txBody>
          <a:bodyPr tIns="1728000" rtlCol="0" anchor="t"/>
          <a:lstStyle>
            <a:lvl1pPr marL="0" indent="0" algn="ctr">
              <a:buNone/>
              <a:defRPr sz="1200" i="1">
                <a:latin typeface="Times New Roman" panose="02020603050405020304" pitchFamily="18" charset="0"/>
                <a:cs typeface="Times New Roman" panose="02020603050405020304" pitchFamily="18" charset="0"/>
              </a:defRPr>
            </a:lvl1pPr>
          </a:lstStyle>
          <a:p>
            <a:pPr rtl="0"/>
            <a:r>
              <a:rPr lang="pt-BR" dirty="0"/>
              <a:t>Insira ou Arraste e Solte sua Foto Aqui</a:t>
            </a:r>
          </a:p>
        </p:txBody>
      </p:sp>
      <p:sp>
        <p:nvSpPr>
          <p:cNvPr id="2" name="Título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lnSpc>
                <a:spcPct val="120000"/>
              </a:lnSpc>
              <a:defRPr lang="en-ZA" sz="4400" b="1" spc="-300" dirty="0"/>
            </a:lvl1pPr>
          </a:lstStyle>
          <a:p>
            <a:pPr lvl="0" algn="r" rtl="0"/>
            <a:r>
              <a:rPr lang="pt-BR" dirty="0"/>
              <a:t>Clique para editar o título da apresentação</a:t>
            </a:r>
          </a:p>
        </p:txBody>
      </p:sp>
      <p:sp>
        <p:nvSpPr>
          <p:cNvPr id="3" name="Subtítulo 2">
            <a:extLst>
              <a:ext uri="{FF2B5EF4-FFF2-40B4-BE49-F238E27FC236}">
                <a16:creationId xmlns:a16="http://schemas.microsoft.com/office/drawing/2014/main" id="{C9980B88-3F4A-4688-9ED0-17EF37E62D93}"/>
              </a:ext>
            </a:extLst>
          </p:cNvPr>
          <p:cNvSpPr>
            <a:spLocks noGrp="1"/>
          </p:cNvSpPr>
          <p:nvPr>
            <p:ph type="subTitle" idx="1" hasCustomPrompt="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rtl="0"/>
            <a:r>
              <a:rPr lang="pt-BR" dirty="0"/>
              <a:t>Clique para editar o estilo de subtítulo Mestre</a:t>
            </a:r>
          </a:p>
        </p:txBody>
      </p:sp>
      <p:sp>
        <p:nvSpPr>
          <p:cNvPr id="13" name="Retângulo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14" name="Retângulo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15" name="Retângulo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8" name="Retângulo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ois Conteúd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pt-BR" dirty="0"/>
              <a:t>Clique para editar o título da página</a:t>
            </a:r>
          </a:p>
        </p:txBody>
      </p:sp>
      <p:sp>
        <p:nvSpPr>
          <p:cNvPr id="7" name="Subtítulo 2">
            <a:extLst>
              <a:ext uri="{FF2B5EF4-FFF2-40B4-BE49-F238E27FC236}">
                <a16:creationId xmlns:a16="http://schemas.microsoft.com/office/drawing/2014/main" id="{7DEBF36F-ADC5-48FF-BFAF-3BED06924FD3}"/>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pt-BR" dirty="0"/>
              <a:t>Subtítulo</a:t>
            </a:r>
          </a:p>
        </p:txBody>
      </p:sp>
      <p:sp>
        <p:nvSpPr>
          <p:cNvPr id="3" name="Espaço Reservado para Conteúdo 2">
            <a:extLst>
              <a:ext uri="{FF2B5EF4-FFF2-40B4-BE49-F238E27FC236}">
                <a16:creationId xmlns:a16="http://schemas.microsoft.com/office/drawing/2014/main" id="{A22238F2-C6EC-476F-8371-119AECBA5622}"/>
              </a:ext>
            </a:extLst>
          </p:cNvPr>
          <p:cNvSpPr>
            <a:spLocks noGrp="1"/>
          </p:cNvSpPr>
          <p:nvPr>
            <p:ph sz="half" idx="1"/>
          </p:nvPr>
        </p:nvSpPr>
        <p:spPr>
          <a:xfrm>
            <a:off x="432000" y="1512000"/>
            <a:ext cx="5472000" cy="468000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pt-BR" dirty="0"/>
          </a:p>
        </p:txBody>
      </p:sp>
      <p:sp>
        <p:nvSpPr>
          <p:cNvPr id="6" name="Espaço Reservado para Texto 4">
            <a:extLst>
              <a:ext uri="{FF2B5EF4-FFF2-40B4-BE49-F238E27FC236}">
                <a16:creationId xmlns:a16="http://schemas.microsoft.com/office/drawing/2014/main" id="{7867C73D-EE16-41D1-B7CE-A35C765E3B8D}"/>
              </a:ext>
            </a:extLst>
          </p:cNvPr>
          <p:cNvSpPr>
            <a:spLocks noGrp="1"/>
          </p:cNvSpPr>
          <p:nvPr>
            <p:ph type="body" sz="quarter" idx="12"/>
          </p:nvPr>
        </p:nvSpPr>
        <p:spPr>
          <a:xfrm>
            <a:off x="6299887" y="1511250"/>
            <a:ext cx="5472113" cy="4680000"/>
          </a:xfrm>
        </p:spPr>
        <p:txBody>
          <a:bodyPr rtlCol="0"/>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pt-BR" dirty="0"/>
          </a:p>
        </p:txBody>
      </p:sp>
      <p:sp>
        <p:nvSpPr>
          <p:cNvPr id="4" name="Espaço Reservado para Rodapé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pt-BR" dirty="0"/>
              <a:t>Adicionar um rodapé</a:t>
            </a:r>
          </a:p>
        </p:txBody>
      </p:sp>
      <p:sp>
        <p:nvSpPr>
          <p:cNvPr id="5" name="Espaço reservado para o número do slide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rtlCol="0"/>
          <a:lstStyle/>
          <a:p>
            <a:pPr rtl="0"/>
            <a:fld id="{19B51A1E-902D-48AF-9020-955120F399B6}" type="slidenum">
              <a:rPr lang="pt-BR" smtClean="0"/>
              <a:pPr rtl="0"/>
              <a:t>‹nº›</a:t>
            </a:fld>
            <a:endParaRPr lang="pt-BR" dirty="0"/>
          </a:p>
        </p:txBody>
      </p:sp>
    </p:spTree>
    <p:extLst>
      <p:ext uri="{BB962C8B-B14F-4D97-AF65-F5344CB8AC3E}">
        <p14:creationId xmlns:p14="http://schemas.microsoft.com/office/powerpoint/2010/main" val="891552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na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pt-BR" dirty="0"/>
              <a:t>Clique para editar o título da página</a:t>
            </a:r>
          </a:p>
        </p:txBody>
      </p:sp>
      <p:sp>
        <p:nvSpPr>
          <p:cNvPr id="9" name="Subtítulo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pt-BR" dirty="0"/>
              <a:t>Subtítulo</a:t>
            </a:r>
          </a:p>
        </p:txBody>
      </p:sp>
      <p:sp>
        <p:nvSpPr>
          <p:cNvPr id="3" name="Espaço Reservado para Conteúdo 2">
            <a:extLst>
              <a:ext uri="{FF2B5EF4-FFF2-40B4-BE49-F238E27FC236}">
                <a16:creationId xmlns:a16="http://schemas.microsoft.com/office/drawing/2014/main" id="{B1948E38-8FB0-4E51-A01C-C88794372E50}"/>
              </a:ext>
            </a:extLst>
          </p:cNvPr>
          <p:cNvSpPr>
            <a:spLocks noGrp="1"/>
          </p:cNvSpPr>
          <p:nvPr>
            <p:ph idx="1"/>
          </p:nvPr>
        </p:nvSpPr>
        <p:spPr>
          <a:xfrm>
            <a:off x="432000" y="1512000"/>
            <a:ext cx="3600000" cy="4679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pt-BR" dirty="0"/>
          </a:p>
        </p:txBody>
      </p:sp>
      <p:sp>
        <p:nvSpPr>
          <p:cNvPr id="5" name="Espaço Reservado para Texto 4">
            <a:extLst>
              <a:ext uri="{FF2B5EF4-FFF2-40B4-BE49-F238E27FC236}">
                <a16:creationId xmlns:a16="http://schemas.microsoft.com/office/drawing/2014/main" id="{16A38E24-EB1C-472F-B631-5DF32F9C4CF5}"/>
              </a:ext>
            </a:extLst>
          </p:cNvPr>
          <p:cNvSpPr>
            <a:spLocks noGrp="1"/>
          </p:cNvSpPr>
          <p:nvPr>
            <p:ph type="body" sz="quarter" idx="12"/>
          </p:nvPr>
        </p:nvSpPr>
        <p:spPr>
          <a:xfrm>
            <a:off x="4301550" y="1511476"/>
            <a:ext cx="3600450" cy="4679249"/>
          </a:xfrm>
        </p:spPr>
        <p:txBody>
          <a:bodyPr rtlCol="0"/>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pt-BR" dirty="0"/>
          </a:p>
        </p:txBody>
      </p:sp>
      <p:sp>
        <p:nvSpPr>
          <p:cNvPr id="11" name="Espaço Reservado para Texto 5">
            <a:extLst>
              <a:ext uri="{FF2B5EF4-FFF2-40B4-BE49-F238E27FC236}">
                <a16:creationId xmlns:a16="http://schemas.microsoft.com/office/drawing/2014/main" id="{5B4A252E-78C9-4F76-98A4-A4B580AD072A}"/>
              </a:ext>
            </a:extLst>
          </p:cNvPr>
          <p:cNvSpPr>
            <a:spLocks noGrp="1"/>
          </p:cNvSpPr>
          <p:nvPr>
            <p:ph type="body" sz="quarter" idx="13"/>
          </p:nvPr>
        </p:nvSpPr>
        <p:spPr>
          <a:xfrm>
            <a:off x="8171550" y="1511475"/>
            <a:ext cx="3600450" cy="4679250"/>
          </a:xfrm>
        </p:spPr>
        <p:txBody>
          <a:bodyPr rtlCol="0"/>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pt-BR" dirty="0"/>
          </a:p>
        </p:txBody>
      </p:sp>
      <p:sp>
        <p:nvSpPr>
          <p:cNvPr id="4" name="Espaço Reservado para Rodapé 3">
            <a:extLst>
              <a:ext uri="{FF2B5EF4-FFF2-40B4-BE49-F238E27FC236}">
                <a16:creationId xmlns:a16="http://schemas.microsoft.com/office/drawing/2014/main" id="{6D4BCA97-F31B-451D-82F8-6E000DF2118A}"/>
              </a:ext>
            </a:extLst>
          </p:cNvPr>
          <p:cNvSpPr>
            <a:spLocks noGrp="1"/>
          </p:cNvSpPr>
          <p:nvPr>
            <p:ph type="ftr" sz="quarter" idx="14"/>
          </p:nvPr>
        </p:nvSpPr>
        <p:spPr/>
        <p:txBody>
          <a:bodyPr rtlCol="0"/>
          <a:lstStyle/>
          <a:p>
            <a:pPr rtl="0"/>
            <a:r>
              <a:rPr lang="pt-BR" dirty="0"/>
              <a:t>Adicionar um rodapé</a:t>
            </a:r>
          </a:p>
        </p:txBody>
      </p:sp>
      <p:sp>
        <p:nvSpPr>
          <p:cNvPr id="6" name="Espaço reservado para o número do slide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rtlCol="0"/>
          <a:lstStyle/>
          <a:p>
            <a:pPr rtl="0"/>
            <a:fld id="{19B51A1E-902D-48AF-9020-955120F399B6}" type="slidenum">
              <a:rPr lang="pt-BR" smtClean="0"/>
              <a:pPr rtl="0"/>
              <a:t>‹nº›</a:t>
            </a:fld>
            <a:endParaRPr lang="pt-BR" dirty="0"/>
          </a:p>
        </p:txBody>
      </p:sp>
    </p:spTree>
    <p:extLst>
      <p:ext uri="{BB962C8B-B14F-4D97-AF65-F5344CB8AC3E}">
        <p14:creationId xmlns:p14="http://schemas.microsoft.com/office/powerpoint/2010/main" val="2654388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 Coluna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pt-BR" dirty="0"/>
              <a:t>Clique para editar o título da página</a:t>
            </a:r>
          </a:p>
        </p:txBody>
      </p:sp>
      <p:sp>
        <p:nvSpPr>
          <p:cNvPr id="10" name="Subtítulo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pt-BR" dirty="0"/>
              <a:t>Subtítulo</a:t>
            </a:r>
          </a:p>
        </p:txBody>
      </p:sp>
      <p:sp>
        <p:nvSpPr>
          <p:cNvPr id="3" name="Espaço Reservado para Conteúdo 2">
            <a:extLst>
              <a:ext uri="{FF2B5EF4-FFF2-40B4-BE49-F238E27FC236}">
                <a16:creationId xmlns:a16="http://schemas.microsoft.com/office/drawing/2014/main" id="{B1948E38-8FB0-4E51-A01C-C88794372E50}"/>
              </a:ext>
            </a:extLst>
          </p:cNvPr>
          <p:cNvSpPr>
            <a:spLocks noGrp="1"/>
          </p:cNvSpPr>
          <p:nvPr>
            <p:ph idx="1"/>
          </p:nvPr>
        </p:nvSpPr>
        <p:spPr>
          <a:xfrm>
            <a:off x="432000" y="1512000"/>
            <a:ext cx="2160000" cy="4679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pt-BR" dirty="0"/>
          </a:p>
        </p:txBody>
      </p:sp>
      <p:sp>
        <p:nvSpPr>
          <p:cNvPr id="5" name="Espaço Reservado para Texto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512000"/>
            <a:ext cx="2160588" cy="4679250"/>
          </a:xfrm>
        </p:spPr>
        <p:txBody>
          <a:bodyPr rtlCol="0"/>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pt-BR" dirty="0"/>
          </a:p>
        </p:txBody>
      </p:sp>
      <p:sp>
        <p:nvSpPr>
          <p:cNvPr id="13" name="Espaço Reservado para Texto 5">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512000"/>
            <a:ext cx="2160588" cy="4679250"/>
          </a:xfrm>
        </p:spPr>
        <p:txBody>
          <a:bodyPr rtlCol="0"/>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pt-BR" dirty="0"/>
          </a:p>
        </p:txBody>
      </p:sp>
      <p:sp>
        <p:nvSpPr>
          <p:cNvPr id="15" name="Espaço Reservado para Texto 6">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507535"/>
            <a:ext cx="2160588" cy="4679250"/>
          </a:xfrm>
        </p:spPr>
        <p:txBody>
          <a:bodyPr rtlCol="0"/>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pt-BR" dirty="0"/>
          </a:p>
        </p:txBody>
      </p:sp>
      <p:sp>
        <p:nvSpPr>
          <p:cNvPr id="17" name="Espaço Reservado para Texto 7">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507535"/>
            <a:ext cx="2160588" cy="4683715"/>
          </a:xfrm>
        </p:spPr>
        <p:txBody>
          <a:bodyPr rtlCol="0"/>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pt-BR" dirty="0"/>
          </a:p>
        </p:txBody>
      </p:sp>
      <p:sp>
        <p:nvSpPr>
          <p:cNvPr id="4" name="Espaço Reservado para Rodapé 3">
            <a:extLst>
              <a:ext uri="{FF2B5EF4-FFF2-40B4-BE49-F238E27FC236}">
                <a16:creationId xmlns:a16="http://schemas.microsoft.com/office/drawing/2014/main" id="{2D09234E-176D-4BBF-9391-7B6F018C51AB}"/>
              </a:ext>
            </a:extLst>
          </p:cNvPr>
          <p:cNvSpPr>
            <a:spLocks noGrp="1"/>
          </p:cNvSpPr>
          <p:nvPr>
            <p:ph type="ftr" sz="quarter" idx="16"/>
          </p:nvPr>
        </p:nvSpPr>
        <p:spPr/>
        <p:txBody>
          <a:bodyPr rtlCol="0"/>
          <a:lstStyle/>
          <a:p>
            <a:pPr rtl="0"/>
            <a:r>
              <a:rPr lang="pt-BR" dirty="0"/>
              <a:t>Adicionar um rodapé</a:t>
            </a:r>
          </a:p>
        </p:txBody>
      </p:sp>
      <p:sp>
        <p:nvSpPr>
          <p:cNvPr id="6" name="Espaço reservado para o número do slide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rtlCol="0"/>
          <a:lstStyle/>
          <a:p>
            <a:pPr rtl="0"/>
            <a:fld id="{19B51A1E-902D-48AF-9020-955120F399B6}" type="slidenum">
              <a:rPr lang="pt-BR" smtClean="0"/>
              <a:pPr rtl="0"/>
              <a:t>‹nº›</a:t>
            </a:fld>
            <a:endParaRPr lang="pt-BR" dirty="0"/>
          </a:p>
        </p:txBody>
      </p:sp>
    </p:spTree>
    <p:extLst>
      <p:ext uri="{BB962C8B-B14F-4D97-AF65-F5344CB8AC3E}">
        <p14:creationId xmlns:p14="http://schemas.microsoft.com/office/powerpoint/2010/main" val="974837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rtlCol="0"/>
          <a:lstStyle>
            <a:lvl1pPr>
              <a:defRPr>
                <a:solidFill>
                  <a:schemeClr val="tx1">
                    <a:lumMod val="75000"/>
                    <a:lumOff val="25000"/>
                  </a:schemeClr>
                </a:solidFill>
              </a:defRPr>
            </a:lvl1pPr>
          </a:lstStyle>
          <a:p>
            <a:pPr rtl="0"/>
            <a:r>
              <a:rPr lang="pt-BR" dirty="0"/>
              <a:t>Clique para editar o título da página</a:t>
            </a:r>
          </a:p>
        </p:txBody>
      </p:sp>
      <p:sp>
        <p:nvSpPr>
          <p:cNvPr id="5" name="Subtítulo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pt-BR" dirty="0"/>
              <a:t>Subtítulo</a:t>
            </a:r>
          </a:p>
        </p:txBody>
      </p:sp>
      <p:sp>
        <p:nvSpPr>
          <p:cNvPr id="3" name="Espaço Reservado para Rodapé 2">
            <a:extLst>
              <a:ext uri="{FF2B5EF4-FFF2-40B4-BE49-F238E27FC236}">
                <a16:creationId xmlns:a16="http://schemas.microsoft.com/office/drawing/2014/main" id="{08CCB8C2-B6A2-4C69-8D3A-57420A034BA4}"/>
              </a:ext>
            </a:extLst>
          </p:cNvPr>
          <p:cNvSpPr>
            <a:spLocks noGrp="1"/>
          </p:cNvSpPr>
          <p:nvPr>
            <p:ph type="ftr" sz="quarter" idx="12"/>
          </p:nvPr>
        </p:nvSpPr>
        <p:spPr/>
        <p:txBody>
          <a:bodyPr rtlCol="0"/>
          <a:lstStyle/>
          <a:p>
            <a:pPr rtl="0"/>
            <a:r>
              <a:rPr lang="pt-BR" dirty="0"/>
              <a:t>Adicionar um rodapé</a:t>
            </a:r>
          </a:p>
        </p:txBody>
      </p:sp>
      <p:sp>
        <p:nvSpPr>
          <p:cNvPr id="4" name="Espaço reservado para o número do slide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rtlCol="0"/>
          <a:lstStyle/>
          <a:p>
            <a:pPr rtl="0"/>
            <a:fld id="{19B51A1E-902D-48AF-9020-955120F399B6}" type="slidenum">
              <a:rPr lang="pt-BR" smtClean="0"/>
              <a:pPr rtl="0"/>
              <a:t>‹nº›</a:t>
            </a:fld>
            <a:endParaRPr lang="pt-BR" dirty="0"/>
          </a:p>
        </p:txBody>
      </p:sp>
    </p:spTree>
    <p:extLst>
      <p:ext uri="{BB962C8B-B14F-4D97-AF65-F5344CB8AC3E}">
        <p14:creationId xmlns:p14="http://schemas.microsoft.com/office/powerpoint/2010/main" val="15058552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m branco">
    <p:spTree>
      <p:nvGrpSpPr>
        <p:cNvPr id="1" name=""/>
        <p:cNvGrpSpPr/>
        <p:nvPr/>
      </p:nvGrpSpPr>
      <p:grpSpPr>
        <a:xfrm>
          <a:off x="0" y="0"/>
          <a:ext cx="0" cy="0"/>
          <a:chOff x="0" y="0"/>
          <a:chExt cx="0" cy="0"/>
        </a:xfrm>
      </p:grpSpPr>
      <p:sp>
        <p:nvSpPr>
          <p:cNvPr id="2" name="Espaço Reservado para Rodapé 1">
            <a:extLst>
              <a:ext uri="{FF2B5EF4-FFF2-40B4-BE49-F238E27FC236}">
                <a16:creationId xmlns:a16="http://schemas.microsoft.com/office/drawing/2014/main" id="{16D0504D-4610-4E9E-A2DB-8B701F044BBC}"/>
              </a:ext>
            </a:extLst>
          </p:cNvPr>
          <p:cNvSpPr>
            <a:spLocks noGrp="1"/>
          </p:cNvSpPr>
          <p:nvPr>
            <p:ph type="ftr" sz="quarter" idx="12"/>
          </p:nvPr>
        </p:nvSpPr>
        <p:spPr/>
        <p:txBody>
          <a:bodyPr rtlCol="0"/>
          <a:lstStyle/>
          <a:p>
            <a:pPr rtl="0"/>
            <a:r>
              <a:rPr lang="pt-BR" dirty="0"/>
              <a:t>Adicionar um rodapé</a:t>
            </a:r>
          </a:p>
        </p:txBody>
      </p:sp>
      <p:sp>
        <p:nvSpPr>
          <p:cNvPr id="3" name="Espaço Reservado para o Número do Slide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rtlCol="0"/>
          <a:lstStyle/>
          <a:p>
            <a:pPr rtl="0"/>
            <a:fld id="{19B51A1E-902D-48AF-9020-955120F399B6}" type="slidenum">
              <a:rPr lang="pt-BR" smtClean="0"/>
              <a:pPr rtl="0"/>
              <a:t>‹nº›</a:t>
            </a:fld>
            <a:endParaRPr lang="pt-BR" dirty="0"/>
          </a:p>
        </p:txBody>
      </p:sp>
      <p:sp>
        <p:nvSpPr>
          <p:cNvPr id="4" name="Título 3">
            <a:extLst>
              <a:ext uri="{FF2B5EF4-FFF2-40B4-BE49-F238E27FC236}">
                <a16:creationId xmlns:a16="http://schemas.microsoft.com/office/drawing/2014/main" id="{90694D9D-C633-4D52-965E-E5BBD9883037}"/>
              </a:ext>
            </a:extLst>
          </p:cNvPr>
          <p:cNvSpPr>
            <a:spLocks noGrp="1"/>
          </p:cNvSpPr>
          <p:nvPr>
            <p:ph type="title" hasCustomPrompt="1"/>
          </p:nvPr>
        </p:nvSpPr>
        <p:spPr/>
        <p:txBody>
          <a:bodyPr rtlCol="0"/>
          <a:lstStyle/>
          <a:p>
            <a:pPr rtl="0"/>
            <a:r>
              <a:rPr lang="pt-BR" dirty="0"/>
              <a:t>Clique para editar o estilo do título Mestre</a:t>
            </a:r>
          </a:p>
        </p:txBody>
      </p:sp>
    </p:spTree>
    <p:extLst>
      <p:ext uri="{BB962C8B-B14F-4D97-AF65-F5344CB8AC3E}">
        <p14:creationId xmlns:p14="http://schemas.microsoft.com/office/powerpoint/2010/main" val="1139767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lide divisor 1">
    <p:bg>
      <p:bgPr>
        <a:solidFill>
          <a:schemeClr val="bg1">
            <a:lumMod val="95000"/>
          </a:schemeClr>
        </a:solidFill>
        <a:effectLst/>
      </p:bgPr>
    </p:bg>
    <p:spTree>
      <p:nvGrpSpPr>
        <p:cNvPr id="1" name=""/>
        <p:cNvGrpSpPr/>
        <p:nvPr/>
      </p:nvGrpSpPr>
      <p:grpSpPr>
        <a:xfrm>
          <a:off x="0" y="0"/>
          <a:ext cx="0" cy="0"/>
          <a:chOff x="0" y="0"/>
          <a:chExt cx="0" cy="0"/>
        </a:xfrm>
      </p:grpSpPr>
      <p:sp>
        <p:nvSpPr>
          <p:cNvPr id="41" name="Espaço Reservado para Imagem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371351"/>
          </a:xfrm>
          <a:solidFill>
            <a:schemeClr val="bg1">
              <a:lumMod val="8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pt-BR" dirty="0"/>
              <a:t>Insira ou Arraste e Solte </a:t>
            </a:r>
            <a:br>
              <a:rPr lang="pt-BR" dirty="0"/>
            </a:br>
            <a:r>
              <a:rPr lang="pt-BR" dirty="0"/>
              <a:t>sua Foto Aqui</a:t>
            </a:r>
          </a:p>
        </p:txBody>
      </p:sp>
      <p:sp>
        <p:nvSpPr>
          <p:cNvPr id="2" name="Título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235700" y="2204792"/>
            <a:ext cx="5956300" cy="1944000"/>
          </a:xfrm>
          <a:solidFill>
            <a:schemeClr val="bg1"/>
          </a:solidFill>
        </p:spPr>
        <p:txBody>
          <a:bodyPr vert="horz" lIns="180000" tIns="180000" rIns="252000" bIns="180000" rtlCol="0" anchor="t">
            <a:noAutofit/>
          </a:bodyPr>
          <a:lstStyle>
            <a:lvl1pPr algn="r">
              <a:defRPr lang="en-ZA" sz="6000" b="1" spc="-300" dirty="0"/>
            </a:lvl1pPr>
          </a:lstStyle>
          <a:p>
            <a:pPr lvl="0" algn="r" rtl="0"/>
            <a:r>
              <a:rPr lang="pt-BR" dirty="0"/>
              <a:t>Clique para editar o divisor de seção</a:t>
            </a:r>
          </a:p>
        </p:txBody>
      </p:sp>
      <p:sp>
        <p:nvSpPr>
          <p:cNvPr id="7" name="Subtítulo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6235700" y="4148860"/>
            <a:ext cx="5956300" cy="1100565"/>
          </a:xfrm>
          <a:solidFill>
            <a:schemeClr val="tx1">
              <a:alpha val="80000"/>
            </a:schemeClr>
          </a:solidFill>
        </p:spPr>
        <p:txBody>
          <a:bodyPr lIns="180000" tIns="180000" rIns="252000" bIns="180000" rtlCol="0"/>
          <a:lstStyle>
            <a:lvl1pPr marL="0" indent="0" algn="r">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rtl="0"/>
            <a:r>
              <a:rPr lang="pt-BR" dirty="0"/>
              <a:t>Clique para editar o estilo de subtítulo Mestre</a:t>
            </a:r>
          </a:p>
        </p:txBody>
      </p:sp>
      <p:sp>
        <p:nvSpPr>
          <p:cNvPr id="4" name="Espaço Reservado para Rodapé 3">
            <a:extLst>
              <a:ext uri="{FF2B5EF4-FFF2-40B4-BE49-F238E27FC236}">
                <a16:creationId xmlns:a16="http://schemas.microsoft.com/office/drawing/2014/main" id="{6816FE98-6A12-44EC-8485-8B5EFABDF9B2}"/>
              </a:ext>
            </a:extLst>
          </p:cNvPr>
          <p:cNvSpPr>
            <a:spLocks noGrp="1"/>
          </p:cNvSpPr>
          <p:nvPr>
            <p:ph type="ftr" sz="quarter" idx="11"/>
          </p:nvPr>
        </p:nvSpPr>
        <p:spPr/>
        <p:txBody>
          <a:bodyPr rtlCol="0"/>
          <a:lstStyle/>
          <a:p>
            <a:pPr rtl="0"/>
            <a:r>
              <a:rPr lang="pt-BR" dirty="0"/>
              <a:t>Adicionar um rodapé</a:t>
            </a:r>
          </a:p>
        </p:txBody>
      </p:sp>
      <p:sp>
        <p:nvSpPr>
          <p:cNvPr id="8" name="Retângulo 7">
            <a:extLst>
              <a:ext uri="{FF2B5EF4-FFF2-40B4-BE49-F238E27FC236}">
                <a16:creationId xmlns:a16="http://schemas.microsoft.com/office/drawing/2014/main" id="{51DD44D8-4A8F-4693-B90A-166855B29D25}"/>
              </a:ext>
            </a:extLst>
          </p:cNvPr>
          <p:cNvSpPr/>
          <p:nvPr userDrawn="1"/>
        </p:nvSpPr>
        <p:spPr>
          <a:xfrm>
            <a:off x="9780588" y="524778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13" name="Retângulo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14" name="Retângulo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15" name="Retângulo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5" name="Espaço reservado para o número do slide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rtlCol="0"/>
          <a:lstStyle/>
          <a:p>
            <a:pPr rtl="0"/>
            <a:fld id="{19B51A1E-902D-48AF-9020-955120F399B6}" type="slidenum">
              <a:rPr lang="pt-BR" smtClean="0"/>
              <a:pPr rtl="0"/>
              <a:t>‹nº›</a:t>
            </a:fld>
            <a:endParaRPr lang="pt-BR" dirty="0"/>
          </a:p>
        </p:txBody>
      </p:sp>
    </p:spTree>
    <p:extLst>
      <p:ext uri="{BB962C8B-B14F-4D97-AF65-F5344CB8AC3E}">
        <p14:creationId xmlns:p14="http://schemas.microsoft.com/office/powerpoint/2010/main" val="2437159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Divisor 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1" name="Espaço Reservado para Imagem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2411412" y="0"/>
            <a:ext cx="9780588" cy="6371351"/>
          </a:xfrm>
          <a:solidFill>
            <a:schemeClr val="bg1">
              <a:lumMod val="8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pt-BR" dirty="0"/>
              <a:t>Insira ou Arraste e Solte </a:t>
            </a:r>
            <a:br>
              <a:rPr lang="pt-BR" dirty="0"/>
            </a:br>
            <a:r>
              <a:rPr lang="pt-BR" dirty="0"/>
              <a:t>sua Foto Aqui</a:t>
            </a:r>
          </a:p>
        </p:txBody>
      </p:sp>
      <p:sp>
        <p:nvSpPr>
          <p:cNvPr id="3" name="Título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rtlCol="0"/>
          <a:lstStyle>
            <a:lvl1pPr>
              <a:defRPr sz="6000" b="1" spc="-300">
                <a:solidFill>
                  <a:schemeClr val="tx1">
                    <a:lumMod val="75000"/>
                    <a:lumOff val="25000"/>
                  </a:schemeClr>
                </a:solidFill>
                <a:latin typeface="+mj-lt"/>
              </a:defRPr>
            </a:lvl1pPr>
          </a:lstStyle>
          <a:p>
            <a:pPr rtl="0"/>
            <a:r>
              <a:rPr lang="pt-BR" dirty="0"/>
              <a:t>Clique para editar o divisor de seção</a:t>
            </a:r>
          </a:p>
        </p:txBody>
      </p:sp>
      <p:sp>
        <p:nvSpPr>
          <p:cNvPr id="7" name="Subtítulo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0" y="4110760"/>
            <a:ext cx="5956300" cy="1100565"/>
          </a:xfrm>
          <a:solidFill>
            <a:schemeClr val="tx1">
              <a:alpha val="80000"/>
            </a:schemeClr>
          </a:solidFill>
        </p:spPr>
        <p:txBody>
          <a:bodyPr lIns="252000" tIns="180000" rIns="180000" bIns="180000" rtlCol="0"/>
          <a:lstStyle>
            <a:lvl1pPr marL="0" indent="0" algn="l">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rtl="0"/>
            <a:r>
              <a:rPr lang="pt-BR" dirty="0"/>
              <a:t>Clique para editar o estilo de subtítulo Mestre</a:t>
            </a:r>
          </a:p>
        </p:txBody>
      </p:sp>
      <p:sp>
        <p:nvSpPr>
          <p:cNvPr id="4" name="Espaço Reservado para Rodapé 3">
            <a:extLst>
              <a:ext uri="{FF2B5EF4-FFF2-40B4-BE49-F238E27FC236}">
                <a16:creationId xmlns:a16="http://schemas.microsoft.com/office/drawing/2014/main" id="{6816FE98-6A12-44EC-8485-8B5EFABDF9B2}"/>
              </a:ext>
            </a:extLst>
          </p:cNvPr>
          <p:cNvSpPr>
            <a:spLocks noGrp="1"/>
          </p:cNvSpPr>
          <p:nvPr>
            <p:ph type="ftr" sz="quarter" idx="11"/>
          </p:nvPr>
        </p:nvSpPr>
        <p:spPr/>
        <p:txBody>
          <a:bodyPr rtlCol="0"/>
          <a:lstStyle/>
          <a:p>
            <a:pPr rtl="0"/>
            <a:r>
              <a:rPr lang="pt-BR" dirty="0"/>
              <a:t>Adicionar um rodapé</a:t>
            </a:r>
          </a:p>
        </p:txBody>
      </p:sp>
      <p:sp>
        <p:nvSpPr>
          <p:cNvPr id="8" name="Retângulo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pt-BR" dirty="0"/>
          </a:p>
        </p:txBody>
      </p:sp>
      <p:sp>
        <p:nvSpPr>
          <p:cNvPr id="13" name="Retângulo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14" name="Retângulo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15" name="Retângulo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5" name="Espaço reservado para o número do slide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rtlCol="0"/>
          <a:lstStyle/>
          <a:p>
            <a:pPr rtl="0"/>
            <a:fld id="{19B51A1E-902D-48AF-9020-955120F399B6}" type="slidenum">
              <a:rPr lang="pt-BR" smtClean="0"/>
              <a:pPr rtl="0"/>
              <a:t>‹nº›</a:t>
            </a:fld>
            <a:endParaRPr lang="pt-BR" dirty="0"/>
          </a:p>
        </p:txBody>
      </p:sp>
    </p:spTree>
    <p:extLst>
      <p:ext uri="{BB962C8B-B14F-4D97-AF65-F5344CB8AC3E}">
        <p14:creationId xmlns:p14="http://schemas.microsoft.com/office/powerpoint/2010/main" val="2282858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ayout de Imagem de Texto 1">
    <p:spTree>
      <p:nvGrpSpPr>
        <p:cNvPr id="1" name=""/>
        <p:cNvGrpSpPr/>
        <p:nvPr/>
      </p:nvGrpSpPr>
      <p:grpSpPr>
        <a:xfrm>
          <a:off x="0" y="0"/>
          <a:ext cx="0" cy="0"/>
          <a:chOff x="0" y="0"/>
          <a:chExt cx="0" cy="0"/>
        </a:xfrm>
      </p:grpSpPr>
      <p:sp>
        <p:nvSpPr>
          <p:cNvPr id="7" name="Espaço Reservado para Imagem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096000" y="-1"/>
            <a:ext cx="6096000" cy="6371351"/>
          </a:xfrm>
          <a:solidFill>
            <a:schemeClr val="bg1">
              <a:lumMod val="95000"/>
            </a:schemeClr>
          </a:solidFill>
        </p:spPr>
        <p:txBody>
          <a:bodyPr tIns="1584000" rtlCol="0" anchor="t"/>
          <a:lstStyle>
            <a:lvl1pPr marL="0" indent="0" algn="ctr">
              <a:buNone/>
              <a:defRPr sz="1200" i="1">
                <a:latin typeface="Times New Roman" panose="02020603050405020304" pitchFamily="18" charset="0"/>
                <a:cs typeface="Times New Roman" panose="02020603050405020304" pitchFamily="18" charset="0"/>
              </a:defRPr>
            </a:lvl1pPr>
          </a:lstStyle>
          <a:p>
            <a:pPr rtl="0"/>
            <a:r>
              <a:rPr lang="pt-BR" dirty="0"/>
              <a:t>Insira ou Arraste e Solte sua foto</a:t>
            </a:r>
          </a:p>
        </p:txBody>
      </p:sp>
      <p:sp>
        <p:nvSpPr>
          <p:cNvPr id="2" name="Título 1">
            <a:extLst>
              <a:ext uri="{FF2B5EF4-FFF2-40B4-BE49-F238E27FC236}">
                <a16:creationId xmlns:a16="http://schemas.microsoft.com/office/drawing/2014/main" id="{40EE479C-D1F6-4BAC-80D2-90EF74E3261A}"/>
              </a:ext>
            </a:extLst>
          </p:cNvPr>
          <p:cNvSpPr>
            <a:spLocks noGrp="1"/>
          </p:cNvSpPr>
          <p:nvPr>
            <p:ph type="title" hasCustomPrompt="1"/>
          </p:nvPr>
        </p:nvSpPr>
        <p:spPr>
          <a:xfrm>
            <a:off x="7111800" y="3802899"/>
            <a:ext cx="4648200" cy="985000"/>
          </a:xfrm>
          <a:solidFill>
            <a:schemeClr val="bg1"/>
          </a:solidFill>
        </p:spPr>
        <p:txBody>
          <a:bodyPr lIns="180000" tIns="180000" rIns="180000" bIns="180000" rtlCol="0"/>
          <a:lstStyle>
            <a:lvl1pPr algn="r">
              <a:defRPr sz="4200" b="1" spc="-300">
                <a:solidFill>
                  <a:schemeClr val="tx1">
                    <a:lumMod val="75000"/>
                    <a:lumOff val="25000"/>
                  </a:schemeClr>
                </a:solidFill>
              </a:defRPr>
            </a:lvl1pPr>
          </a:lstStyle>
          <a:p>
            <a:pPr rtl="0"/>
            <a:r>
              <a:rPr lang="pt-BR" dirty="0"/>
              <a:t>Editar título da página</a:t>
            </a:r>
          </a:p>
        </p:txBody>
      </p:sp>
      <p:sp>
        <p:nvSpPr>
          <p:cNvPr id="10" name="Subtítulo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7111800" y="4787900"/>
            <a:ext cx="4648200" cy="1162800"/>
          </a:xfrm>
          <a:solidFill>
            <a:schemeClr val="tx1">
              <a:alpha val="80000"/>
            </a:schemeClr>
          </a:solidFill>
        </p:spPr>
        <p:txBody>
          <a:bodyPr lIns="180000" tIns="180000" rIns="180000" bIns="180000" rtlCol="0"/>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pt-BR" dirty="0"/>
              <a:t>Subtítulo</a:t>
            </a:r>
          </a:p>
        </p:txBody>
      </p:sp>
      <p:sp>
        <p:nvSpPr>
          <p:cNvPr id="3" name="Espaço Reservado para Conteúdo 2">
            <a:extLst>
              <a:ext uri="{FF2B5EF4-FFF2-40B4-BE49-F238E27FC236}">
                <a16:creationId xmlns:a16="http://schemas.microsoft.com/office/drawing/2014/main" id="{A22238F2-C6EC-476F-8371-119AECBA5622}"/>
              </a:ext>
            </a:extLst>
          </p:cNvPr>
          <p:cNvSpPr>
            <a:spLocks noGrp="1"/>
          </p:cNvSpPr>
          <p:nvPr>
            <p:ph sz="half" idx="1"/>
          </p:nvPr>
        </p:nvSpPr>
        <p:spPr>
          <a:xfrm>
            <a:off x="432000" y="2668686"/>
            <a:ext cx="5472000" cy="2999426"/>
          </a:xfrm>
        </p:spPr>
        <p:txBody>
          <a:bodyPr rtlCol="0"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pt-BR" dirty="0"/>
          </a:p>
        </p:txBody>
      </p:sp>
      <p:sp>
        <p:nvSpPr>
          <p:cNvPr id="4" name="Espaço Reservado para Rodapé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pt-BR" dirty="0"/>
              <a:t>Adicionar um rodapé</a:t>
            </a:r>
          </a:p>
        </p:txBody>
      </p:sp>
      <p:sp>
        <p:nvSpPr>
          <p:cNvPr id="5" name="Espaço reservado para o número do slide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rtlCol="0"/>
          <a:lstStyle/>
          <a:p>
            <a:pPr rtl="0"/>
            <a:fld id="{19B51A1E-902D-48AF-9020-955120F399B6}" type="slidenum">
              <a:rPr lang="pt-BR" smtClean="0"/>
              <a:pPr rtl="0"/>
              <a:t>‹nº›</a:t>
            </a:fld>
            <a:endParaRPr lang="pt-BR" dirty="0"/>
          </a:p>
        </p:txBody>
      </p:sp>
      <p:sp>
        <p:nvSpPr>
          <p:cNvPr id="8" name="Retângulo 7">
            <a:extLst>
              <a:ext uri="{FF2B5EF4-FFF2-40B4-BE49-F238E27FC236}">
                <a16:creationId xmlns:a16="http://schemas.microsoft.com/office/drawing/2014/main" id="{1508F53F-6AA2-4060-904A-BC90211DC043}"/>
              </a:ext>
            </a:extLst>
          </p:cNvPr>
          <p:cNvSpPr/>
          <p:nvPr userDrawn="1"/>
        </p:nvSpPr>
        <p:spPr>
          <a:xfrm>
            <a:off x="9348588" y="3700775"/>
            <a:ext cx="2411412" cy="1148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pt-BR" dirty="0"/>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yout de Imagem de Texto 2">
    <p:spTree>
      <p:nvGrpSpPr>
        <p:cNvPr id="1" name=""/>
        <p:cNvGrpSpPr/>
        <p:nvPr/>
      </p:nvGrpSpPr>
      <p:grpSpPr>
        <a:xfrm>
          <a:off x="0" y="0"/>
          <a:ext cx="0" cy="0"/>
          <a:chOff x="0" y="0"/>
          <a:chExt cx="0" cy="0"/>
        </a:xfrm>
      </p:grpSpPr>
      <p:sp>
        <p:nvSpPr>
          <p:cNvPr id="7" name="Espaço Reservado para Imagem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6096000" cy="6371351"/>
          </a:xfrm>
          <a:solidFill>
            <a:schemeClr val="bg1">
              <a:lumMod val="95000"/>
            </a:schemeClr>
          </a:solidFill>
        </p:spPr>
        <p:txBody>
          <a:bodyPr tIns="1584000" rtlCol="0" anchor="t"/>
          <a:lstStyle>
            <a:lvl1pPr marL="0" indent="0" algn="ctr">
              <a:buNone/>
              <a:defRPr sz="1200" i="1">
                <a:latin typeface="Times New Roman" panose="02020603050405020304" pitchFamily="18" charset="0"/>
                <a:cs typeface="Times New Roman" panose="02020603050405020304" pitchFamily="18" charset="0"/>
              </a:defRPr>
            </a:lvl1pPr>
          </a:lstStyle>
          <a:p>
            <a:pPr rtl="0"/>
            <a:r>
              <a:rPr lang="pt-BR" dirty="0"/>
              <a:t>Insira ou Arraste e Solte sua foto</a:t>
            </a:r>
          </a:p>
        </p:txBody>
      </p:sp>
      <p:sp>
        <p:nvSpPr>
          <p:cNvPr id="2" name="Título 1">
            <a:extLst>
              <a:ext uri="{FF2B5EF4-FFF2-40B4-BE49-F238E27FC236}">
                <a16:creationId xmlns:a16="http://schemas.microsoft.com/office/drawing/2014/main" id="{40EE479C-D1F6-4BAC-80D2-90EF74E3261A}"/>
              </a:ext>
            </a:extLst>
          </p:cNvPr>
          <p:cNvSpPr>
            <a:spLocks noGrp="1"/>
          </p:cNvSpPr>
          <p:nvPr>
            <p:ph type="title" hasCustomPrompt="1"/>
          </p:nvPr>
        </p:nvSpPr>
        <p:spPr>
          <a:xfrm>
            <a:off x="5118100" y="1869795"/>
            <a:ext cx="6641900" cy="1124345"/>
          </a:xfrm>
          <a:solidFill>
            <a:schemeClr val="bg1">
              <a:lumMod val="95000"/>
            </a:schemeClr>
          </a:solidFill>
        </p:spPr>
        <p:txBody>
          <a:bodyPr lIns="180000" tIns="180000" rIns="180000" bIns="180000" rtlCol="0"/>
          <a:lstStyle>
            <a:lvl1pPr algn="l">
              <a:defRPr sz="3900" b="1" spc="-300">
                <a:solidFill>
                  <a:schemeClr val="tx1">
                    <a:lumMod val="75000"/>
                    <a:lumOff val="25000"/>
                  </a:schemeClr>
                </a:solidFill>
              </a:defRPr>
            </a:lvl1pPr>
          </a:lstStyle>
          <a:p>
            <a:pPr rtl="0"/>
            <a:r>
              <a:rPr lang="pt-BR" dirty="0"/>
              <a:t>Clique para editar o título da página</a:t>
            </a:r>
          </a:p>
        </p:txBody>
      </p:sp>
      <p:sp>
        <p:nvSpPr>
          <p:cNvPr id="10" name="Subtítulo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5118334" y="2994141"/>
            <a:ext cx="6641626" cy="590155"/>
          </a:xfrm>
          <a:solidFill>
            <a:schemeClr val="tx1">
              <a:alpha val="80000"/>
            </a:schemeClr>
          </a:solidFill>
        </p:spPr>
        <p:txBody>
          <a:bodyPr lIns="180000" tIns="180000" rIns="180000" bIns="180000" rtlCol="0"/>
          <a:lstStyle>
            <a:lvl1pPr marL="0" indent="0" algn="l">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pt-BR" dirty="0"/>
              <a:t>Subtítulo</a:t>
            </a:r>
          </a:p>
        </p:txBody>
      </p:sp>
      <p:sp>
        <p:nvSpPr>
          <p:cNvPr id="3" name="Espaço Reservado para Conteúdo 2">
            <a:extLst>
              <a:ext uri="{FF2B5EF4-FFF2-40B4-BE49-F238E27FC236}">
                <a16:creationId xmlns:a16="http://schemas.microsoft.com/office/drawing/2014/main" id="{A22238F2-C6EC-476F-8371-119AECBA5622}"/>
              </a:ext>
            </a:extLst>
          </p:cNvPr>
          <p:cNvSpPr>
            <a:spLocks noGrp="1"/>
          </p:cNvSpPr>
          <p:nvPr>
            <p:ph sz="half" idx="1"/>
          </p:nvPr>
        </p:nvSpPr>
        <p:spPr>
          <a:xfrm>
            <a:off x="6288000" y="3763648"/>
            <a:ext cx="5472000" cy="2428351"/>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pt-BR" dirty="0"/>
          </a:p>
        </p:txBody>
      </p:sp>
      <p:sp>
        <p:nvSpPr>
          <p:cNvPr id="4" name="Espaço Reservado para Rodapé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pt-BR" dirty="0"/>
              <a:t>Adicionar um rodapé</a:t>
            </a:r>
          </a:p>
        </p:txBody>
      </p:sp>
      <p:sp>
        <p:nvSpPr>
          <p:cNvPr id="5" name="Espaço reservado para o número do slide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rtlCol="0"/>
          <a:lstStyle/>
          <a:p>
            <a:pPr rtl="0"/>
            <a:fld id="{19B51A1E-902D-48AF-9020-955120F399B6}" type="slidenum">
              <a:rPr lang="pt-BR" smtClean="0"/>
              <a:pPr rtl="0"/>
              <a:t>‹nº›</a:t>
            </a:fld>
            <a:endParaRPr lang="pt-BR" dirty="0"/>
          </a:p>
        </p:txBody>
      </p:sp>
      <p:sp>
        <p:nvSpPr>
          <p:cNvPr id="8" name="Retângulo 7">
            <a:extLst>
              <a:ext uri="{FF2B5EF4-FFF2-40B4-BE49-F238E27FC236}">
                <a16:creationId xmlns:a16="http://schemas.microsoft.com/office/drawing/2014/main" id="{FA5285E0-8F27-49C4-AADF-92A3B72D41FD}"/>
              </a:ext>
            </a:extLst>
          </p:cNvPr>
          <p:cNvSpPr/>
          <p:nvPr userDrawn="1"/>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pt-BR" dirty="0"/>
          </a:p>
        </p:txBody>
      </p:sp>
    </p:spTree>
    <p:extLst>
      <p:ext uri="{BB962C8B-B14F-4D97-AF65-F5344CB8AC3E}">
        <p14:creationId xmlns:p14="http://schemas.microsoft.com/office/powerpoint/2010/main" val="38438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pt-BR" dirty="0"/>
              <a:t>Clique para editar o título da página</a:t>
            </a:r>
          </a:p>
        </p:txBody>
      </p:sp>
      <p:sp>
        <p:nvSpPr>
          <p:cNvPr id="9" name="Subtítulo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pt-BR" dirty="0"/>
              <a:t>Subtítulo</a:t>
            </a:r>
          </a:p>
        </p:txBody>
      </p:sp>
      <p:sp>
        <p:nvSpPr>
          <p:cNvPr id="3" name="Espaço Reservado para Comparação à Esquerda 1">
            <a:extLst>
              <a:ext uri="{FF2B5EF4-FFF2-40B4-BE49-F238E27FC236}">
                <a16:creationId xmlns:a16="http://schemas.microsoft.com/office/drawing/2014/main" id="{9322B50D-6A7D-41C6-BA57-613BC231DF36}"/>
              </a:ext>
            </a:extLst>
          </p:cNvPr>
          <p:cNvSpPr>
            <a:spLocks noGrp="1"/>
          </p:cNvSpPr>
          <p:nvPr>
            <p:ph type="body" idx="1"/>
          </p:nvPr>
        </p:nvSpPr>
        <p:spPr>
          <a:xfrm>
            <a:off x="432000" y="1515834"/>
            <a:ext cx="5472000" cy="360000"/>
          </a:xfrm>
        </p:spPr>
        <p:txBody>
          <a:bodyPr rtlCol="0"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a:t>Clique para editar os estilos de texto Mestres</a:t>
            </a:r>
          </a:p>
        </p:txBody>
      </p:sp>
      <p:sp>
        <p:nvSpPr>
          <p:cNvPr id="4" name="Espaço Reservado para Conteúdo 2">
            <a:extLst>
              <a:ext uri="{FF2B5EF4-FFF2-40B4-BE49-F238E27FC236}">
                <a16:creationId xmlns:a16="http://schemas.microsoft.com/office/drawing/2014/main" id="{9FD584DA-F775-47B8-A1D7-6556AD5FCBD2}"/>
              </a:ext>
            </a:extLst>
          </p:cNvPr>
          <p:cNvSpPr>
            <a:spLocks noGrp="1"/>
          </p:cNvSpPr>
          <p:nvPr>
            <p:ph sz="half" idx="2"/>
          </p:nvPr>
        </p:nvSpPr>
        <p:spPr>
          <a:xfrm>
            <a:off x="432000" y="2023668"/>
            <a:ext cx="5472000" cy="4168332"/>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pt-BR" dirty="0"/>
          </a:p>
        </p:txBody>
      </p:sp>
      <p:sp>
        <p:nvSpPr>
          <p:cNvPr id="12" name="Espaço Reservado para Comparação à Esquerda 2">
            <a:extLst>
              <a:ext uri="{FF2B5EF4-FFF2-40B4-BE49-F238E27FC236}">
                <a16:creationId xmlns:a16="http://schemas.microsoft.com/office/drawing/2014/main" id="{78A963F8-6F6E-440E-B3B3-DDE13C083A36}"/>
              </a:ext>
            </a:extLst>
          </p:cNvPr>
          <p:cNvSpPr>
            <a:spLocks noGrp="1"/>
          </p:cNvSpPr>
          <p:nvPr>
            <p:ph type="body" sz="quarter" idx="13"/>
          </p:nvPr>
        </p:nvSpPr>
        <p:spPr>
          <a:xfrm>
            <a:off x="6300000" y="1516359"/>
            <a:ext cx="5472000" cy="358775"/>
          </a:xfrm>
        </p:spPr>
        <p:txBody>
          <a:bodyPr rtlCol="0"/>
          <a:lstStyle>
            <a:lvl1pPr marL="0" indent="0">
              <a:buNone/>
              <a:defRPr sz="2400" b="1"/>
            </a:lvl1pPr>
          </a:lstStyle>
          <a:p>
            <a:pPr lvl="0" rtl="0"/>
            <a:r>
              <a:rPr lang="pt-BR"/>
              <a:t>Clique para editar os estilos de texto Mestres</a:t>
            </a:r>
          </a:p>
        </p:txBody>
      </p:sp>
      <p:sp>
        <p:nvSpPr>
          <p:cNvPr id="8" name="Espaço reservado para texto 4">
            <a:extLst>
              <a:ext uri="{FF2B5EF4-FFF2-40B4-BE49-F238E27FC236}">
                <a16:creationId xmlns:a16="http://schemas.microsoft.com/office/drawing/2014/main" id="{DF0A5256-B267-47DA-858A-0F3867CB6139}"/>
              </a:ext>
            </a:extLst>
          </p:cNvPr>
          <p:cNvSpPr>
            <a:spLocks noGrp="1"/>
          </p:cNvSpPr>
          <p:nvPr>
            <p:ph type="body" sz="quarter" idx="12"/>
          </p:nvPr>
        </p:nvSpPr>
        <p:spPr>
          <a:xfrm>
            <a:off x="6299887" y="2020359"/>
            <a:ext cx="5472113" cy="4170891"/>
          </a:xfrm>
        </p:spPr>
        <p:txBody>
          <a:bodyPr rtlCol="0"/>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pt-BR" dirty="0"/>
          </a:p>
        </p:txBody>
      </p:sp>
      <p:sp>
        <p:nvSpPr>
          <p:cNvPr id="5" name="Espaço Reservado para Rodapé 4">
            <a:extLst>
              <a:ext uri="{FF2B5EF4-FFF2-40B4-BE49-F238E27FC236}">
                <a16:creationId xmlns:a16="http://schemas.microsoft.com/office/drawing/2014/main" id="{646B8F99-FAB0-4B33-87ED-9FF46D11A907}"/>
              </a:ext>
            </a:extLst>
          </p:cNvPr>
          <p:cNvSpPr>
            <a:spLocks noGrp="1"/>
          </p:cNvSpPr>
          <p:nvPr>
            <p:ph type="ftr" sz="quarter" idx="14"/>
          </p:nvPr>
        </p:nvSpPr>
        <p:spPr/>
        <p:txBody>
          <a:bodyPr rtlCol="0"/>
          <a:lstStyle/>
          <a:p>
            <a:pPr rtl="0"/>
            <a:r>
              <a:rPr lang="pt-BR" dirty="0"/>
              <a:t>Adicionar um rodapé</a:t>
            </a:r>
          </a:p>
        </p:txBody>
      </p:sp>
      <p:sp>
        <p:nvSpPr>
          <p:cNvPr id="6" name="Espaço reservado para o número do slide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rtlCol="0"/>
          <a:lstStyle/>
          <a:p>
            <a:pPr rtl="0"/>
            <a:fld id="{19B51A1E-902D-48AF-9020-955120F399B6}" type="slidenum">
              <a:rPr lang="pt-BR" smtClean="0"/>
              <a:pPr rtl="0"/>
              <a:t>‹nº›</a:t>
            </a:fld>
            <a:endParaRPr lang="pt-BR" dirty="0"/>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oto Grande">
    <p:spTree>
      <p:nvGrpSpPr>
        <p:cNvPr id="1" name=""/>
        <p:cNvGrpSpPr/>
        <p:nvPr/>
      </p:nvGrpSpPr>
      <p:grpSpPr>
        <a:xfrm>
          <a:off x="0" y="0"/>
          <a:ext cx="0" cy="0"/>
          <a:chOff x="0" y="0"/>
          <a:chExt cx="0" cy="0"/>
        </a:xfrm>
      </p:grpSpPr>
      <p:sp>
        <p:nvSpPr>
          <p:cNvPr id="7" name="Espaço Reservado para Imagem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12192000" cy="6371350"/>
          </a:xfrm>
          <a:solidFill>
            <a:schemeClr val="bg1">
              <a:lumMod val="8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pt-BR" dirty="0"/>
              <a:t>Insira ou Arraste e Solte sua foto</a:t>
            </a:r>
          </a:p>
        </p:txBody>
      </p:sp>
      <p:sp>
        <p:nvSpPr>
          <p:cNvPr id="3" name="Espaço Reservado para Conteúdo 2">
            <a:extLst>
              <a:ext uri="{FF2B5EF4-FFF2-40B4-BE49-F238E27FC236}">
                <a16:creationId xmlns:a16="http://schemas.microsoft.com/office/drawing/2014/main" id="{A22238F2-C6EC-476F-8371-119AECBA5622}"/>
              </a:ext>
            </a:extLst>
          </p:cNvPr>
          <p:cNvSpPr>
            <a:spLocks noGrp="1"/>
          </p:cNvSpPr>
          <p:nvPr>
            <p:ph sz="half" idx="1" hasCustomPrompt="1"/>
          </p:nvPr>
        </p:nvSpPr>
        <p:spPr>
          <a:xfrm>
            <a:off x="6096000" y="5359400"/>
            <a:ext cx="5664000" cy="565899"/>
          </a:xfrm>
          <a:solidFill>
            <a:schemeClr val="tx1"/>
          </a:solidFill>
        </p:spPr>
        <p:txBody>
          <a:bodyPr lIns="180000" tIns="180000" rIns="180000" bIns="180000" rtlCol="0" anchor="ctr"/>
          <a:lstStyle>
            <a:lvl1pPr marL="0" indent="0" algn="r">
              <a:buNone/>
              <a:defRPr>
                <a:solidFill>
                  <a:schemeClr val="bg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pt-BR" dirty="0"/>
              <a:t>Insira sua legenda</a:t>
            </a:r>
          </a:p>
        </p:txBody>
      </p:sp>
      <p:sp>
        <p:nvSpPr>
          <p:cNvPr id="4" name="Espaço Reservado para Rodapé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pt-BR" dirty="0"/>
              <a:t>Adicionar um rodapé</a:t>
            </a:r>
          </a:p>
        </p:txBody>
      </p:sp>
      <p:sp>
        <p:nvSpPr>
          <p:cNvPr id="2" name="Espaço Reservado para o Número do Slide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rtlCol="0"/>
          <a:lstStyle/>
          <a:p>
            <a:pPr rtl="0"/>
            <a:fld id="{19B51A1E-902D-48AF-9020-955120F399B6}" type="slidenum">
              <a:rPr lang="pt-BR" smtClean="0"/>
              <a:pPr rtl="0"/>
              <a:t>‹nº›</a:t>
            </a:fld>
            <a:endParaRPr lang="pt-BR" dirty="0"/>
          </a:p>
        </p:txBody>
      </p:sp>
      <p:sp>
        <p:nvSpPr>
          <p:cNvPr id="5" name="Título 4">
            <a:extLst>
              <a:ext uri="{FF2B5EF4-FFF2-40B4-BE49-F238E27FC236}">
                <a16:creationId xmlns:a16="http://schemas.microsoft.com/office/drawing/2014/main" id="{7F8E7C83-06D7-4C5B-85B7-0E5713B4FAB3}"/>
              </a:ext>
            </a:extLst>
          </p:cNvPr>
          <p:cNvSpPr>
            <a:spLocks noGrp="1"/>
          </p:cNvSpPr>
          <p:nvPr>
            <p:ph type="title" hasCustomPrompt="1"/>
          </p:nvPr>
        </p:nvSpPr>
        <p:spPr/>
        <p:txBody>
          <a:bodyPr rtlCol="0"/>
          <a:lstStyle/>
          <a:p>
            <a:pPr rtl="0"/>
            <a:r>
              <a:rPr lang="pt-BR" dirty="0"/>
              <a:t>Clique para editar o estilo do título Mestre</a:t>
            </a:r>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brigado">
    <p:bg>
      <p:bgPr>
        <a:solidFill>
          <a:schemeClr val="bg1">
            <a:lumMod val="95000"/>
          </a:schemeClr>
        </a:solidFill>
        <a:effectLst/>
      </p:bgPr>
    </p:bg>
    <p:spTree>
      <p:nvGrpSpPr>
        <p:cNvPr id="1" name=""/>
        <p:cNvGrpSpPr/>
        <p:nvPr/>
      </p:nvGrpSpPr>
      <p:grpSpPr>
        <a:xfrm>
          <a:off x="0" y="0"/>
          <a:ext cx="0" cy="0"/>
          <a:chOff x="0" y="0"/>
          <a:chExt cx="0" cy="0"/>
        </a:xfrm>
      </p:grpSpPr>
      <p:sp>
        <p:nvSpPr>
          <p:cNvPr id="41" name="Espaço Reservado para Imagem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102" cy="6804025"/>
          </a:xfrm>
          <a:solidFill>
            <a:schemeClr val="bg1">
              <a:lumMod val="85000"/>
            </a:schemeClr>
          </a:solidFill>
        </p:spPr>
        <p:txBody>
          <a:bodyPr tIns="0"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pt-BR" dirty="0"/>
              <a:t>Insira ou Arraste e Solte sua Foto Aqui</a:t>
            </a:r>
          </a:p>
        </p:txBody>
      </p:sp>
      <p:sp>
        <p:nvSpPr>
          <p:cNvPr id="2" name="Título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8458200" y="2798354"/>
            <a:ext cx="3733800" cy="1013684"/>
          </a:xfrm>
          <a:solidFill>
            <a:schemeClr val="bg1"/>
          </a:solidFill>
        </p:spPr>
        <p:txBody>
          <a:bodyPr vert="horz" lIns="180000" tIns="180000" rIns="252000" bIns="180000" rtlCol="0" anchor="t">
            <a:noAutofit/>
          </a:bodyPr>
          <a:lstStyle>
            <a:lvl1pPr algn="r">
              <a:defRPr lang="en-ZA" sz="6000" b="1" spc="-300" dirty="0"/>
            </a:lvl1pPr>
          </a:lstStyle>
          <a:p>
            <a:pPr lvl="0" algn="r" rtl="0"/>
            <a:r>
              <a:rPr lang="pt-BR" dirty="0"/>
              <a:t>Obrigado</a:t>
            </a:r>
          </a:p>
        </p:txBody>
      </p:sp>
      <p:sp>
        <p:nvSpPr>
          <p:cNvPr id="9" name="Espaço Reservado para Texto 5">
            <a:extLst>
              <a:ext uri="{FF2B5EF4-FFF2-40B4-BE49-F238E27FC236}">
                <a16:creationId xmlns:a16="http://schemas.microsoft.com/office/drawing/2014/main" id="{52FA7FC9-E40E-4144-84E4-34E3722E9A6D}"/>
              </a:ext>
            </a:extLst>
          </p:cNvPr>
          <p:cNvSpPr>
            <a:spLocks noGrp="1"/>
          </p:cNvSpPr>
          <p:nvPr>
            <p:ph type="body" sz="quarter" idx="15" hasCustomPrompt="1"/>
          </p:nvPr>
        </p:nvSpPr>
        <p:spPr>
          <a:xfrm>
            <a:off x="8458200" y="3957705"/>
            <a:ext cx="2910342" cy="316800"/>
          </a:xfrm>
          <a:solidFill>
            <a:schemeClr val="tx1">
              <a:lumMod val="75000"/>
              <a:lumOff val="25000"/>
            </a:schemeClr>
          </a:solidFill>
        </p:spPr>
        <p:txBody>
          <a:bodyPr rIns="72000" rtlCol="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pt-BR" dirty="0"/>
              <a:t>Nome completo</a:t>
            </a:r>
          </a:p>
        </p:txBody>
      </p:sp>
      <p:sp>
        <p:nvSpPr>
          <p:cNvPr id="10" name="Espaço Reservado para Texto 6">
            <a:extLst>
              <a:ext uri="{FF2B5EF4-FFF2-40B4-BE49-F238E27FC236}">
                <a16:creationId xmlns:a16="http://schemas.microsoft.com/office/drawing/2014/main" id="{97289182-4FE6-4A18-9775-4588D5801CF6}"/>
              </a:ext>
            </a:extLst>
          </p:cNvPr>
          <p:cNvSpPr>
            <a:spLocks noGrp="1"/>
          </p:cNvSpPr>
          <p:nvPr>
            <p:ph type="body" sz="quarter" idx="16" hasCustomPrompt="1"/>
          </p:nvPr>
        </p:nvSpPr>
        <p:spPr>
          <a:xfrm>
            <a:off x="8458200" y="4306722"/>
            <a:ext cx="2910342" cy="316800"/>
          </a:xfrm>
          <a:solidFill>
            <a:schemeClr val="tx1">
              <a:lumMod val="75000"/>
              <a:lumOff val="25000"/>
            </a:schemeClr>
          </a:solidFill>
        </p:spPr>
        <p:txBody>
          <a:bodyPr rIns="72000" rtlCol="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pt-BR" dirty="0"/>
              <a:t>Número do telefone</a:t>
            </a:r>
          </a:p>
        </p:txBody>
      </p:sp>
      <p:sp>
        <p:nvSpPr>
          <p:cNvPr id="11" name="Espaço Reservado para Texto 7">
            <a:extLst>
              <a:ext uri="{FF2B5EF4-FFF2-40B4-BE49-F238E27FC236}">
                <a16:creationId xmlns:a16="http://schemas.microsoft.com/office/drawing/2014/main" id="{BD4E94C7-6CAF-4FEE-9E02-D3D3A2AC5EAF}"/>
              </a:ext>
            </a:extLst>
          </p:cNvPr>
          <p:cNvSpPr>
            <a:spLocks noGrp="1"/>
          </p:cNvSpPr>
          <p:nvPr>
            <p:ph type="body" sz="quarter" idx="17" hasCustomPrompt="1"/>
          </p:nvPr>
        </p:nvSpPr>
        <p:spPr>
          <a:xfrm>
            <a:off x="8458200" y="4655739"/>
            <a:ext cx="2910342" cy="316800"/>
          </a:xfrm>
          <a:solidFill>
            <a:schemeClr val="tx1">
              <a:lumMod val="75000"/>
              <a:lumOff val="25000"/>
            </a:schemeClr>
          </a:solidFill>
        </p:spPr>
        <p:txBody>
          <a:bodyPr rIns="72000" rtlCol="0" anchor="ctr"/>
          <a:lstStyle>
            <a:lvl1pPr marL="0" indent="0" algn="r">
              <a:lnSpc>
                <a:spcPct val="70000"/>
              </a:lnSpc>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pt-BR" dirty="0"/>
              <a:t>Contato por </a:t>
            </a:r>
            <a:r>
              <a:rPr lang="pt-BR" dirty="0" err="1"/>
              <a:t>Email</a:t>
            </a:r>
            <a:r>
              <a:rPr lang="pt-BR" dirty="0"/>
              <a:t> ou Mídia Social</a:t>
            </a:r>
          </a:p>
        </p:txBody>
      </p:sp>
      <p:sp>
        <p:nvSpPr>
          <p:cNvPr id="12" name="Espaço Reservado para Texto 8">
            <a:extLst>
              <a:ext uri="{FF2B5EF4-FFF2-40B4-BE49-F238E27FC236}">
                <a16:creationId xmlns:a16="http://schemas.microsoft.com/office/drawing/2014/main" id="{0DE421A3-3C59-48FC-BC3B-007ADFBEB4FE}"/>
              </a:ext>
            </a:extLst>
          </p:cNvPr>
          <p:cNvSpPr>
            <a:spLocks noGrp="1"/>
          </p:cNvSpPr>
          <p:nvPr>
            <p:ph type="body" sz="quarter" idx="18" hasCustomPrompt="1"/>
          </p:nvPr>
        </p:nvSpPr>
        <p:spPr>
          <a:xfrm>
            <a:off x="8458200" y="5004756"/>
            <a:ext cx="2910342" cy="316800"/>
          </a:xfrm>
          <a:solidFill>
            <a:schemeClr val="tx1">
              <a:lumMod val="75000"/>
              <a:lumOff val="25000"/>
            </a:schemeClr>
          </a:solidFill>
        </p:spPr>
        <p:txBody>
          <a:bodyPr rIns="72000" rtlCol="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pt-BR" dirty="0"/>
              <a:t>Site da empresa</a:t>
            </a:r>
          </a:p>
        </p:txBody>
      </p:sp>
      <p:sp>
        <p:nvSpPr>
          <p:cNvPr id="15" name="Retângulo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14" name="Retângulo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13" name="Retângulo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8" name="Retângulo 7">
            <a:extLst>
              <a:ext uri="{FF2B5EF4-FFF2-40B4-BE49-F238E27FC236}">
                <a16:creationId xmlns:a16="http://schemas.microsoft.com/office/drawing/2014/main" id="{51DD44D8-4A8F-4693-B90A-166855B29D25}"/>
              </a:ext>
            </a:extLst>
          </p:cNvPr>
          <p:cNvSpPr/>
          <p:nvPr userDrawn="1"/>
        </p:nvSpPr>
        <p:spPr>
          <a:xfrm>
            <a:off x="8458200" y="2685912"/>
            <a:ext cx="3733800"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5" name="Espaço Reservado para o Número do Slide 4">
            <a:extLst>
              <a:ext uri="{FF2B5EF4-FFF2-40B4-BE49-F238E27FC236}">
                <a16:creationId xmlns:a16="http://schemas.microsoft.com/office/drawing/2014/main" id="{222FB6A7-1E80-487C-93E6-DCAA8751EF21}"/>
              </a:ext>
            </a:extLst>
          </p:cNvPr>
          <p:cNvSpPr>
            <a:spLocks noGrp="1"/>
          </p:cNvSpPr>
          <p:nvPr>
            <p:ph type="sldNum" sz="quarter" idx="20"/>
          </p:nvPr>
        </p:nvSpPr>
        <p:spPr/>
        <p:txBody>
          <a:bodyPr rtlCol="0"/>
          <a:lstStyle/>
          <a:p>
            <a:pPr rtl="0"/>
            <a:fld id="{19B51A1E-902D-48AF-9020-955120F399B6}" type="slidenum">
              <a:rPr lang="pt-BR" smtClean="0"/>
              <a:pPr rtl="0"/>
              <a:t>‹nº›</a:t>
            </a:fld>
            <a:endParaRPr lang="pt-BR" dirty="0"/>
          </a:p>
        </p:txBody>
      </p:sp>
    </p:spTree>
    <p:extLst>
      <p:ext uri="{BB962C8B-B14F-4D97-AF65-F5344CB8AC3E}">
        <p14:creationId xmlns:p14="http://schemas.microsoft.com/office/powerpoint/2010/main" val="2049663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rtlCol="0"/>
          <a:lstStyle>
            <a:lvl1pPr>
              <a:defRPr>
                <a:solidFill>
                  <a:schemeClr val="tx1">
                    <a:lumMod val="75000"/>
                    <a:lumOff val="25000"/>
                  </a:schemeClr>
                </a:solidFill>
              </a:defRPr>
            </a:lvl1pPr>
          </a:lstStyle>
          <a:p>
            <a:pPr rtl="0"/>
            <a:r>
              <a:rPr lang="pt-BR" dirty="0"/>
              <a:t>Clique para editar o título da página</a:t>
            </a:r>
          </a:p>
        </p:txBody>
      </p:sp>
      <p:sp>
        <p:nvSpPr>
          <p:cNvPr id="7" name="Subtítulo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pt-BR" dirty="0"/>
              <a:t>Subtítulo</a:t>
            </a:r>
          </a:p>
        </p:txBody>
      </p:sp>
      <p:sp>
        <p:nvSpPr>
          <p:cNvPr id="3" name="Espaço Reservado para Conteúdo 2">
            <a:extLst>
              <a:ext uri="{FF2B5EF4-FFF2-40B4-BE49-F238E27FC236}">
                <a16:creationId xmlns:a16="http://schemas.microsoft.com/office/drawing/2014/main" id="{B1948E38-8FB0-4E51-A01C-C88794372E50}"/>
              </a:ext>
            </a:extLst>
          </p:cNvPr>
          <p:cNvSpPr>
            <a:spLocks noGrp="1"/>
          </p:cNvSpPr>
          <p:nvPr>
            <p:ph idx="1"/>
          </p:nvPr>
        </p:nvSpPr>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pt-BR" dirty="0"/>
          </a:p>
        </p:txBody>
      </p:sp>
      <p:sp>
        <p:nvSpPr>
          <p:cNvPr id="4" name="Espaço Reservado para Rodapé 3">
            <a:extLst>
              <a:ext uri="{FF2B5EF4-FFF2-40B4-BE49-F238E27FC236}">
                <a16:creationId xmlns:a16="http://schemas.microsoft.com/office/drawing/2014/main" id="{E8FE0EB3-0FF4-4285-B9D3-90A5751B7BBF}"/>
              </a:ext>
            </a:extLst>
          </p:cNvPr>
          <p:cNvSpPr>
            <a:spLocks noGrp="1"/>
          </p:cNvSpPr>
          <p:nvPr>
            <p:ph type="ftr" sz="quarter" idx="12"/>
          </p:nvPr>
        </p:nvSpPr>
        <p:spPr/>
        <p:txBody>
          <a:bodyPr rtlCol="0"/>
          <a:lstStyle/>
          <a:p>
            <a:pPr rtl="0"/>
            <a:r>
              <a:rPr lang="pt-BR" dirty="0"/>
              <a:t>Adicionar um rodapé</a:t>
            </a:r>
          </a:p>
        </p:txBody>
      </p:sp>
      <p:sp>
        <p:nvSpPr>
          <p:cNvPr id="5" name="Espaço reservado para o número do slide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rtlCol="0"/>
          <a:lstStyle/>
          <a:p>
            <a:pPr rtl="0"/>
            <a:fld id="{19B51A1E-902D-48AF-9020-955120F399B6}" type="slidenum">
              <a:rPr lang="pt-BR" smtClean="0"/>
              <a:pPr rtl="0"/>
              <a:t>‹nº›</a:t>
            </a:fld>
            <a:endParaRPr lang="pt-BR" dirty="0"/>
          </a:p>
        </p:txBody>
      </p:sp>
    </p:spTree>
    <p:extLst>
      <p:ext uri="{BB962C8B-B14F-4D97-AF65-F5344CB8AC3E}">
        <p14:creationId xmlns:p14="http://schemas.microsoft.com/office/powerpoint/2010/main" val="173450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3EB0D177-9AA4-42F4-9CD7-CD206217CA6D}"/>
              </a:ext>
            </a:extLst>
          </p:cNvPr>
          <p:cNvSpPr/>
          <p:nvPr userDrawn="1"/>
        </p:nvSpPr>
        <p:spPr>
          <a:xfrm>
            <a:off x="9780101" y="6371351"/>
            <a:ext cx="1979897" cy="4319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28" name="Retângulo 27">
            <a:extLst>
              <a:ext uri="{FF2B5EF4-FFF2-40B4-BE49-F238E27FC236}">
                <a16:creationId xmlns:a16="http://schemas.microsoft.com/office/drawing/2014/main" id="{C825DB53-D610-4A40-AFDC-EBC47DB613CE}"/>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31" name="Forma livre: Forma 30">
            <a:extLst>
              <a:ext uri="{FF2B5EF4-FFF2-40B4-BE49-F238E27FC236}">
                <a16:creationId xmlns:a16="http://schemas.microsoft.com/office/drawing/2014/main" id="{C2B9A6A4-83D0-40B1-8B15-964C84BF0705}"/>
              </a:ext>
            </a:extLst>
          </p:cNvPr>
          <p:cNvSpPr/>
          <p:nvPr userDrawn="1"/>
        </p:nvSpPr>
        <p:spPr>
          <a:xfrm>
            <a:off x="0" y="6371351"/>
            <a:ext cx="9780102" cy="432000"/>
          </a:xfrm>
          <a:custGeom>
            <a:avLst/>
            <a:gdLst>
              <a:gd name="connsiteX0" fmla="*/ 0 w 9780102"/>
              <a:gd name="connsiteY0" fmla="*/ 0 h 432000"/>
              <a:gd name="connsiteX1" fmla="*/ 9780102 w 9780102"/>
              <a:gd name="connsiteY1" fmla="*/ 0 h 432000"/>
              <a:gd name="connsiteX2" fmla="*/ 9780102 w 9780102"/>
              <a:gd name="connsiteY2" fmla="*/ 432000 h 432000"/>
              <a:gd name="connsiteX3" fmla="*/ 0 w 9780102"/>
              <a:gd name="connsiteY3" fmla="*/ 432000 h 432000"/>
            </a:gdLst>
            <a:ahLst/>
            <a:cxnLst>
              <a:cxn ang="0">
                <a:pos x="connsiteX0" y="connsiteY0"/>
              </a:cxn>
              <a:cxn ang="0">
                <a:pos x="connsiteX1" y="connsiteY1"/>
              </a:cxn>
              <a:cxn ang="0">
                <a:pos x="connsiteX2" y="connsiteY2"/>
              </a:cxn>
              <a:cxn ang="0">
                <a:pos x="connsiteX3" y="connsiteY3"/>
              </a:cxn>
            </a:cxnLst>
            <a:rect l="l" t="t" r="r" b="b"/>
            <a:pathLst>
              <a:path w="9780102" h="432000">
                <a:moveTo>
                  <a:pt x="0" y="0"/>
                </a:moveTo>
                <a:lnTo>
                  <a:pt x="9780102" y="0"/>
                </a:lnTo>
                <a:lnTo>
                  <a:pt x="9780102" y="432000"/>
                </a:lnTo>
                <a:lnTo>
                  <a:pt x="0" y="43200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2" name="Espaço Reservado para Título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pPr rtl="0"/>
            <a:r>
              <a:rPr lang="pt-BR" dirty="0"/>
              <a:t>Clique para editar o título da página</a:t>
            </a:r>
          </a:p>
        </p:txBody>
      </p:sp>
      <p:sp>
        <p:nvSpPr>
          <p:cNvPr id="3" name="Espaço Reservado para Texto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rtl="0"/>
            <a:r>
              <a:rPr lang="pt-BR" dirty="0"/>
              <a:t>Editar estilos de texto Mestre</a:t>
            </a:r>
          </a:p>
          <a:p>
            <a:pPr lvl="1" rtl="0"/>
            <a:r>
              <a:rPr lang="pt-BR" dirty="0"/>
              <a:t>Segundo nível</a:t>
            </a:r>
          </a:p>
          <a:p>
            <a:pPr lvl="2" rtl="0"/>
            <a:r>
              <a:rPr lang="pt-BR" dirty="0"/>
              <a:t>Terceiro nível</a:t>
            </a:r>
          </a:p>
          <a:p>
            <a:pPr lvl="3" rtl="0"/>
            <a:r>
              <a:rPr lang="pt-BR" dirty="0"/>
              <a:t>Quarto nível</a:t>
            </a:r>
          </a:p>
          <a:p>
            <a:pPr lvl="4" rtl="0"/>
            <a:r>
              <a:rPr lang="pt-BR" dirty="0"/>
              <a:t>Quinto nível</a:t>
            </a:r>
          </a:p>
        </p:txBody>
      </p:sp>
      <p:sp>
        <p:nvSpPr>
          <p:cNvPr id="5" name="Espaço Reservado para Rodapé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439820"/>
            <a:ext cx="5664000" cy="29506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pPr rtl="0"/>
            <a:r>
              <a:rPr lang="pt-BR" dirty="0"/>
              <a:t>Adicionar um rodapé</a:t>
            </a:r>
          </a:p>
        </p:txBody>
      </p:sp>
      <p:sp>
        <p:nvSpPr>
          <p:cNvPr id="6" name="Espaço Reservado para o Número do Slide 5">
            <a:extLst>
              <a:ext uri="{FF2B5EF4-FFF2-40B4-BE49-F238E27FC236}">
                <a16:creationId xmlns:a16="http://schemas.microsoft.com/office/drawing/2014/main" id="{5ECA3099-A94F-4C3E-BC29-780EDD38F722}"/>
              </a:ext>
            </a:extLst>
          </p:cNvPr>
          <p:cNvSpPr>
            <a:spLocks noGrp="1"/>
          </p:cNvSpPr>
          <p:nvPr>
            <p:ph type="sldNum" sz="quarter" idx="4"/>
          </p:nvPr>
        </p:nvSpPr>
        <p:spPr>
          <a:xfrm>
            <a:off x="11760000" y="6371351"/>
            <a:ext cx="432000" cy="432000"/>
          </a:xfrm>
          <a:prstGeom prst="rect">
            <a:avLst/>
          </a:prstGeom>
          <a:solidFill>
            <a:schemeClr val="tx1">
              <a:lumMod val="75000"/>
              <a:lumOff val="25000"/>
            </a:schemeClr>
          </a:solidFill>
        </p:spPr>
        <p:txBody>
          <a:bodyPr vert="horz" lIns="0" tIns="0" rIns="0" bIns="0" rtlCol="0" anchor="ctr"/>
          <a:lstStyle>
            <a:lvl1pPr algn="ctr">
              <a:defRPr sz="1200">
                <a:solidFill>
                  <a:schemeClr val="bg1"/>
                </a:solidFill>
                <a:latin typeface="+mj-lt"/>
              </a:defRPr>
            </a:lvl1pPr>
          </a:lstStyle>
          <a:p>
            <a:pPr rtl="0"/>
            <a:fld id="{19B51A1E-902D-48AF-9020-955120F399B6}" type="slidenum">
              <a:rPr lang="pt-BR" smtClean="0"/>
              <a:pPr rtl="0"/>
              <a:t>‹nº›</a:t>
            </a:fld>
            <a:endParaRPr lang="pt-BR" dirty="0"/>
          </a:p>
        </p:txBody>
      </p:sp>
      <p:sp>
        <p:nvSpPr>
          <p:cNvPr id="4" name="Caixa de texto 3">
            <a:extLst>
              <a:ext uri="{FF2B5EF4-FFF2-40B4-BE49-F238E27FC236}">
                <a16:creationId xmlns:a16="http://schemas.microsoft.com/office/drawing/2014/main" id="{34FDC6F9-37F9-4E25-AECA-D307B8421C73}"/>
              </a:ext>
            </a:extLst>
          </p:cNvPr>
          <p:cNvSpPr txBox="1"/>
          <p:nvPr userDrawn="1"/>
        </p:nvSpPr>
        <p:spPr>
          <a:xfrm>
            <a:off x="10243100" y="6422491"/>
            <a:ext cx="1053900" cy="380860"/>
          </a:xfrm>
          <a:prstGeom prst="rect">
            <a:avLst/>
          </a:prstGeom>
          <a:noFill/>
        </p:spPr>
        <p:txBody>
          <a:bodyPr wrap="square" tIns="108000" bIns="0" rtlCol="0" anchor="ctr">
            <a:spAutoFit/>
          </a:bodyPr>
          <a:lstStyle/>
          <a:p>
            <a:pPr algn="r" rtl="0">
              <a:lnSpc>
                <a:spcPts val="1000"/>
              </a:lnSpc>
            </a:pPr>
            <a:r>
              <a:rPr lang="pt-BR" sz="2500" b="1" i="0" spc="-100" dirty="0">
                <a:solidFill>
                  <a:schemeClr val="accent1"/>
                </a:solidFill>
                <a:latin typeface="+mj-lt"/>
              </a:rPr>
              <a:t>TREY</a:t>
            </a:r>
            <a:r>
              <a:rPr lang="pt-BR" sz="1600" b="1" i="0" spc="-100" dirty="0">
                <a:solidFill>
                  <a:schemeClr val="accent1"/>
                </a:solidFill>
                <a:latin typeface="+mj-lt"/>
              </a:rPr>
              <a:t> </a:t>
            </a:r>
            <a:br>
              <a:rPr lang="pt-BR" sz="1600" b="1" i="0" spc="-100" baseline="0" dirty="0">
                <a:solidFill>
                  <a:schemeClr val="accent1"/>
                </a:solidFill>
                <a:latin typeface="+mj-lt"/>
              </a:rPr>
            </a:br>
            <a:r>
              <a:rPr lang="pt-BR" sz="1200" b="0" i="0" spc="140" dirty="0" err="1">
                <a:solidFill>
                  <a:schemeClr val="tx1">
                    <a:lumMod val="75000"/>
                    <a:lumOff val="25000"/>
                  </a:schemeClr>
                </a:solidFill>
                <a:latin typeface="+mj-lt"/>
              </a:rPr>
              <a:t>research</a:t>
            </a:r>
            <a:endParaRPr lang="pt-BR" sz="1200" b="0" i="0" spc="140" dirty="0">
              <a:solidFill>
                <a:schemeClr val="tx1">
                  <a:lumMod val="75000"/>
                  <a:lumOff val="25000"/>
                </a:schemeClr>
              </a:solidFill>
              <a:latin typeface="+mj-lt"/>
            </a:endParaRPr>
          </a:p>
        </p:txBody>
      </p:sp>
      <p:sp>
        <p:nvSpPr>
          <p:cNvPr id="9" name="Retângulo 8">
            <a:extLst>
              <a:ext uri="{FF2B5EF4-FFF2-40B4-BE49-F238E27FC236}">
                <a16:creationId xmlns:a16="http://schemas.microsoft.com/office/drawing/2014/main" id="{4BC39664-EB8B-4A32-915A-D4308F79277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29" name="Retângulo 28">
            <a:extLst>
              <a:ext uri="{FF2B5EF4-FFF2-40B4-BE49-F238E27FC236}">
                <a16:creationId xmlns:a16="http://schemas.microsoft.com/office/drawing/2014/main" id="{9B49670D-8F18-44A8-B217-67B412095C0D}"/>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cxnSp>
        <p:nvCxnSpPr>
          <p:cNvPr id="18" name="Conector reto 17">
            <a:extLst>
              <a:ext uri="{FF2B5EF4-FFF2-40B4-BE49-F238E27FC236}">
                <a16:creationId xmlns:a16="http://schemas.microsoft.com/office/drawing/2014/main" id="{030FA059-EC32-4FFF-9673-48849B2FA43A}"/>
              </a:ext>
            </a:extLst>
          </p:cNvPr>
          <p:cNvCxnSpPr>
            <a:cxnSpLocks/>
          </p:cNvCxnSpPr>
          <p:nvPr userDrawn="1"/>
        </p:nvCxnSpPr>
        <p:spPr>
          <a:xfrm flipH="1">
            <a:off x="1" y="6371351"/>
            <a:ext cx="12191999"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6" r:id="rId5"/>
    <p:sldLayoutId id="2147483659" r:id="rId6"/>
    <p:sldLayoutId id="2147483660" r:id="rId7"/>
    <p:sldLayoutId id="2147483664" r:id="rId8"/>
    <p:sldLayoutId id="2147483650" r:id="rId9"/>
    <p:sldLayoutId id="2147483652" r:id="rId10"/>
    <p:sldLayoutId id="2147483656" r:id="rId11"/>
    <p:sldLayoutId id="2147483657" r:id="rId12"/>
    <p:sldLayoutId id="2147483654" r:id="rId13"/>
    <p:sldLayoutId id="2147483655" r:id="rId14"/>
  </p:sldLayoutIdLst>
  <p:hf hdr="0" dt="0"/>
  <p:txStyles>
    <p:title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3" Type="http://schemas.openxmlformats.org/officeDocument/2006/relationships/image" Target="../media/image18.jpeg"/><Relationship Id="rId7" Type="http://schemas.openxmlformats.org/officeDocument/2006/relationships/image" Target="../media/image22.png"/><Relationship Id="rId12" Type="http://schemas.openxmlformats.org/officeDocument/2006/relationships/image" Target="../media/image27.png"/><Relationship Id="rId2" Type="http://schemas.openxmlformats.org/officeDocument/2006/relationships/image" Target="../media/image2.jpeg"/><Relationship Id="rId1" Type="http://schemas.openxmlformats.org/officeDocument/2006/relationships/slideLayout" Target="../slideLayouts/slideLayout14.xml"/><Relationship Id="rId6" Type="http://schemas.openxmlformats.org/officeDocument/2006/relationships/image" Target="../media/image21.jpeg"/><Relationship Id="rId11" Type="http://schemas.openxmlformats.org/officeDocument/2006/relationships/image" Target="../media/image26.jpe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jpeg"/><Relationship Id="rId14" Type="http://schemas.openxmlformats.org/officeDocument/2006/relationships/image" Target="../media/image29.jpe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14.xml"/><Relationship Id="rId5" Type="http://schemas.openxmlformats.org/officeDocument/2006/relationships/image" Target="../media/image7.jpe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jpe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cola e Faculdade de Tecnologia SENAI “Roberto Mange” e Núcleo de Inovação  e Design SENAI “Roberto Mange” | Semana Municipal de Ciência e Tecnologia  de Campinas">
            <a:extLst>
              <a:ext uri="{FF2B5EF4-FFF2-40B4-BE49-F238E27FC236}">
                <a16:creationId xmlns:a16="http://schemas.microsoft.com/office/drawing/2014/main" id="{C11072DF-7E4B-23D7-F0BF-835E4E141325}"/>
              </a:ext>
            </a:extLst>
          </p:cNvPr>
          <p:cNvPicPr>
            <a:picLocks noChangeAspect="1" noChangeArrowheads="1"/>
          </p:cNvPicPr>
          <p:nvPr/>
        </p:nvPicPr>
        <p:blipFill>
          <a:blip r:embed="rId3">
            <a:alphaModFix amt="85000"/>
            <a:extLst>
              <a:ext uri="{BEBA8EAE-BF5A-486C-A8C5-ECC9F3942E4B}">
                <a14:imgProps xmlns:a14="http://schemas.microsoft.com/office/drawing/2010/main">
                  <a14:imgLayer r:embed="rId4">
                    <a14:imgEffect>
                      <a14:artisticCrisscrossEtching/>
                    </a14:imgEffect>
                  </a14:imgLayer>
                </a14:imgProps>
              </a:ext>
              <a:ext uri="{28A0092B-C50C-407E-A947-70E740481C1C}">
                <a14:useLocalDpi xmlns:a14="http://schemas.microsoft.com/office/drawing/2010/main" val="0"/>
              </a:ext>
            </a:extLst>
          </a:blip>
          <a:srcRect/>
          <a:stretch>
            <a:fillRect/>
          </a:stretch>
        </p:blipFill>
        <p:spPr bwMode="auto">
          <a:xfrm>
            <a:off x="0" y="-74645"/>
            <a:ext cx="123444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ítulo 2">
            <a:extLst>
              <a:ext uri="{FF2B5EF4-FFF2-40B4-BE49-F238E27FC236}">
                <a16:creationId xmlns:a16="http://schemas.microsoft.com/office/drawing/2014/main" id="{200B3D2B-613A-41BE-987D-E6A1324B456D}"/>
              </a:ext>
            </a:extLst>
          </p:cNvPr>
          <p:cNvSpPr>
            <a:spLocks noGrp="1"/>
          </p:cNvSpPr>
          <p:nvPr>
            <p:ph type="ctrTitle"/>
          </p:nvPr>
        </p:nvSpPr>
        <p:spPr>
          <a:xfrm>
            <a:off x="3200400" y="2811053"/>
            <a:ext cx="8991600" cy="1261295"/>
          </a:xfrm>
        </p:spPr>
        <p:txBody>
          <a:bodyPr rtlCol="0"/>
          <a:lstStyle/>
          <a:p>
            <a:pPr rtl="0">
              <a:lnSpc>
                <a:spcPct val="90000"/>
              </a:lnSpc>
            </a:pPr>
            <a:r>
              <a:rPr lang="pt-BR" sz="6000" dirty="0"/>
              <a:t>Levantamento de Requisitos</a:t>
            </a:r>
          </a:p>
        </p:txBody>
      </p:sp>
      <p:sp>
        <p:nvSpPr>
          <p:cNvPr id="4" name="Subtítulo 3">
            <a:extLst>
              <a:ext uri="{FF2B5EF4-FFF2-40B4-BE49-F238E27FC236}">
                <a16:creationId xmlns:a16="http://schemas.microsoft.com/office/drawing/2014/main" id="{4772945D-CA91-4CFE-8EB7-941C7618C994}"/>
              </a:ext>
            </a:extLst>
          </p:cNvPr>
          <p:cNvSpPr>
            <a:spLocks noGrp="1"/>
          </p:cNvSpPr>
          <p:nvPr>
            <p:ph type="subTitle" idx="1"/>
          </p:nvPr>
        </p:nvSpPr>
        <p:spPr>
          <a:xfrm>
            <a:off x="3200400" y="4061039"/>
            <a:ext cx="6580188" cy="580921"/>
          </a:xfrm>
          <a:solidFill>
            <a:srgbClr val="C00000">
              <a:alpha val="80000"/>
            </a:srgbClr>
          </a:solidFill>
        </p:spPr>
        <p:txBody>
          <a:bodyPr rtlCol="0"/>
          <a:lstStyle/>
          <a:p>
            <a:pPr rtl="0"/>
            <a:r>
              <a:rPr lang="pt-BR" dirty="0"/>
              <a:t>Prof. Fernanda Fretes</a:t>
            </a:r>
          </a:p>
        </p:txBody>
      </p:sp>
    </p:spTree>
    <p:extLst>
      <p:ext uri="{BB962C8B-B14F-4D97-AF65-F5344CB8AC3E}">
        <p14:creationId xmlns:p14="http://schemas.microsoft.com/office/powerpoint/2010/main" val="3989923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ço Reservado para Número de Slide 5">
            <a:extLst>
              <a:ext uri="{FF2B5EF4-FFF2-40B4-BE49-F238E27FC236}">
                <a16:creationId xmlns:a16="http://schemas.microsoft.com/office/drawing/2014/main" id="{C8EE2807-ED8D-ACC5-33DD-EDB7A0C3125C}"/>
              </a:ext>
            </a:extLst>
          </p:cNvPr>
          <p:cNvSpPr>
            <a:spLocks noGrp="1"/>
          </p:cNvSpPr>
          <p:nvPr>
            <p:ph type="sldNum" sz="quarter" idx="13"/>
          </p:nvPr>
        </p:nvSpPr>
        <p:spPr/>
        <p:txBody>
          <a:bodyPr/>
          <a:lstStyle/>
          <a:p>
            <a:pPr rtl="0"/>
            <a:fld id="{19B51A1E-902D-48AF-9020-955120F399B6}" type="slidenum">
              <a:rPr lang="pt-BR" smtClean="0"/>
              <a:pPr rtl="0"/>
              <a:t>10</a:t>
            </a:fld>
            <a:endParaRPr lang="pt-BR" dirty="0"/>
          </a:p>
        </p:txBody>
      </p:sp>
      <p:sp>
        <p:nvSpPr>
          <p:cNvPr id="7" name="Título 6">
            <a:extLst>
              <a:ext uri="{FF2B5EF4-FFF2-40B4-BE49-F238E27FC236}">
                <a16:creationId xmlns:a16="http://schemas.microsoft.com/office/drawing/2014/main" id="{8AC82EC1-9CD3-3228-899C-71B4EE45CD7E}"/>
              </a:ext>
            </a:extLst>
          </p:cNvPr>
          <p:cNvSpPr>
            <a:spLocks noGrp="1"/>
          </p:cNvSpPr>
          <p:nvPr>
            <p:ph type="title"/>
          </p:nvPr>
        </p:nvSpPr>
        <p:spPr>
          <a:xfrm>
            <a:off x="279600" y="266204"/>
            <a:ext cx="11328000" cy="432000"/>
          </a:xfrm>
        </p:spPr>
        <p:txBody>
          <a:bodyPr/>
          <a:lstStyle/>
          <a:p>
            <a:r>
              <a:rPr lang="pt-BR" sz="2000" dirty="0">
                <a:solidFill>
                  <a:schemeClr val="bg1">
                    <a:lumMod val="65000"/>
                  </a:schemeClr>
                </a:solidFill>
              </a:rPr>
              <a:t>Levantamento de Requisitos</a:t>
            </a:r>
          </a:p>
        </p:txBody>
      </p:sp>
      <p:pic>
        <p:nvPicPr>
          <p:cNvPr id="2052" name="Picture 4" descr="Não perca: nova turma do curso de Mestre de Obras em Campinas | Sinduscon-SP">
            <a:extLst>
              <a:ext uri="{FF2B5EF4-FFF2-40B4-BE49-F238E27FC236}">
                <a16:creationId xmlns:a16="http://schemas.microsoft.com/office/drawing/2014/main" id="{C57120DB-F3C1-16AF-BC0B-68D1066BB7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1829" y="6256987"/>
            <a:ext cx="2460171" cy="624717"/>
          </a:xfrm>
          <a:prstGeom prst="rect">
            <a:avLst/>
          </a:prstGeom>
          <a:noFill/>
          <a:extLst>
            <a:ext uri="{909E8E84-426E-40DD-AFC4-6F175D3DCCD1}">
              <a14:hiddenFill xmlns:a14="http://schemas.microsoft.com/office/drawing/2010/main">
                <a:solidFill>
                  <a:srgbClr val="FFFFFF"/>
                </a:solidFill>
              </a14:hiddenFill>
            </a:ext>
          </a:extLst>
        </p:spPr>
      </p:pic>
      <p:sp>
        <p:nvSpPr>
          <p:cNvPr id="8" name="Título 6">
            <a:extLst>
              <a:ext uri="{FF2B5EF4-FFF2-40B4-BE49-F238E27FC236}">
                <a16:creationId xmlns:a16="http://schemas.microsoft.com/office/drawing/2014/main" id="{29DB1C0B-50AD-DEC6-6350-62349EAC45C6}"/>
              </a:ext>
            </a:extLst>
          </p:cNvPr>
          <p:cNvSpPr txBox="1">
            <a:spLocks/>
          </p:cNvSpPr>
          <p:nvPr/>
        </p:nvSpPr>
        <p:spPr>
          <a:xfrm>
            <a:off x="584400" y="662488"/>
            <a:ext cx="11328000"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r>
              <a:rPr lang="pt-BR" dirty="0">
                <a:solidFill>
                  <a:srgbClr val="C00000"/>
                </a:solidFill>
                <a:latin typeface="Arial" panose="020B0604020202020204" pitchFamily="34" charset="0"/>
                <a:cs typeface="Arial" panose="020B0604020202020204" pitchFamily="34" charset="0"/>
              </a:rPr>
              <a:t>O que é um projeto?</a:t>
            </a:r>
            <a:endParaRPr lang="pt-BR" dirty="0">
              <a:solidFill>
                <a:srgbClr val="C00000"/>
              </a:solidFill>
              <a:latin typeface="Arial" panose="020B0604020202020204" pitchFamily="34" charset="0"/>
              <a:ea typeface="Cambria" panose="02040503050406030204" pitchFamily="18" charset="0"/>
              <a:cs typeface="Arial" panose="020B0604020202020204" pitchFamily="34" charset="0"/>
            </a:endParaRPr>
          </a:p>
        </p:txBody>
      </p:sp>
      <p:sp>
        <p:nvSpPr>
          <p:cNvPr id="9" name="Título 6">
            <a:extLst>
              <a:ext uri="{FF2B5EF4-FFF2-40B4-BE49-F238E27FC236}">
                <a16:creationId xmlns:a16="http://schemas.microsoft.com/office/drawing/2014/main" id="{078621CE-201C-E4F2-5CC4-FC9F56D2B2E6}"/>
              </a:ext>
            </a:extLst>
          </p:cNvPr>
          <p:cNvSpPr txBox="1">
            <a:spLocks/>
          </p:cNvSpPr>
          <p:nvPr/>
        </p:nvSpPr>
        <p:spPr>
          <a:xfrm>
            <a:off x="432000" y="1719627"/>
            <a:ext cx="7732286" cy="453736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endParaRPr lang="pt-BR" dirty="0"/>
          </a:p>
        </p:txBody>
      </p:sp>
      <p:sp>
        <p:nvSpPr>
          <p:cNvPr id="12" name="AutoShape 2" descr="Anos 70: A história, as músicas e os cantores que fizeram sucesso na era  disco | Disco Show">
            <a:extLst>
              <a:ext uri="{FF2B5EF4-FFF2-40B4-BE49-F238E27FC236}">
                <a16:creationId xmlns:a16="http://schemas.microsoft.com/office/drawing/2014/main" id="{77FB174E-1EFB-35DB-23E7-CDF73A87635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4" name="AutoShape 6" descr="Anos 70: A história, as músicas e os cantores que fizeram sucesso na era  disco | Disco Show">
            <a:extLst>
              <a:ext uri="{FF2B5EF4-FFF2-40B4-BE49-F238E27FC236}">
                <a16:creationId xmlns:a16="http://schemas.microsoft.com/office/drawing/2014/main" id="{79598512-AB8E-B9D1-928B-6D133C4D3722}"/>
              </a:ext>
            </a:extLst>
          </p:cNvPr>
          <p:cNvSpPr>
            <a:spLocks noChangeAspect="1" noChangeArrowheads="1"/>
          </p:cNvSpPr>
          <p:nvPr/>
        </p:nvSpPr>
        <p:spPr bwMode="auto">
          <a:xfrm>
            <a:off x="5943600" y="3502631"/>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3" name="CaixaDeTexto 2">
            <a:extLst>
              <a:ext uri="{FF2B5EF4-FFF2-40B4-BE49-F238E27FC236}">
                <a16:creationId xmlns:a16="http://schemas.microsoft.com/office/drawing/2014/main" id="{919679A0-EC67-D86C-16D9-C6CE4E63E878}"/>
              </a:ext>
            </a:extLst>
          </p:cNvPr>
          <p:cNvSpPr txBox="1"/>
          <p:nvPr/>
        </p:nvSpPr>
        <p:spPr>
          <a:xfrm>
            <a:off x="657450" y="1363340"/>
            <a:ext cx="6198955" cy="4893647"/>
          </a:xfrm>
          <a:prstGeom prst="rect">
            <a:avLst/>
          </a:prstGeom>
          <a:noFill/>
        </p:spPr>
        <p:txBody>
          <a:bodyPr wrap="square">
            <a:spAutoFit/>
          </a:bodyPr>
          <a:lstStyle/>
          <a:p>
            <a:r>
              <a:rPr lang="pt-BR" sz="2400" dirty="0">
                <a:latin typeface="Arial" panose="020B0604020202020204" pitchFamily="34" charset="0"/>
                <a:cs typeface="Arial" panose="020B0604020202020204" pitchFamily="34" charset="0"/>
              </a:rPr>
              <a:t>Deve se ter um início e um fim. </a:t>
            </a:r>
          </a:p>
          <a:p>
            <a:endParaRPr lang="pt-BR"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pt-BR" sz="2400" dirty="0">
                <a:latin typeface="Arial" panose="020B0604020202020204" pitchFamily="34" charset="0"/>
                <a:cs typeface="Arial" panose="020B0604020202020204" pitchFamily="34" charset="0"/>
              </a:rPr>
              <a:t>O fim é alcançado quando: Os objetivos são atingidos;</a:t>
            </a:r>
          </a:p>
          <a:p>
            <a:endParaRPr lang="pt-BR"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pt-BR" sz="2400" dirty="0">
                <a:latin typeface="Arial" panose="020B0604020202020204" pitchFamily="34" charset="0"/>
                <a:cs typeface="Arial" panose="020B0604020202020204" pitchFamily="34" charset="0"/>
              </a:rPr>
              <a:t>Quando fica claro que eles não serão atingidos; </a:t>
            </a:r>
          </a:p>
          <a:p>
            <a:pPr marL="342900" indent="-342900">
              <a:buFont typeface="Arial" panose="020B0604020202020204" pitchFamily="34" charset="0"/>
              <a:buChar char="•"/>
            </a:pPr>
            <a:endParaRPr lang="pt-BR"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pt-BR" sz="2400" dirty="0">
                <a:latin typeface="Arial" panose="020B0604020202020204" pitchFamily="34" charset="0"/>
                <a:cs typeface="Arial" panose="020B0604020202020204" pitchFamily="34" charset="0"/>
              </a:rPr>
              <a:t> A necessidade que originou o projeto não existe mais.</a:t>
            </a:r>
          </a:p>
          <a:p>
            <a:endParaRPr lang="pt-BR" sz="2400" dirty="0">
              <a:latin typeface="Arial" panose="020B0604020202020204" pitchFamily="34" charset="0"/>
              <a:cs typeface="Arial" panose="020B0604020202020204" pitchFamily="34" charset="0"/>
            </a:endParaRPr>
          </a:p>
          <a:p>
            <a:endParaRPr lang="pt-BR" sz="2400" dirty="0">
              <a:latin typeface="Arial" panose="020B0604020202020204" pitchFamily="34" charset="0"/>
              <a:cs typeface="Arial" panose="020B0604020202020204" pitchFamily="34" charset="0"/>
            </a:endParaRPr>
          </a:p>
          <a:p>
            <a:endParaRPr lang="pt-BR" sz="2400" dirty="0">
              <a:latin typeface="Arial" panose="020B0604020202020204" pitchFamily="34" charset="0"/>
              <a:cs typeface="Arial" panose="020B0604020202020204" pitchFamily="34" charset="0"/>
            </a:endParaRPr>
          </a:p>
        </p:txBody>
      </p:sp>
      <p:pic>
        <p:nvPicPr>
          <p:cNvPr id="4098" name="Picture 2" descr="Vetores de Atleta Vencedora Cruza A Linha De Chegada e mais imagens de Linha  de Chegada - Linha de Chegada, Correr, Corrida esportiva - iStock">
            <a:extLst>
              <a:ext uri="{FF2B5EF4-FFF2-40B4-BE49-F238E27FC236}">
                <a16:creationId xmlns:a16="http://schemas.microsoft.com/office/drawing/2014/main" id="{A9BD342D-6836-C657-81CA-83138618F7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1855" y="1719627"/>
            <a:ext cx="4647035" cy="4335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5850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ço Reservado para Número de Slide 5">
            <a:extLst>
              <a:ext uri="{FF2B5EF4-FFF2-40B4-BE49-F238E27FC236}">
                <a16:creationId xmlns:a16="http://schemas.microsoft.com/office/drawing/2014/main" id="{C8EE2807-ED8D-ACC5-33DD-EDB7A0C3125C}"/>
              </a:ext>
            </a:extLst>
          </p:cNvPr>
          <p:cNvSpPr>
            <a:spLocks noGrp="1"/>
          </p:cNvSpPr>
          <p:nvPr>
            <p:ph type="sldNum" sz="quarter" idx="13"/>
          </p:nvPr>
        </p:nvSpPr>
        <p:spPr/>
        <p:txBody>
          <a:bodyPr/>
          <a:lstStyle/>
          <a:p>
            <a:pPr rtl="0"/>
            <a:fld id="{19B51A1E-902D-48AF-9020-955120F399B6}" type="slidenum">
              <a:rPr lang="pt-BR" smtClean="0"/>
              <a:pPr rtl="0"/>
              <a:t>11</a:t>
            </a:fld>
            <a:endParaRPr lang="pt-BR" dirty="0"/>
          </a:p>
        </p:txBody>
      </p:sp>
      <p:sp>
        <p:nvSpPr>
          <p:cNvPr id="7" name="Título 6">
            <a:extLst>
              <a:ext uri="{FF2B5EF4-FFF2-40B4-BE49-F238E27FC236}">
                <a16:creationId xmlns:a16="http://schemas.microsoft.com/office/drawing/2014/main" id="{8AC82EC1-9CD3-3228-899C-71B4EE45CD7E}"/>
              </a:ext>
            </a:extLst>
          </p:cNvPr>
          <p:cNvSpPr>
            <a:spLocks noGrp="1"/>
          </p:cNvSpPr>
          <p:nvPr>
            <p:ph type="title"/>
          </p:nvPr>
        </p:nvSpPr>
        <p:spPr>
          <a:xfrm>
            <a:off x="279600" y="266204"/>
            <a:ext cx="11328000" cy="432000"/>
          </a:xfrm>
        </p:spPr>
        <p:txBody>
          <a:bodyPr/>
          <a:lstStyle/>
          <a:p>
            <a:r>
              <a:rPr lang="pt-BR" sz="2000" dirty="0">
                <a:solidFill>
                  <a:schemeClr val="bg1">
                    <a:lumMod val="65000"/>
                  </a:schemeClr>
                </a:solidFill>
              </a:rPr>
              <a:t>Levantamento de Requisitos</a:t>
            </a:r>
          </a:p>
        </p:txBody>
      </p:sp>
      <p:pic>
        <p:nvPicPr>
          <p:cNvPr id="2052" name="Picture 4" descr="Não perca: nova turma do curso de Mestre de Obras em Campinas | Sinduscon-SP">
            <a:extLst>
              <a:ext uri="{FF2B5EF4-FFF2-40B4-BE49-F238E27FC236}">
                <a16:creationId xmlns:a16="http://schemas.microsoft.com/office/drawing/2014/main" id="{C57120DB-F3C1-16AF-BC0B-68D1066BB7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1829" y="6256987"/>
            <a:ext cx="2460171" cy="624717"/>
          </a:xfrm>
          <a:prstGeom prst="rect">
            <a:avLst/>
          </a:prstGeom>
          <a:noFill/>
          <a:extLst>
            <a:ext uri="{909E8E84-426E-40DD-AFC4-6F175D3DCCD1}">
              <a14:hiddenFill xmlns:a14="http://schemas.microsoft.com/office/drawing/2010/main">
                <a:solidFill>
                  <a:srgbClr val="FFFFFF"/>
                </a:solidFill>
              </a14:hiddenFill>
            </a:ext>
          </a:extLst>
        </p:spPr>
      </p:pic>
      <p:sp>
        <p:nvSpPr>
          <p:cNvPr id="8" name="Título 6">
            <a:extLst>
              <a:ext uri="{FF2B5EF4-FFF2-40B4-BE49-F238E27FC236}">
                <a16:creationId xmlns:a16="http://schemas.microsoft.com/office/drawing/2014/main" id="{29DB1C0B-50AD-DEC6-6350-62349EAC45C6}"/>
              </a:ext>
            </a:extLst>
          </p:cNvPr>
          <p:cNvSpPr txBox="1">
            <a:spLocks/>
          </p:cNvSpPr>
          <p:nvPr/>
        </p:nvSpPr>
        <p:spPr>
          <a:xfrm>
            <a:off x="584400" y="1128527"/>
            <a:ext cx="11328000"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r>
              <a:rPr lang="pt-BR" dirty="0">
                <a:solidFill>
                  <a:srgbClr val="C00000"/>
                </a:solidFill>
                <a:latin typeface="Arial" panose="020B0604020202020204" pitchFamily="34" charset="0"/>
                <a:cs typeface="Arial" panose="020B0604020202020204" pitchFamily="34" charset="0"/>
              </a:rPr>
              <a:t>O que é um projeto?</a:t>
            </a:r>
            <a:endParaRPr lang="pt-BR" dirty="0">
              <a:solidFill>
                <a:srgbClr val="C00000"/>
              </a:solidFill>
              <a:latin typeface="Arial" panose="020B0604020202020204" pitchFamily="34" charset="0"/>
              <a:ea typeface="Cambria" panose="02040503050406030204" pitchFamily="18" charset="0"/>
              <a:cs typeface="Arial" panose="020B0604020202020204" pitchFamily="34" charset="0"/>
            </a:endParaRPr>
          </a:p>
        </p:txBody>
      </p:sp>
      <p:sp>
        <p:nvSpPr>
          <p:cNvPr id="9" name="Título 6">
            <a:extLst>
              <a:ext uri="{FF2B5EF4-FFF2-40B4-BE49-F238E27FC236}">
                <a16:creationId xmlns:a16="http://schemas.microsoft.com/office/drawing/2014/main" id="{078621CE-201C-E4F2-5CC4-FC9F56D2B2E6}"/>
              </a:ext>
            </a:extLst>
          </p:cNvPr>
          <p:cNvSpPr txBox="1">
            <a:spLocks/>
          </p:cNvSpPr>
          <p:nvPr/>
        </p:nvSpPr>
        <p:spPr>
          <a:xfrm>
            <a:off x="432000" y="1719627"/>
            <a:ext cx="7732286" cy="453736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endParaRPr lang="pt-BR" dirty="0"/>
          </a:p>
        </p:txBody>
      </p:sp>
      <p:sp>
        <p:nvSpPr>
          <p:cNvPr id="12" name="AutoShape 2" descr="Anos 70: A história, as músicas e os cantores que fizeram sucesso na era  disco | Disco Show">
            <a:extLst>
              <a:ext uri="{FF2B5EF4-FFF2-40B4-BE49-F238E27FC236}">
                <a16:creationId xmlns:a16="http://schemas.microsoft.com/office/drawing/2014/main" id="{77FB174E-1EFB-35DB-23E7-CDF73A87635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4" name="AutoShape 6" descr="Anos 70: A história, as músicas e os cantores que fizeram sucesso na era  disco | Disco Show">
            <a:extLst>
              <a:ext uri="{FF2B5EF4-FFF2-40B4-BE49-F238E27FC236}">
                <a16:creationId xmlns:a16="http://schemas.microsoft.com/office/drawing/2014/main" id="{79598512-AB8E-B9D1-928B-6D133C4D3722}"/>
              </a:ext>
            </a:extLst>
          </p:cNvPr>
          <p:cNvSpPr>
            <a:spLocks noChangeAspect="1" noChangeArrowheads="1"/>
          </p:cNvSpPr>
          <p:nvPr/>
        </p:nvSpPr>
        <p:spPr bwMode="auto">
          <a:xfrm>
            <a:off x="5943600" y="3502631"/>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3" name="CaixaDeTexto 2">
            <a:extLst>
              <a:ext uri="{FF2B5EF4-FFF2-40B4-BE49-F238E27FC236}">
                <a16:creationId xmlns:a16="http://schemas.microsoft.com/office/drawing/2014/main" id="{919679A0-EC67-D86C-16D9-C6CE4E63E878}"/>
              </a:ext>
            </a:extLst>
          </p:cNvPr>
          <p:cNvSpPr txBox="1"/>
          <p:nvPr/>
        </p:nvSpPr>
        <p:spPr>
          <a:xfrm>
            <a:off x="516275" y="1891772"/>
            <a:ext cx="6198955" cy="4524315"/>
          </a:xfrm>
          <a:prstGeom prst="rect">
            <a:avLst/>
          </a:prstGeom>
          <a:noFill/>
        </p:spPr>
        <p:txBody>
          <a:bodyPr wrap="square">
            <a:spAutoFit/>
          </a:bodyPr>
          <a:lstStyle/>
          <a:p>
            <a:r>
              <a:rPr lang="pt-BR" sz="2400" dirty="0">
                <a:latin typeface="Arial" panose="020B0604020202020204" pitchFamily="34" charset="0"/>
                <a:cs typeface="Arial" panose="020B0604020202020204" pitchFamily="34" charset="0"/>
              </a:rPr>
              <a:t>Algo que nunca havia sido feito (consideradas todas as suas características);</a:t>
            </a:r>
          </a:p>
          <a:p>
            <a:endParaRPr lang="pt-BR" sz="2400" dirty="0">
              <a:latin typeface="Arial" panose="020B0604020202020204" pitchFamily="34" charset="0"/>
              <a:cs typeface="Arial" panose="020B0604020202020204" pitchFamily="34" charset="0"/>
            </a:endParaRPr>
          </a:p>
          <a:p>
            <a:r>
              <a:rPr lang="pt-BR" sz="2400" dirty="0">
                <a:latin typeface="Arial" panose="020B0604020202020204" pitchFamily="34" charset="0"/>
                <a:cs typeface="Arial" panose="020B0604020202020204" pitchFamily="34" charset="0"/>
              </a:rPr>
              <a:t>A presença de elementos repetitivos não muda o caráter único; </a:t>
            </a:r>
          </a:p>
          <a:p>
            <a:endParaRPr lang="pt-BR" sz="2400" dirty="0">
              <a:latin typeface="Arial" panose="020B0604020202020204" pitchFamily="34" charset="0"/>
              <a:cs typeface="Arial" panose="020B0604020202020204" pitchFamily="34" charset="0"/>
            </a:endParaRPr>
          </a:p>
          <a:p>
            <a:r>
              <a:rPr lang="pt-BR" sz="2400" dirty="0">
                <a:latin typeface="Arial" panose="020B0604020202020204" pitchFamily="34" charset="0"/>
                <a:cs typeface="Arial" panose="020B0604020202020204" pitchFamily="34" charset="0"/>
              </a:rPr>
              <a:t>Produto, serviço ou resultado pode ser único mesmo que pertença a uma categoria maior</a:t>
            </a:r>
          </a:p>
          <a:p>
            <a:endParaRPr lang="pt-BR" sz="2400" dirty="0">
              <a:latin typeface="Arial" panose="020B0604020202020204" pitchFamily="34" charset="0"/>
              <a:cs typeface="Arial" panose="020B0604020202020204" pitchFamily="34" charset="0"/>
            </a:endParaRPr>
          </a:p>
          <a:p>
            <a:endParaRPr lang="pt-BR" sz="2400" dirty="0">
              <a:latin typeface="Arial" panose="020B0604020202020204" pitchFamily="34" charset="0"/>
              <a:cs typeface="Arial" panose="020B0604020202020204" pitchFamily="34" charset="0"/>
            </a:endParaRPr>
          </a:p>
        </p:txBody>
      </p:sp>
      <p:pic>
        <p:nvPicPr>
          <p:cNvPr id="5122" name="Picture 2" descr="Experiência Ilustrações, Vetores E Clipart De Stock – (214,218 Stock  Illustrations)">
            <a:extLst>
              <a:ext uri="{FF2B5EF4-FFF2-40B4-BE49-F238E27FC236}">
                <a16:creationId xmlns:a16="http://schemas.microsoft.com/office/drawing/2014/main" id="{92A2C899-57A9-8578-39F5-829D877328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82061" y="2400334"/>
            <a:ext cx="4425539" cy="2362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8486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ço Reservado para Número de Slide 5">
            <a:extLst>
              <a:ext uri="{FF2B5EF4-FFF2-40B4-BE49-F238E27FC236}">
                <a16:creationId xmlns:a16="http://schemas.microsoft.com/office/drawing/2014/main" id="{C8EE2807-ED8D-ACC5-33DD-EDB7A0C3125C}"/>
              </a:ext>
            </a:extLst>
          </p:cNvPr>
          <p:cNvSpPr>
            <a:spLocks noGrp="1"/>
          </p:cNvSpPr>
          <p:nvPr>
            <p:ph type="sldNum" sz="quarter" idx="13"/>
          </p:nvPr>
        </p:nvSpPr>
        <p:spPr/>
        <p:txBody>
          <a:bodyPr/>
          <a:lstStyle/>
          <a:p>
            <a:pPr rtl="0"/>
            <a:fld id="{19B51A1E-902D-48AF-9020-955120F399B6}" type="slidenum">
              <a:rPr lang="pt-BR" smtClean="0"/>
              <a:pPr rtl="0"/>
              <a:t>12</a:t>
            </a:fld>
            <a:endParaRPr lang="pt-BR" dirty="0"/>
          </a:p>
        </p:txBody>
      </p:sp>
      <p:sp>
        <p:nvSpPr>
          <p:cNvPr id="7" name="Título 6">
            <a:extLst>
              <a:ext uri="{FF2B5EF4-FFF2-40B4-BE49-F238E27FC236}">
                <a16:creationId xmlns:a16="http://schemas.microsoft.com/office/drawing/2014/main" id="{8AC82EC1-9CD3-3228-899C-71B4EE45CD7E}"/>
              </a:ext>
            </a:extLst>
          </p:cNvPr>
          <p:cNvSpPr>
            <a:spLocks noGrp="1"/>
          </p:cNvSpPr>
          <p:nvPr>
            <p:ph type="title"/>
          </p:nvPr>
        </p:nvSpPr>
        <p:spPr>
          <a:xfrm>
            <a:off x="279600" y="266204"/>
            <a:ext cx="11328000" cy="432000"/>
          </a:xfrm>
        </p:spPr>
        <p:txBody>
          <a:bodyPr/>
          <a:lstStyle/>
          <a:p>
            <a:r>
              <a:rPr lang="pt-BR" sz="2000" dirty="0">
                <a:solidFill>
                  <a:schemeClr val="bg1">
                    <a:lumMod val="65000"/>
                  </a:schemeClr>
                </a:solidFill>
              </a:rPr>
              <a:t>Levantamento de Requisitos</a:t>
            </a:r>
          </a:p>
        </p:txBody>
      </p:sp>
      <p:pic>
        <p:nvPicPr>
          <p:cNvPr id="2052" name="Picture 4" descr="Não perca: nova turma do curso de Mestre de Obras em Campinas | Sinduscon-SP">
            <a:extLst>
              <a:ext uri="{FF2B5EF4-FFF2-40B4-BE49-F238E27FC236}">
                <a16:creationId xmlns:a16="http://schemas.microsoft.com/office/drawing/2014/main" id="{C57120DB-F3C1-16AF-BC0B-68D1066BB7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1829" y="6256987"/>
            <a:ext cx="2460171" cy="624717"/>
          </a:xfrm>
          <a:prstGeom prst="rect">
            <a:avLst/>
          </a:prstGeom>
          <a:noFill/>
          <a:extLst>
            <a:ext uri="{909E8E84-426E-40DD-AFC4-6F175D3DCCD1}">
              <a14:hiddenFill xmlns:a14="http://schemas.microsoft.com/office/drawing/2010/main">
                <a:solidFill>
                  <a:srgbClr val="FFFFFF"/>
                </a:solidFill>
              </a14:hiddenFill>
            </a:ext>
          </a:extLst>
        </p:spPr>
      </p:pic>
      <p:sp>
        <p:nvSpPr>
          <p:cNvPr id="8" name="Título 6">
            <a:extLst>
              <a:ext uri="{FF2B5EF4-FFF2-40B4-BE49-F238E27FC236}">
                <a16:creationId xmlns:a16="http://schemas.microsoft.com/office/drawing/2014/main" id="{29DB1C0B-50AD-DEC6-6350-62349EAC45C6}"/>
              </a:ext>
            </a:extLst>
          </p:cNvPr>
          <p:cNvSpPr txBox="1">
            <a:spLocks/>
          </p:cNvSpPr>
          <p:nvPr/>
        </p:nvSpPr>
        <p:spPr>
          <a:xfrm>
            <a:off x="432000" y="822733"/>
            <a:ext cx="11328000"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r>
              <a:rPr lang="pt-BR" dirty="0">
                <a:solidFill>
                  <a:srgbClr val="C00000"/>
                </a:solidFill>
                <a:latin typeface="Arial" panose="020B0604020202020204" pitchFamily="34" charset="0"/>
                <a:cs typeface="Arial" panose="020B0604020202020204" pitchFamily="34" charset="0"/>
              </a:rPr>
              <a:t>Gerenciamento de projeto?</a:t>
            </a:r>
            <a:endParaRPr lang="pt-BR" dirty="0">
              <a:solidFill>
                <a:srgbClr val="C00000"/>
              </a:solidFill>
              <a:latin typeface="Arial" panose="020B0604020202020204" pitchFamily="34" charset="0"/>
              <a:ea typeface="Cambria" panose="02040503050406030204" pitchFamily="18" charset="0"/>
              <a:cs typeface="Arial" panose="020B0604020202020204" pitchFamily="34" charset="0"/>
            </a:endParaRPr>
          </a:p>
        </p:txBody>
      </p:sp>
      <p:sp>
        <p:nvSpPr>
          <p:cNvPr id="9" name="Título 6">
            <a:extLst>
              <a:ext uri="{FF2B5EF4-FFF2-40B4-BE49-F238E27FC236}">
                <a16:creationId xmlns:a16="http://schemas.microsoft.com/office/drawing/2014/main" id="{078621CE-201C-E4F2-5CC4-FC9F56D2B2E6}"/>
              </a:ext>
            </a:extLst>
          </p:cNvPr>
          <p:cNvSpPr txBox="1">
            <a:spLocks/>
          </p:cNvSpPr>
          <p:nvPr/>
        </p:nvSpPr>
        <p:spPr>
          <a:xfrm>
            <a:off x="432000" y="1719627"/>
            <a:ext cx="7732286" cy="453736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endParaRPr lang="pt-BR" dirty="0"/>
          </a:p>
        </p:txBody>
      </p:sp>
      <p:sp>
        <p:nvSpPr>
          <p:cNvPr id="12" name="AutoShape 2" descr="Anos 70: A história, as músicas e os cantores que fizeram sucesso na era  disco | Disco Show">
            <a:extLst>
              <a:ext uri="{FF2B5EF4-FFF2-40B4-BE49-F238E27FC236}">
                <a16:creationId xmlns:a16="http://schemas.microsoft.com/office/drawing/2014/main" id="{77FB174E-1EFB-35DB-23E7-CDF73A87635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4" name="AutoShape 6" descr="Anos 70: A história, as músicas e os cantores que fizeram sucesso na era  disco | Disco Show">
            <a:extLst>
              <a:ext uri="{FF2B5EF4-FFF2-40B4-BE49-F238E27FC236}">
                <a16:creationId xmlns:a16="http://schemas.microsoft.com/office/drawing/2014/main" id="{79598512-AB8E-B9D1-928B-6D133C4D3722}"/>
              </a:ext>
            </a:extLst>
          </p:cNvPr>
          <p:cNvSpPr>
            <a:spLocks noChangeAspect="1" noChangeArrowheads="1"/>
          </p:cNvSpPr>
          <p:nvPr/>
        </p:nvSpPr>
        <p:spPr bwMode="auto">
          <a:xfrm>
            <a:off x="5943600" y="3502631"/>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6146" name="Picture 2" descr="Gerenciar Projetos: 10 formatos que todo GP precisa conhecer">
            <a:extLst>
              <a:ext uri="{FF2B5EF4-FFF2-40B4-BE49-F238E27FC236}">
                <a16:creationId xmlns:a16="http://schemas.microsoft.com/office/drawing/2014/main" id="{55BAD893-8243-86E7-4948-463E22B7C4B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637"/>
          <a:stretch/>
        </p:blipFill>
        <p:spPr bwMode="auto">
          <a:xfrm>
            <a:off x="3914386" y="1302941"/>
            <a:ext cx="4249900" cy="52267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5874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ço Reservado para Número de Slide 5">
            <a:extLst>
              <a:ext uri="{FF2B5EF4-FFF2-40B4-BE49-F238E27FC236}">
                <a16:creationId xmlns:a16="http://schemas.microsoft.com/office/drawing/2014/main" id="{C8EE2807-ED8D-ACC5-33DD-EDB7A0C3125C}"/>
              </a:ext>
            </a:extLst>
          </p:cNvPr>
          <p:cNvSpPr>
            <a:spLocks noGrp="1"/>
          </p:cNvSpPr>
          <p:nvPr>
            <p:ph type="sldNum" sz="quarter" idx="13"/>
          </p:nvPr>
        </p:nvSpPr>
        <p:spPr/>
        <p:txBody>
          <a:bodyPr/>
          <a:lstStyle/>
          <a:p>
            <a:pPr rtl="0"/>
            <a:fld id="{19B51A1E-902D-48AF-9020-955120F399B6}" type="slidenum">
              <a:rPr lang="pt-BR" smtClean="0"/>
              <a:pPr rtl="0"/>
              <a:t>13</a:t>
            </a:fld>
            <a:endParaRPr lang="pt-BR" dirty="0"/>
          </a:p>
        </p:txBody>
      </p:sp>
      <p:sp>
        <p:nvSpPr>
          <p:cNvPr id="7" name="Título 6">
            <a:extLst>
              <a:ext uri="{FF2B5EF4-FFF2-40B4-BE49-F238E27FC236}">
                <a16:creationId xmlns:a16="http://schemas.microsoft.com/office/drawing/2014/main" id="{8AC82EC1-9CD3-3228-899C-71B4EE45CD7E}"/>
              </a:ext>
            </a:extLst>
          </p:cNvPr>
          <p:cNvSpPr>
            <a:spLocks noGrp="1"/>
          </p:cNvSpPr>
          <p:nvPr>
            <p:ph type="title"/>
          </p:nvPr>
        </p:nvSpPr>
        <p:spPr>
          <a:xfrm>
            <a:off x="279600" y="266204"/>
            <a:ext cx="11328000" cy="432000"/>
          </a:xfrm>
        </p:spPr>
        <p:txBody>
          <a:bodyPr/>
          <a:lstStyle/>
          <a:p>
            <a:r>
              <a:rPr lang="pt-BR" sz="2000" dirty="0">
                <a:solidFill>
                  <a:schemeClr val="bg1">
                    <a:lumMod val="65000"/>
                  </a:schemeClr>
                </a:solidFill>
              </a:rPr>
              <a:t>Levantamento de Requisitos</a:t>
            </a:r>
          </a:p>
        </p:txBody>
      </p:sp>
      <p:pic>
        <p:nvPicPr>
          <p:cNvPr id="2052" name="Picture 4" descr="Não perca: nova turma do curso de Mestre de Obras em Campinas | Sinduscon-SP">
            <a:extLst>
              <a:ext uri="{FF2B5EF4-FFF2-40B4-BE49-F238E27FC236}">
                <a16:creationId xmlns:a16="http://schemas.microsoft.com/office/drawing/2014/main" id="{C57120DB-F3C1-16AF-BC0B-68D1066BB7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1829" y="6256987"/>
            <a:ext cx="2460171" cy="624717"/>
          </a:xfrm>
          <a:prstGeom prst="rect">
            <a:avLst/>
          </a:prstGeom>
          <a:noFill/>
          <a:extLst>
            <a:ext uri="{909E8E84-426E-40DD-AFC4-6F175D3DCCD1}">
              <a14:hiddenFill xmlns:a14="http://schemas.microsoft.com/office/drawing/2010/main">
                <a:solidFill>
                  <a:srgbClr val="FFFFFF"/>
                </a:solidFill>
              </a14:hiddenFill>
            </a:ext>
          </a:extLst>
        </p:spPr>
      </p:pic>
      <p:sp>
        <p:nvSpPr>
          <p:cNvPr id="8" name="Título 6">
            <a:extLst>
              <a:ext uri="{FF2B5EF4-FFF2-40B4-BE49-F238E27FC236}">
                <a16:creationId xmlns:a16="http://schemas.microsoft.com/office/drawing/2014/main" id="{29DB1C0B-50AD-DEC6-6350-62349EAC45C6}"/>
              </a:ext>
            </a:extLst>
          </p:cNvPr>
          <p:cNvSpPr txBox="1">
            <a:spLocks/>
          </p:cNvSpPr>
          <p:nvPr/>
        </p:nvSpPr>
        <p:spPr>
          <a:xfrm>
            <a:off x="584400" y="1128527"/>
            <a:ext cx="11328000"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r>
              <a:rPr lang="pt-BR" dirty="0">
                <a:solidFill>
                  <a:srgbClr val="C00000"/>
                </a:solidFill>
                <a:latin typeface="Arial" panose="020B0604020202020204" pitchFamily="34" charset="0"/>
                <a:cs typeface="Arial" panose="020B0604020202020204" pitchFamily="34" charset="0"/>
              </a:rPr>
              <a:t>Etapas de um projeto?</a:t>
            </a:r>
            <a:endParaRPr lang="pt-BR" dirty="0">
              <a:solidFill>
                <a:srgbClr val="C00000"/>
              </a:solidFill>
              <a:latin typeface="Arial" panose="020B0604020202020204" pitchFamily="34" charset="0"/>
              <a:ea typeface="Cambria" panose="02040503050406030204" pitchFamily="18" charset="0"/>
              <a:cs typeface="Arial" panose="020B0604020202020204" pitchFamily="34" charset="0"/>
            </a:endParaRPr>
          </a:p>
        </p:txBody>
      </p:sp>
      <p:sp>
        <p:nvSpPr>
          <p:cNvPr id="9" name="Título 6">
            <a:extLst>
              <a:ext uri="{FF2B5EF4-FFF2-40B4-BE49-F238E27FC236}">
                <a16:creationId xmlns:a16="http://schemas.microsoft.com/office/drawing/2014/main" id="{078621CE-201C-E4F2-5CC4-FC9F56D2B2E6}"/>
              </a:ext>
            </a:extLst>
          </p:cNvPr>
          <p:cNvSpPr txBox="1">
            <a:spLocks/>
          </p:cNvSpPr>
          <p:nvPr/>
        </p:nvSpPr>
        <p:spPr>
          <a:xfrm>
            <a:off x="432000" y="1719627"/>
            <a:ext cx="7732286" cy="453736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endParaRPr lang="pt-BR" dirty="0"/>
          </a:p>
        </p:txBody>
      </p:sp>
      <p:sp>
        <p:nvSpPr>
          <p:cNvPr id="12" name="AutoShape 2" descr="Anos 70: A história, as músicas e os cantores que fizeram sucesso na era  disco | Disco Show">
            <a:extLst>
              <a:ext uri="{FF2B5EF4-FFF2-40B4-BE49-F238E27FC236}">
                <a16:creationId xmlns:a16="http://schemas.microsoft.com/office/drawing/2014/main" id="{77FB174E-1EFB-35DB-23E7-CDF73A87635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4" name="AutoShape 6" descr="Anos 70: A história, as músicas e os cantores que fizeram sucesso na era  disco | Disco Show">
            <a:extLst>
              <a:ext uri="{FF2B5EF4-FFF2-40B4-BE49-F238E27FC236}">
                <a16:creationId xmlns:a16="http://schemas.microsoft.com/office/drawing/2014/main" id="{79598512-AB8E-B9D1-928B-6D133C4D3722}"/>
              </a:ext>
            </a:extLst>
          </p:cNvPr>
          <p:cNvSpPr>
            <a:spLocks noChangeAspect="1" noChangeArrowheads="1"/>
          </p:cNvSpPr>
          <p:nvPr/>
        </p:nvSpPr>
        <p:spPr bwMode="auto">
          <a:xfrm>
            <a:off x="5943600" y="3502631"/>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3" name="CaixaDeTexto 2">
            <a:extLst>
              <a:ext uri="{FF2B5EF4-FFF2-40B4-BE49-F238E27FC236}">
                <a16:creationId xmlns:a16="http://schemas.microsoft.com/office/drawing/2014/main" id="{919679A0-EC67-D86C-16D9-C6CE4E63E878}"/>
              </a:ext>
            </a:extLst>
          </p:cNvPr>
          <p:cNvSpPr txBox="1"/>
          <p:nvPr/>
        </p:nvSpPr>
        <p:spPr>
          <a:xfrm>
            <a:off x="516275" y="1719627"/>
            <a:ext cx="6198955" cy="4893647"/>
          </a:xfrm>
          <a:prstGeom prst="rect">
            <a:avLst/>
          </a:prstGeom>
          <a:noFill/>
        </p:spPr>
        <p:txBody>
          <a:bodyPr wrap="square">
            <a:spAutoFit/>
          </a:bodyPr>
          <a:lstStyle/>
          <a:p>
            <a:r>
              <a:rPr lang="pt-BR" sz="2400" dirty="0">
                <a:latin typeface="Arial" panose="020B0604020202020204" pitchFamily="34" charset="0"/>
                <a:cs typeface="Arial" panose="020B0604020202020204" pitchFamily="34" charset="0"/>
              </a:rPr>
              <a:t> Identificação das necessidades; </a:t>
            </a:r>
          </a:p>
          <a:p>
            <a:endParaRPr lang="pt-BR" sz="2400" dirty="0">
              <a:latin typeface="Arial" panose="020B0604020202020204" pitchFamily="34" charset="0"/>
              <a:cs typeface="Arial" panose="020B0604020202020204" pitchFamily="34" charset="0"/>
            </a:endParaRPr>
          </a:p>
          <a:p>
            <a:r>
              <a:rPr lang="pt-BR" sz="2400" dirty="0">
                <a:latin typeface="Arial" panose="020B0604020202020204" pitchFamily="34" charset="0"/>
                <a:cs typeface="Arial" panose="020B0604020202020204" pitchFamily="34" charset="0"/>
              </a:rPr>
              <a:t> Estabelecimento de objetivos claros e alcançáveis; </a:t>
            </a:r>
          </a:p>
          <a:p>
            <a:endParaRPr lang="pt-BR" sz="2400" dirty="0">
              <a:latin typeface="Arial" panose="020B0604020202020204" pitchFamily="34" charset="0"/>
              <a:cs typeface="Arial" panose="020B0604020202020204" pitchFamily="34" charset="0"/>
            </a:endParaRPr>
          </a:p>
          <a:p>
            <a:r>
              <a:rPr lang="pt-BR" sz="2400" dirty="0">
                <a:latin typeface="Arial" panose="020B0604020202020204" pitchFamily="34" charset="0"/>
                <a:cs typeface="Arial" panose="020B0604020202020204" pitchFamily="34" charset="0"/>
              </a:rPr>
              <a:t>Balanceamento das demandas conflitantes de qualidade, escopo, tempo e custo; </a:t>
            </a:r>
          </a:p>
          <a:p>
            <a:endParaRPr lang="pt-BR" sz="2400" dirty="0">
              <a:latin typeface="Arial" panose="020B0604020202020204" pitchFamily="34" charset="0"/>
              <a:cs typeface="Arial" panose="020B0604020202020204" pitchFamily="34" charset="0"/>
            </a:endParaRPr>
          </a:p>
          <a:p>
            <a:r>
              <a:rPr lang="pt-BR" sz="2400" dirty="0">
                <a:latin typeface="Arial" panose="020B0604020202020204" pitchFamily="34" charset="0"/>
                <a:cs typeface="Arial" panose="020B0604020202020204" pitchFamily="34" charset="0"/>
              </a:rPr>
              <a:t>Adaptação das especificações, dos planos e da abordagem às diferentes preocupações e expectativas das diversas partes interessadas.</a:t>
            </a:r>
          </a:p>
          <a:p>
            <a:endParaRPr lang="pt-BR" sz="2400" dirty="0">
              <a:latin typeface="Arial" panose="020B0604020202020204" pitchFamily="34" charset="0"/>
              <a:cs typeface="Arial" panose="020B0604020202020204" pitchFamily="34" charset="0"/>
            </a:endParaRPr>
          </a:p>
        </p:txBody>
      </p:sp>
      <p:pic>
        <p:nvPicPr>
          <p:cNvPr id="5124" name="Picture 4" descr="Lupa No Projeto Arquitetónico Ilustração do Vetor - Ilustração de plantas,  casa: 37151124">
            <a:extLst>
              <a:ext uri="{FF2B5EF4-FFF2-40B4-BE49-F238E27FC236}">
                <a16:creationId xmlns:a16="http://schemas.microsoft.com/office/drawing/2014/main" id="{A331AB66-82F0-B66C-851E-EB488D33A68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8546"/>
          <a:stretch/>
        </p:blipFill>
        <p:spPr bwMode="auto">
          <a:xfrm>
            <a:off x="7447243" y="1626080"/>
            <a:ext cx="4048390" cy="39106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6552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ço Reservado para Número de Slide 5">
            <a:extLst>
              <a:ext uri="{FF2B5EF4-FFF2-40B4-BE49-F238E27FC236}">
                <a16:creationId xmlns:a16="http://schemas.microsoft.com/office/drawing/2014/main" id="{C8EE2807-ED8D-ACC5-33DD-EDB7A0C3125C}"/>
              </a:ext>
            </a:extLst>
          </p:cNvPr>
          <p:cNvSpPr>
            <a:spLocks noGrp="1"/>
          </p:cNvSpPr>
          <p:nvPr>
            <p:ph type="sldNum" sz="quarter" idx="13"/>
          </p:nvPr>
        </p:nvSpPr>
        <p:spPr/>
        <p:txBody>
          <a:bodyPr/>
          <a:lstStyle/>
          <a:p>
            <a:pPr rtl="0"/>
            <a:fld id="{19B51A1E-902D-48AF-9020-955120F399B6}" type="slidenum">
              <a:rPr lang="pt-BR" smtClean="0"/>
              <a:pPr rtl="0"/>
              <a:t>14</a:t>
            </a:fld>
            <a:endParaRPr lang="pt-BR" dirty="0"/>
          </a:p>
        </p:txBody>
      </p:sp>
      <p:sp>
        <p:nvSpPr>
          <p:cNvPr id="7" name="Título 6">
            <a:extLst>
              <a:ext uri="{FF2B5EF4-FFF2-40B4-BE49-F238E27FC236}">
                <a16:creationId xmlns:a16="http://schemas.microsoft.com/office/drawing/2014/main" id="{8AC82EC1-9CD3-3228-899C-71B4EE45CD7E}"/>
              </a:ext>
            </a:extLst>
          </p:cNvPr>
          <p:cNvSpPr>
            <a:spLocks noGrp="1"/>
          </p:cNvSpPr>
          <p:nvPr>
            <p:ph type="title"/>
          </p:nvPr>
        </p:nvSpPr>
        <p:spPr>
          <a:xfrm>
            <a:off x="279600" y="266204"/>
            <a:ext cx="11328000" cy="432000"/>
          </a:xfrm>
        </p:spPr>
        <p:txBody>
          <a:bodyPr/>
          <a:lstStyle/>
          <a:p>
            <a:r>
              <a:rPr lang="pt-BR" sz="2000" dirty="0">
                <a:solidFill>
                  <a:schemeClr val="bg1">
                    <a:lumMod val="65000"/>
                  </a:schemeClr>
                </a:solidFill>
              </a:rPr>
              <a:t>Levantamento de Requisitos</a:t>
            </a:r>
          </a:p>
        </p:txBody>
      </p:sp>
      <p:pic>
        <p:nvPicPr>
          <p:cNvPr id="2052" name="Picture 4" descr="Não perca: nova turma do curso de Mestre de Obras em Campinas | Sinduscon-SP">
            <a:extLst>
              <a:ext uri="{FF2B5EF4-FFF2-40B4-BE49-F238E27FC236}">
                <a16:creationId xmlns:a16="http://schemas.microsoft.com/office/drawing/2014/main" id="{C57120DB-F3C1-16AF-BC0B-68D1066BB7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1829" y="6256987"/>
            <a:ext cx="2460171" cy="624717"/>
          </a:xfrm>
          <a:prstGeom prst="rect">
            <a:avLst/>
          </a:prstGeom>
          <a:noFill/>
          <a:extLst>
            <a:ext uri="{909E8E84-426E-40DD-AFC4-6F175D3DCCD1}">
              <a14:hiddenFill xmlns:a14="http://schemas.microsoft.com/office/drawing/2010/main">
                <a:solidFill>
                  <a:srgbClr val="FFFFFF"/>
                </a:solidFill>
              </a14:hiddenFill>
            </a:ext>
          </a:extLst>
        </p:spPr>
      </p:pic>
      <p:sp>
        <p:nvSpPr>
          <p:cNvPr id="8" name="Título 6">
            <a:extLst>
              <a:ext uri="{FF2B5EF4-FFF2-40B4-BE49-F238E27FC236}">
                <a16:creationId xmlns:a16="http://schemas.microsoft.com/office/drawing/2014/main" id="{29DB1C0B-50AD-DEC6-6350-62349EAC45C6}"/>
              </a:ext>
            </a:extLst>
          </p:cNvPr>
          <p:cNvSpPr txBox="1">
            <a:spLocks/>
          </p:cNvSpPr>
          <p:nvPr/>
        </p:nvSpPr>
        <p:spPr>
          <a:xfrm>
            <a:off x="584400" y="1128527"/>
            <a:ext cx="11328000"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r>
              <a:rPr lang="pt-BR" dirty="0">
                <a:solidFill>
                  <a:srgbClr val="C00000"/>
                </a:solidFill>
                <a:latin typeface="Arial" panose="020B0604020202020204" pitchFamily="34" charset="0"/>
                <a:cs typeface="Arial" panose="020B0604020202020204" pitchFamily="34" charset="0"/>
              </a:rPr>
              <a:t>Etapas de um projeto?</a:t>
            </a:r>
            <a:endParaRPr lang="pt-BR" dirty="0">
              <a:solidFill>
                <a:srgbClr val="C00000"/>
              </a:solidFill>
              <a:latin typeface="Arial" panose="020B0604020202020204" pitchFamily="34" charset="0"/>
              <a:ea typeface="Cambria" panose="02040503050406030204" pitchFamily="18" charset="0"/>
              <a:cs typeface="Arial" panose="020B0604020202020204" pitchFamily="34" charset="0"/>
            </a:endParaRPr>
          </a:p>
        </p:txBody>
      </p:sp>
      <p:sp>
        <p:nvSpPr>
          <p:cNvPr id="9" name="Título 6">
            <a:extLst>
              <a:ext uri="{FF2B5EF4-FFF2-40B4-BE49-F238E27FC236}">
                <a16:creationId xmlns:a16="http://schemas.microsoft.com/office/drawing/2014/main" id="{078621CE-201C-E4F2-5CC4-FC9F56D2B2E6}"/>
              </a:ext>
            </a:extLst>
          </p:cNvPr>
          <p:cNvSpPr txBox="1">
            <a:spLocks/>
          </p:cNvSpPr>
          <p:nvPr/>
        </p:nvSpPr>
        <p:spPr>
          <a:xfrm>
            <a:off x="432000" y="1719627"/>
            <a:ext cx="7732286" cy="453736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endParaRPr lang="pt-BR" dirty="0"/>
          </a:p>
        </p:txBody>
      </p:sp>
      <p:sp>
        <p:nvSpPr>
          <p:cNvPr id="12" name="AutoShape 2" descr="Anos 70: A história, as músicas e os cantores que fizeram sucesso na era  disco | Disco Show">
            <a:extLst>
              <a:ext uri="{FF2B5EF4-FFF2-40B4-BE49-F238E27FC236}">
                <a16:creationId xmlns:a16="http://schemas.microsoft.com/office/drawing/2014/main" id="{77FB174E-1EFB-35DB-23E7-CDF73A87635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4" name="AutoShape 6" descr="Anos 70: A história, as músicas e os cantores que fizeram sucesso na era  disco | Disco Show">
            <a:extLst>
              <a:ext uri="{FF2B5EF4-FFF2-40B4-BE49-F238E27FC236}">
                <a16:creationId xmlns:a16="http://schemas.microsoft.com/office/drawing/2014/main" id="{79598512-AB8E-B9D1-928B-6D133C4D3722}"/>
              </a:ext>
            </a:extLst>
          </p:cNvPr>
          <p:cNvSpPr>
            <a:spLocks noChangeAspect="1" noChangeArrowheads="1"/>
          </p:cNvSpPr>
          <p:nvPr/>
        </p:nvSpPr>
        <p:spPr bwMode="auto">
          <a:xfrm>
            <a:off x="5943600" y="3502631"/>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3" name="CaixaDeTexto 2">
            <a:extLst>
              <a:ext uri="{FF2B5EF4-FFF2-40B4-BE49-F238E27FC236}">
                <a16:creationId xmlns:a16="http://schemas.microsoft.com/office/drawing/2014/main" id="{919679A0-EC67-D86C-16D9-C6CE4E63E878}"/>
              </a:ext>
            </a:extLst>
          </p:cNvPr>
          <p:cNvSpPr txBox="1"/>
          <p:nvPr/>
        </p:nvSpPr>
        <p:spPr>
          <a:xfrm>
            <a:off x="516275" y="1719627"/>
            <a:ext cx="6198955" cy="4893647"/>
          </a:xfrm>
          <a:prstGeom prst="rect">
            <a:avLst/>
          </a:prstGeom>
          <a:noFill/>
        </p:spPr>
        <p:txBody>
          <a:bodyPr wrap="square">
            <a:spAutoFit/>
          </a:bodyPr>
          <a:lstStyle/>
          <a:p>
            <a:r>
              <a:rPr lang="pt-BR" sz="2400" dirty="0">
                <a:latin typeface="Arial" panose="020B0604020202020204" pitchFamily="34" charset="0"/>
                <a:cs typeface="Arial" panose="020B0604020202020204" pitchFamily="34" charset="0"/>
              </a:rPr>
              <a:t>Fatores para obter sucesso para um projeto:</a:t>
            </a:r>
          </a:p>
          <a:p>
            <a:endParaRPr lang="pt-BR" sz="2400" dirty="0">
              <a:latin typeface="Arial" panose="020B0604020202020204" pitchFamily="34" charset="0"/>
              <a:cs typeface="Arial" panose="020B0604020202020204" pitchFamily="34" charset="0"/>
            </a:endParaRPr>
          </a:p>
          <a:p>
            <a:r>
              <a:rPr lang="pt-BR" sz="2400" dirty="0">
                <a:latin typeface="Arial" panose="020B0604020202020204" pitchFamily="34" charset="0"/>
                <a:cs typeface="Arial" panose="020B0604020202020204" pitchFamily="34" charset="0"/>
              </a:rPr>
              <a:t> Atendimento dos Requisitos Técnicos e Funcionais;</a:t>
            </a:r>
          </a:p>
          <a:p>
            <a:endParaRPr lang="pt-BR" sz="2400" dirty="0">
              <a:latin typeface="Arial" panose="020B0604020202020204" pitchFamily="34" charset="0"/>
              <a:cs typeface="Arial" panose="020B0604020202020204" pitchFamily="34" charset="0"/>
            </a:endParaRPr>
          </a:p>
          <a:p>
            <a:r>
              <a:rPr lang="pt-BR" sz="2400" dirty="0">
                <a:latin typeface="Arial" panose="020B0604020202020204" pitchFamily="34" charset="0"/>
                <a:cs typeface="Arial" panose="020B0604020202020204" pitchFamily="34" charset="0"/>
              </a:rPr>
              <a:t> Cumprimento do Orçamento;</a:t>
            </a:r>
          </a:p>
          <a:p>
            <a:endParaRPr lang="pt-BR" sz="2400" dirty="0">
              <a:latin typeface="Arial" panose="020B0604020202020204" pitchFamily="34" charset="0"/>
              <a:cs typeface="Arial" panose="020B0604020202020204" pitchFamily="34" charset="0"/>
            </a:endParaRPr>
          </a:p>
          <a:p>
            <a:r>
              <a:rPr lang="pt-BR" sz="2400" dirty="0">
                <a:latin typeface="Arial" panose="020B0604020202020204" pitchFamily="34" charset="0"/>
                <a:cs typeface="Arial" panose="020B0604020202020204" pitchFamily="34" charset="0"/>
              </a:rPr>
              <a:t>Cumprimento do Cronograma;</a:t>
            </a:r>
          </a:p>
          <a:p>
            <a:endParaRPr lang="pt-BR" sz="2400" dirty="0">
              <a:latin typeface="Arial" panose="020B0604020202020204" pitchFamily="34" charset="0"/>
              <a:cs typeface="Arial" panose="020B0604020202020204" pitchFamily="34" charset="0"/>
            </a:endParaRPr>
          </a:p>
          <a:p>
            <a:r>
              <a:rPr lang="pt-BR" sz="2400" dirty="0">
                <a:latin typeface="Arial" panose="020B0604020202020204" pitchFamily="34" charset="0"/>
                <a:cs typeface="Arial" panose="020B0604020202020204" pitchFamily="34" charset="0"/>
              </a:rPr>
              <a:t>Satisfação dos Interessados;</a:t>
            </a:r>
          </a:p>
          <a:p>
            <a:endParaRPr lang="pt-BR" sz="2400" dirty="0">
              <a:latin typeface="Arial" panose="020B0604020202020204" pitchFamily="34" charset="0"/>
              <a:cs typeface="Arial" panose="020B0604020202020204" pitchFamily="34" charset="0"/>
            </a:endParaRPr>
          </a:p>
          <a:p>
            <a:r>
              <a:rPr lang="pt-BR" sz="2400" dirty="0">
                <a:latin typeface="Arial" panose="020B0604020202020204" pitchFamily="34" charset="0"/>
                <a:cs typeface="Arial" panose="020B0604020202020204" pitchFamily="34" charset="0"/>
              </a:rPr>
              <a:t>Benefícios para o patrocinador.</a:t>
            </a:r>
          </a:p>
        </p:txBody>
      </p:sp>
      <p:pic>
        <p:nvPicPr>
          <p:cNvPr id="7170" name="Picture 2" descr="11 sinais de que você será uma pessoa bem-sucedida – ainda que não pareça">
            <a:extLst>
              <a:ext uri="{FF2B5EF4-FFF2-40B4-BE49-F238E27FC236}">
                <a16:creationId xmlns:a16="http://schemas.microsoft.com/office/drawing/2014/main" id="{83B45F02-A1C2-3207-24FC-5BE47429B4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5230" y="2356802"/>
            <a:ext cx="5225461" cy="3263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0734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ço Reservado para Número de Slide 5">
            <a:extLst>
              <a:ext uri="{FF2B5EF4-FFF2-40B4-BE49-F238E27FC236}">
                <a16:creationId xmlns:a16="http://schemas.microsoft.com/office/drawing/2014/main" id="{C8EE2807-ED8D-ACC5-33DD-EDB7A0C3125C}"/>
              </a:ext>
            </a:extLst>
          </p:cNvPr>
          <p:cNvSpPr>
            <a:spLocks noGrp="1"/>
          </p:cNvSpPr>
          <p:nvPr>
            <p:ph type="sldNum" sz="quarter" idx="13"/>
          </p:nvPr>
        </p:nvSpPr>
        <p:spPr/>
        <p:txBody>
          <a:bodyPr/>
          <a:lstStyle/>
          <a:p>
            <a:pPr rtl="0"/>
            <a:fld id="{19B51A1E-902D-48AF-9020-955120F399B6}" type="slidenum">
              <a:rPr lang="pt-BR" smtClean="0"/>
              <a:pPr rtl="0"/>
              <a:t>15</a:t>
            </a:fld>
            <a:endParaRPr lang="pt-BR" dirty="0"/>
          </a:p>
        </p:txBody>
      </p:sp>
      <p:sp>
        <p:nvSpPr>
          <p:cNvPr id="7" name="Título 6">
            <a:extLst>
              <a:ext uri="{FF2B5EF4-FFF2-40B4-BE49-F238E27FC236}">
                <a16:creationId xmlns:a16="http://schemas.microsoft.com/office/drawing/2014/main" id="{8AC82EC1-9CD3-3228-899C-71B4EE45CD7E}"/>
              </a:ext>
            </a:extLst>
          </p:cNvPr>
          <p:cNvSpPr>
            <a:spLocks noGrp="1"/>
          </p:cNvSpPr>
          <p:nvPr>
            <p:ph type="title"/>
          </p:nvPr>
        </p:nvSpPr>
        <p:spPr>
          <a:xfrm>
            <a:off x="279600" y="266204"/>
            <a:ext cx="11328000" cy="432000"/>
          </a:xfrm>
        </p:spPr>
        <p:txBody>
          <a:bodyPr/>
          <a:lstStyle/>
          <a:p>
            <a:r>
              <a:rPr lang="pt-BR" sz="2000" dirty="0">
                <a:solidFill>
                  <a:schemeClr val="bg1">
                    <a:lumMod val="65000"/>
                  </a:schemeClr>
                </a:solidFill>
              </a:rPr>
              <a:t>Levantamento de Requisitos</a:t>
            </a:r>
          </a:p>
        </p:txBody>
      </p:sp>
      <p:pic>
        <p:nvPicPr>
          <p:cNvPr id="2052" name="Picture 4" descr="Não perca: nova turma do curso de Mestre de Obras em Campinas | Sinduscon-SP">
            <a:extLst>
              <a:ext uri="{FF2B5EF4-FFF2-40B4-BE49-F238E27FC236}">
                <a16:creationId xmlns:a16="http://schemas.microsoft.com/office/drawing/2014/main" id="{C57120DB-F3C1-16AF-BC0B-68D1066BB7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1829" y="6256987"/>
            <a:ext cx="2460171" cy="624717"/>
          </a:xfrm>
          <a:prstGeom prst="rect">
            <a:avLst/>
          </a:prstGeom>
          <a:noFill/>
          <a:extLst>
            <a:ext uri="{909E8E84-426E-40DD-AFC4-6F175D3DCCD1}">
              <a14:hiddenFill xmlns:a14="http://schemas.microsoft.com/office/drawing/2010/main">
                <a:solidFill>
                  <a:srgbClr val="FFFFFF"/>
                </a:solidFill>
              </a14:hiddenFill>
            </a:ext>
          </a:extLst>
        </p:spPr>
      </p:pic>
      <p:sp>
        <p:nvSpPr>
          <p:cNvPr id="8" name="Título 6">
            <a:extLst>
              <a:ext uri="{FF2B5EF4-FFF2-40B4-BE49-F238E27FC236}">
                <a16:creationId xmlns:a16="http://schemas.microsoft.com/office/drawing/2014/main" id="{29DB1C0B-50AD-DEC6-6350-62349EAC45C6}"/>
              </a:ext>
            </a:extLst>
          </p:cNvPr>
          <p:cNvSpPr txBox="1">
            <a:spLocks/>
          </p:cNvSpPr>
          <p:nvPr/>
        </p:nvSpPr>
        <p:spPr>
          <a:xfrm>
            <a:off x="584400" y="1128527"/>
            <a:ext cx="11328000"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r>
              <a:rPr lang="pt-BR" dirty="0">
                <a:solidFill>
                  <a:srgbClr val="C00000"/>
                </a:solidFill>
                <a:latin typeface="Arial" panose="020B0604020202020204" pitchFamily="34" charset="0"/>
                <a:cs typeface="Arial" panose="020B0604020202020204" pitchFamily="34" charset="0"/>
              </a:rPr>
              <a:t>Mas será que é fácil entender as necessidades dos clientes? </a:t>
            </a:r>
            <a:endParaRPr lang="pt-BR" dirty="0">
              <a:solidFill>
                <a:srgbClr val="C00000"/>
              </a:solidFill>
              <a:latin typeface="Arial" panose="020B0604020202020204" pitchFamily="34" charset="0"/>
              <a:ea typeface="Cambria" panose="02040503050406030204" pitchFamily="18" charset="0"/>
              <a:cs typeface="Arial" panose="020B0604020202020204" pitchFamily="34" charset="0"/>
            </a:endParaRPr>
          </a:p>
        </p:txBody>
      </p:sp>
      <p:sp>
        <p:nvSpPr>
          <p:cNvPr id="9" name="Título 6">
            <a:extLst>
              <a:ext uri="{FF2B5EF4-FFF2-40B4-BE49-F238E27FC236}">
                <a16:creationId xmlns:a16="http://schemas.microsoft.com/office/drawing/2014/main" id="{078621CE-201C-E4F2-5CC4-FC9F56D2B2E6}"/>
              </a:ext>
            </a:extLst>
          </p:cNvPr>
          <p:cNvSpPr txBox="1">
            <a:spLocks/>
          </p:cNvSpPr>
          <p:nvPr/>
        </p:nvSpPr>
        <p:spPr>
          <a:xfrm>
            <a:off x="432000" y="1719627"/>
            <a:ext cx="7732286" cy="453736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endParaRPr lang="pt-BR" dirty="0"/>
          </a:p>
        </p:txBody>
      </p:sp>
      <p:sp>
        <p:nvSpPr>
          <p:cNvPr id="12" name="AutoShape 2" descr="Anos 70: A história, as músicas e os cantores que fizeram sucesso na era  disco | Disco Show">
            <a:extLst>
              <a:ext uri="{FF2B5EF4-FFF2-40B4-BE49-F238E27FC236}">
                <a16:creationId xmlns:a16="http://schemas.microsoft.com/office/drawing/2014/main" id="{77FB174E-1EFB-35DB-23E7-CDF73A87635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4" name="AutoShape 6" descr="Anos 70: A história, as músicas e os cantores que fizeram sucesso na era  disco | Disco Show">
            <a:extLst>
              <a:ext uri="{FF2B5EF4-FFF2-40B4-BE49-F238E27FC236}">
                <a16:creationId xmlns:a16="http://schemas.microsoft.com/office/drawing/2014/main" id="{79598512-AB8E-B9D1-928B-6D133C4D3722}"/>
              </a:ext>
            </a:extLst>
          </p:cNvPr>
          <p:cNvSpPr>
            <a:spLocks noChangeAspect="1" noChangeArrowheads="1"/>
          </p:cNvSpPr>
          <p:nvPr/>
        </p:nvSpPr>
        <p:spPr bwMode="auto">
          <a:xfrm>
            <a:off x="5943600" y="3502631"/>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4" name="CaixaDeTexto 3">
            <a:extLst>
              <a:ext uri="{FF2B5EF4-FFF2-40B4-BE49-F238E27FC236}">
                <a16:creationId xmlns:a16="http://schemas.microsoft.com/office/drawing/2014/main" id="{AF2D6305-2609-C417-299D-68847D0BF0C3}"/>
              </a:ext>
            </a:extLst>
          </p:cNvPr>
          <p:cNvSpPr txBox="1"/>
          <p:nvPr/>
        </p:nvSpPr>
        <p:spPr>
          <a:xfrm>
            <a:off x="1251857" y="2685535"/>
            <a:ext cx="9710057" cy="1323439"/>
          </a:xfrm>
          <a:prstGeom prst="rect">
            <a:avLst/>
          </a:prstGeom>
          <a:noFill/>
        </p:spPr>
        <p:txBody>
          <a:bodyPr wrap="square">
            <a:spAutoFit/>
          </a:bodyPr>
          <a:lstStyle/>
          <a:p>
            <a:r>
              <a:rPr lang="pt-BR" sz="4000" dirty="0"/>
              <a:t>https://www.youtube.com/watch?v=6-9nWt04oSI&amp;t=35s</a:t>
            </a:r>
          </a:p>
        </p:txBody>
      </p:sp>
    </p:spTree>
    <p:extLst>
      <p:ext uri="{BB962C8B-B14F-4D97-AF65-F5344CB8AC3E}">
        <p14:creationId xmlns:p14="http://schemas.microsoft.com/office/powerpoint/2010/main" val="21684874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ço Reservado para Número de Slide 5">
            <a:extLst>
              <a:ext uri="{FF2B5EF4-FFF2-40B4-BE49-F238E27FC236}">
                <a16:creationId xmlns:a16="http://schemas.microsoft.com/office/drawing/2014/main" id="{C8EE2807-ED8D-ACC5-33DD-EDB7A0C3125C}"/>
              </a:ext>
            </a:extLst>
          </p:cNvPr>
          <p:cNvSpPr>
            <a:spLocks noGrp="1"/>
          </p:cNvSpPr>
          <p:nvPr>
            <p:ph type="sldNum" sz="quarter" idx="13"/>
          </p:nvPr>
        </p:nvSpPr>
        <p:spPr/>
        <p:txBody>
          <a:bodyPr/>
          <a:lstStyle/>
          <a:p>
            <a:pPr rtl="0"/>
            <a:fld id="{19B51A1E-902D-48AF-9020-955120F399B6}" type="slidenum">
              <a:rPr lang="pt-BR" smtClean="0"/>
              <a:pPr rtl="0"/>
              <a:t>16</a:t>
            </a:fld>
            <a:endParaRPr lang="pt-BR" dirty="0"/>
          </a:p>
        </p:txBody>
      </p:sp>
      <p:sp>
        <p:nvSpPr>
          <p:cNvPr id="7" name="Título 6">
            <a:extLst>
              <a:ext uri="{FF2B5EF4-FFF2-40B4-BE49-F238E27FC236}">
                <a16:creationId xmlns:a16="http://schemas.microsoft.com/office/drawing/2014/main" id="{8AC82EC1-9CD3-3228-899C-71B4EE45CD7E}"/>
              </a:ext>
            </a:extLst>
          </p:cNvPr>
          <p:cNvSpPr>
            <a:spLocks noGrp="1"/>
          </p:cNvSpPr>
          <p:nvPr>
            <p:ph type="title"/>
          </p:nvPr>
        </p:nvSpPr>
        <p:spPr>
          <a:xfrm>
            <a:off x="279600" y="266204"/>
            <a:ext cx="11328000" cy="432000"/>
          </a:xfrm>
        </p:spPr>
        <p:txBody>
          <a:bodyPr/>
          <a:lstStyle/>
          <a:p>
            <a:r>
              <a:rPr lang="pt-BR" sz="2000" dirty="0">
                <a:solidFill>
                  <a:schemeClr val="bg1">
                    <a:lumMod val="65000"/>
                  </a:schemeClr>
                </a:solidFill>
              </a:rPr>
              <a:t>Levantamento de Requisitos</a:t>
            </a:r>
          </a:p>
        </p:txBody>
      </p:sp>
      <p:pic>
        <p:nvPicPr>
          <p:cNvPr id="2052" name="Picture 4" descr="Não perca: nova turma do curso de Mestre de Obras em Campinas | Sinduscon-SP">
            <a:extLst>
              <a:ext uri="{FF2B5EF4-FFF2-40B4-BE49-F238E27FC236}">
                <a16:creationId xmlns:a16="http://schemas.microsoft.com/office/drawing/2014/main" id="{C57120DB-F3C1-16AF-BC0B-68D1066BB7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1829" y="6256987"/>
            <a:ext cx="2460171" cy="624717"/>
          </a:xfrm>
          <a:prstGeom prst="rect">
            <a:avLst/>
          </a:prstGeom>
          <a:noFill/>
          <a:extLst>
            <a:ext uri="{909E8E84-426E-40DD-AFC4-6F175D3DCCD1}">
              <a14:hiddenFill xmlns:a14="http://schemas.microsoft.com/office/drawing/2010/main">
                <a:solidFill>
                  <a:srgbClr val="FFFFFF"/>
                </a:solidFill>
              </a14:hiddenFill>
            </a:ext>
          </a:extLst>
        </p:spPr>
      </p:pic>
      <p:sp>
        <p:nvSpPr>
          <p:cNvPr id="8" name="Título 6">
            <a:extLst>
              <a:ext uri="{FF2B5EF4-FFF2-40B4-BE49-F238E27FC236}">
                <a16:creationId xmlns:a16="http://schemas.microsoft.com/office/drawing/2014/main" id="{29DB1C0B-50AD-DEC6-6350-62349EAC45C6}"/>
              </a:ext>
            </a:extLst>
          </p:cNvPr>
          <p:cNvSpPr txBox="1">
            <a:spLocks/>
          </p:cNvSpPr>
          <p:nvPr/>
        </p:nvSpPr>
        <p:spPr>
          <a:xfrm>
            <a:off x="584400" y="1128527"/>
            <a:ext cx="11328000"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r>
              <a:rPr lang="pt-BR" dirty="0">
                <a:solidFill>
                  <a:srgbClr val="C00000"/>
                </a:solidFill>
                <a:latin typeface="Arial" panose="020B0604020202020204" pitchFamily="34" charset="0"/>
                <a:cs typeface="Arial" panose="020B0604020202020204" pitchFamily="34" charset="0"/>
              </a:rPr>
              <a:t>Mas será que é fácil entender as necessidades dos clientes? </a:t>
            </a:r>
            <a:endParaRPr lang="pt-BR" dirty="0">
              <a:solidFill>
                <a:srgbClr val="C00000"/>
              </a:solidFill>
              <a:latin typeface="Arial" panose="020B0604020202020204" pitchFamily="34" charset="0"/>
              <a:ea typeface="Cambria" panose="02040503050406030204" pitchFamily="18" charset="0"/>
              <a:cs typeface="Arial" panose="020B0604020202020204" pitchFamily="34" charset="0"/>
            </a:endParaRPr>
          </a:p>
        </p:txBody>
      </p:sp>
      <p:sp>
        <p:nvSpPr>
          <p:cNvPr id="9" name="Título 6">
            <a:extLst>
              <a:ext uri="{FF2B5EF4-FFF2-40B4-BE49-F238E27FC236}">
                <a16:creationId xmlns:a16="http://schemas.microsoft.com/office/drawing/2014/main" id="{078621CE-201C-E4F2-5CC4-FC9F56D2B2E6}"/>
              </a:ext>
            </a:extLst>
          </p:cNvPr>
          <p:cNvSpPr txBox="1">
            <a:spLocks/>
          </p:cNvSpPr>
          <p:nvPr/>
        </p:nvSpPr>
        <p:spPr>
          <a:xfrm>
            <a:off x="432000" y="1719627"/>
            <a:ext cx="7732286" cy="453736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endParaRPr lang="pt-BR" dirty="0"/>
          </a:p>
        </p:txBody>
      </p:sp>
      <p:sp>
        <p:nvSpPr>
          <p:cNvPr id="12" name="AutoShape 2" descr="Anos 70: A história, as músicas e os cantores que fizeram sucesso na era  disco | Disco Show">
            <a:extLst>
              <a:ext uri="{FF2B5EF4-FFF2-40B4-BE49-F238E27FC236}">
                <a16:creationId xmlns:a16="http://schemas.microsoft.com/office/drawing/2014/main" id="{77FB174E-1EFB-35DB-23E7-CDF73A87635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4" name="AutoShape 6" descr="Anos 70: A história, as músicas e os cantores que fizeram sucesso na era  disco | Disco Show">
            <a:extLst>
              <a:ext uri="{FF2B5EF4-FFF2-40B4-BE49-F238E27FC236}">
                <a16:creationId xmlns:a16="http://schemas.microsoft.com/office/drawing/2014/main" id="{79598512-AB8E-B9D1-928B-6D133C4D3722}"/>
              </a:ext>
            </a:extLst>
          </p:cNvPr>
          <p:cNvSpPr>
            <a:spLocks noChangeAspect="1" noChangeArrowheads="1"/>
          </p:cNvSpPr>
          <p:nvPr/>
        </p:nvSpPr>
        <p:spPr bwMode="auto">
          <a:xfrm>
            <a:off x="5943600" y="3502631"/>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4" name="CaixaDeTexto 3">
            <a:extLst>
              <a:ext uri="{FF2B5EF4-FFF2-40B4-BE49-F238E27FC236}">
                <a16:creationId xmlns:a16="http://schemas.microsoft.com/office/drawing/2014/main" id="{AF2D6305-2609-C417-299D-68847D0BF0C3}"/>
              </a:ext>
            </a:extLst>
          </p:cNvPr>
          <p:cNvSpPr txBox="1"/>
          <p:nvPr/>
        </p:nvSpPr>
        <p:spPr>
          <a:xfrm>
            <a:off x="1393371" y="2468603"/>
            <a:ext cx="9710057" cy="3539430"/>
          </a:xfrm>
          <a:prstGeom prst="rect">
            <a:avLst/>
          </a:prstGeom>
          <a:noFill/>
        </p:spPr>
        <p:txBody>
          <a:bodyPr wrap="square">
            <a:spAutoFit/>
          </a:bodyPr>
          <a:lstStyle/>
          <a:p>
            <a:r>
              <a:rPr lang="pt-BR" sz="2800" dirty="0">
                <a:latin typeface="Arial" panose="020B0604020202020204" pitchFamily="34" charset="0"/>
                <a:cs typeface="Arial" panose="020B0604020202020204" pitchFamily="34" charset="0"/>
              </a:rPr>
              <a:t>Jorge e Ana são profissionais que trabalham na cidade de São Paulo. Mas depois do nascimento do seu segundo filho, pensam em mudar de cidade para uma melhora no quadro da saúde de respiratória dele. Estão pensando em Jundiaí. </a:t>
            </a:r>
          </a:p>
          <a:p>
            <a:r>
              <a:rPr lang="pt-BR" sz="2800" dirty="0">
                <a:latin typeface="Arial" panose="020B0604020202020204" pitchFamily="34" charset="0"/>
                <a:cs typeface="Arial" panose="020B0604020202020204" pitchFamily="34" charset="0"/>
              </a:rPr>
              <a:t>Para dar sequência a esse plano eles contrataram a empresa onde você trabalha, para que os ajude com o projeto. </a:t>
            </a:r>
          </a:p>
        </p:txBody>
      </p:sp>
    </p:spTree>
    <p:extLst>
      <p:ext uri="{BB962C8B-B14F-4D97-AF65-F5344CB8AC3E}">
        <p14:creationId xmlns:p14="http://schemas.microsoft.com/office/powerpoint/2010/main" val="15476651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ço Reservado para Número de Slide 5">
            <a:extLst>
              <a:ext uri="{FF2B5EF4-FFF2-40B4-BE49-F238E27FC236}">
                <a16:creationId xmlns:a16="http://schemas.microsoft.com/office/drawing/2014/main" id="{C8EE2807-ED8D-ACC5-33DD-EDB7A0C3125C}"/>
              </a:ext>
            </a:extLst>
          </p:cNvPr>
          <p:cNvSpPr>
            <a:spLocks noGrp="1"/>
          </p:cNvSpPr>
          <p:nvPr>
            <p:ph type="sldNum" sz="quarter" idx="13"/>
          </p:nvPr>
        </p:nvSpPr>
        <p:spPr/>
        <p:txBody>
          <a:bodyPr/>
          <a:lstStyle/>
          <a:p>
            <a:pPr rtl="0"/>
            <a:fld id="{19B51A1E-902D-48AF-9020-955120F399B6}" type="slidenum">
              <a:rPr lang="pt-BR" smtClean="0"/>
              <a:pPr rtl="0"/>
              <a:t>17</a:t>
            </a:fld>
            <a:endParaRPr lang="pt-BR" dirty="0"/>
          </a:p>
        </p:txBody>
      </p:sp>
      <p:sp>
        <p:nvSpPr>
          <p:cNvPr id="7" name="Título 6">
            <a:extLst>
              <a:ext uri="{FF2B5EF4-FFF2-40B4-BE49-F238E27FC236}">
                <a16:creationId xmlns:a16="http://schemas.microsoft.com/office/drawing/2014/main" id="{8AC82EC1-9CD3-3228-899C-71B4EE45CD7E}"/>
              </a:ext>
            </a:extLst>
          </p:cNvPr>
          <p:cNvSpPr>
            <a:spLocks noGrp="1"/>
          </p:cNvSpPr>
          <p:nvPr>
            <p:ph type="title"/>
          </p:nvPr>
        </p:nvSpPr>
        <p:spPr>
          <a:xfrm>
            <a:off x="279600" y="266204"/>
            <a:ext cx="11328000" cy="432000"/>
          </a:xfrm>
        </p:spPr>
        <p:txBody>
          <a:bodyPr/>
          <a:lstStyle/>
          <a:p>
            <a:r>
              <a:rPr lang="pt-BR" sz="2000" dirty="0">
                <a:solidFill>
                  <a:schemeClr val="bg1">
                    <a:lumMod val="65000"/>
                  </a:schemeClr>
                </a:solidFill>
              </a:rPr>
              <a:t>Levantamento de Requisitos</a:t>
            </a:r>
          </a:p>
        </p:txBody>
      </p:sp>
      <p:pic>
        <p:nvPicPr>
          <p:cNvPr id="2052" name="Picture 4" descr="Não perca: nova turma do curso de Mestre de Obras em Campinas | Sinduscon-SP">
            <a:extLst>
              <a:ext uri="{FF2B5EF4-FFF2-40B4-BE49-F238E27FC236}">
                <a16:creationId xmlns:a16="http://schemas.microsoft.com/office/drawing/2014/main" id="{C57120DB-F3C1-16AF-BC0B-68D1066BB7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1829" y="6256987"/>
            <a:ext cx="2460171" cy="624717"/>
          </a:xfrm>
          <a:prstGeom prst="rect">
            <a:avLst/>
          </a:prstGeom>
          <a:noFill/>
          <a:extLst>
            <a:ext uri="{909E8E84-426E-40DD-AFC4-6F175D3DCCD1}">
              <a14:hiddenFill xmlns:a14="http://schemas.microsoft.com/office/drawing/2010/main">
                <a:solidFill>
                  <a:srgbClr val="FFFFFF"/>
                </a:solidFill>
              </a14:hiddenFill>
            </a:ext>
          </a:extLst>
        </p:spPr>
      </p:pic>
      <p:sp>
        <p:nvSpPr>
          <p:cNvPr id="9" name="Título 6">
            <a:extLst>
              <a:ext uri="{FF2B5EF4-FFF2-40B4-BE49-F238E27FC236}">
                <a16:creationId xmlns:a16="http://schemas.microsoft.com/office/drawing/2014/main" id="{078621CE-201C-E4F2-5CC4-FC9F56D2B2E6}"/>
              </a:ext>
            </a:extLst>
          </p:cNvPr>
          <p:cNvSpPr txBox="1">
            <a:spLocks/>
          </p:cNvSpPr>
          <p:nvPr/>
        </p:nvSpPr>
        <p:spPr>
          <a:xfrm>
            <a:off x="432000" y="1719627"/>
            <a:ext cx="7732286" cy="453736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endParaRPr lang="pt-BR" dirty="0"/>
          </a:p>
        </p:txBody>
      </p:sp>
      <p:sp>
        <p:nvSpPr>
          <p:cNvPr id="12" name="AutoShape 2" descr="Anos 70: A história, as músicas e os cantores que fizeram sucesso na era  disco | Disco Show">
            <a:extLst>
              <a:ext uri="{FF2B5EF4-FFF2-40B4-BE49-F238E27FC236}">
                <a16:creationId xmlns:a16="http://schemas.microsoft.com/office/drawing/2014/main" id="{77FB174E-1EFB-35DB-23E7-CDF73A87635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4" name="AutoShape 6" descr="Anos 70: A história, as músicas e os cantores que fizeram sucesso na era  disco | Disco Show">
            <a:extLst>
              <a:ext uri="{FF2B5EF4-FFF2-40B4-BE49-F238E27FC236}">
                <a16:creationId xmlns:a16="http://schemas.microsoft.com/office/drawing/2014/main" id="{79598512-AB8E-B9D1-928B-6D133C4D3722}"/>
              </a:ext>
            </a:extLst>
          </p:cNvPr>
          <p:cNvSpPr>
            <a:spLocks noChangeAspect="1" noChangeArrowheads="1"/>
          </p:cNvSpPr>
          <p:nvPr/>
        </p:nvSpPr>
        <p:spPr bwMode="auto">
          <a:xfrm>
            <a:off x="5943600" y="3502631"/>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4" name="CaixaDeTexto 3">
            <a:extLst>
              <a:ext uri="{FF2B5EF4-FFF2-40B4-BE49-F238E27FC236}">
                <a16:creationId xmlns:a16="http://schemas.microsoft.com/office/drawing/2014/main" id="{AF2D6305-2609-C417-299D-68847D0BF0C3}"/>
              </a:ext>
            </a:extLst>
          </p:cNvPr>
          <p:cNvSpPr txBox="1"/>
          <p:nvPr/>
        </p:nvSpPr>
        <p:spPr>
          <a:xfrm>
            <a:off x="603061" y="806286"/>
            <a:ext cx="10839061" cy="5478423"/>
          </a:xfrm>
          <a:prstGeom prst="rect">
            <a:avLst/>
          </a:prstGeom>
          <a:noFill/>
        </p:spPr>
        <p:txBody>
          <a:bodyPr wrap="square">
            <a:spAutoFit/>
          </a:bodyPr>
          <a:lstStyle/>
          <a:p>
            <a:r>
              <a:rPr lang="pt-BR" sz="2500" dirty="0">
                <a:latin typeface="Arial" panose="020B0604020202020204" pitchFamily="34" charset="0"/>
                <a:cs typeface="Arial" panose="020B0604020202020204" pitchFamily="34" charset="0"/>
              </a:rPr>
              <a:t>Eles precisam adquirir o terreno até o início das obras em um condomínio fechado. Esse terreno deve comportar uma casa de 150 m2 com 3 quartos, piscina, um campo de futebol/vôlei pequeno e uma churrasqueira. O valor estimado para a construção do empreendimento é de R$ 350.000,00 e eles dispõe de 250.000,00 no momento. A obra deve ter duração máxima de 18 meses e, ao final, o casal deseja realizar uma festa de inauguração. A casa deverá ter 2 andares com quartos no andar superior e coberta com laje e telha colonial; Os quartos da casa terão: 4x5 e 2 com 3x4; a casa deve ser pintada interna e externamente com tinta de primeira linha e entregue com piso de </a:t>
            </a:r>
            <a:r>
              <a:rPr lang="pt-BR" sz="2500">
                <a:latin typeface="Arial" panose="020B0604020202020204" pitchFamily="34" charset="0"/>
                <a:cs typeface="Arial" panose="020B0604020202020204" pitchFamily="34" charset="0"/>
              </a:rPr>
              <a:t>1ª colocado, </a:t>
            </a:r>
            <a:r>
              <a:rPr lang="pt-BR" sz="2500" dirty="0">
                <a:latin typeface="Arial" panose="020B0604020202020204" pitchFamily="34" charset="0"/>
                <a:cs typeface="Arial" panose="020B0604020202020204" pitchFamily="34" charset="0"/>
              </a:rPr>
              <a:t>e com janelas e portas de madeira; A piscina terá aquecimento e medirá10x25x1,5 e deve ser de Fibra marca “Bom Demais”; O campo de futebol deverá ser gramado com 12x6m de dimensões; A casa deverá estar pronta antes dos demais itens no prazo de 12 meses a contar da aprovação do projeto. </a:t>
            </a:r>
          </a:p>
        </p:txBody>
      </p:sp>
    </p:spTree>
    <p:extLst>
      <p:ext uri="{BB962C8B-B14F-4D97-AF65-F5344CB8AC3E}">
        <p14:creationId xmlns:p14="http://schemas.microsoft.com/office/powerpoint/2010/main" val="29689502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ço Reservado para Número de Slide 5">
            <a:extLst>
              <a:ext uri="{FF2B5EF4-FFF2-40B4-BE49-F238E27FC236}">
                <a16:creationId xmlns:a16="http://schemas.microsoft.com/office/drawing/2014/main" id="{C8EE2807-ED8D-ACC5-33DD-EDB7A0C3125C}"/>
              </a:ext>
            </a:extLst>
          </p:cNvPr>
          <p:cNvSpPr>
            <a:spLocks noGrp="1"/>
          </p:cNvSpPr>
          <p:nvPr>
            <p:ph type="sldNum" sz="quarter" idx="13"/>
          </p:nvPr>
        </p:nvSpPr>
        <p:spPr/>
        <p:txBody>
          <a:bodyPr/>
          <a:lstStyle/>
          <a:p>
            <a:pPr rtl="0"/>
            <a:fld id="{19B51A1E-902D-48AF-9020-955120F399B6}" type="slidenum">
              <a:rPr lang="pt-BR" smtClean="0"/>
              <a:pPr rtl="0"/>
              <a:t>18</a:t>
            </a:fld>
            <a:endParaRPr lang="pt-BR" dirty="0"/>
          </a:p>
        </p:txBody>
      </p:sp>
      <p:sp>
        <p:nvSpPr>
          <p:cNvPr id="7" name="Título 6">
            <a:extLst>
              <a:ext uri="{FF2B5EF4-FFF2-40B4-BE49-F238E27FC236}">
                <a16:creationId xmlns:a16="http://schemas.microsoft.com/office/drawing/2014/main" id="{8AC82EC1-9CD3-3228-899C-71B4EE45CD7E}"/>
              </a:ext>
            </a:extLst>
          </p:cNvPr>
          <p:cNvSpPr>
            <a:spLocks noGrp="1"/>
          </p:cNvSpPr>
          <p:nvPr>
            <p:ph type="title"/>
          </p:nvPr>
        </p:nvSpPr>
        <p:spPr>
          <a:xfrm>
            <a:off x="279600" y="266204"/>
            <a:ext cx="11328000" cy="432000"/>
          </a:xfrm>
        </p:spPr>
        <p:txBody>
          <a:bodyPr/>
          <a:lstStyle/>
          <a:p>
            <a:r>
              <a:rPr lang="pt-BR" sz="2000" dirty="0">
                <a:solidFill>
                  <a:schemeClr val="bg1">
                    <a:lumMod val="65000"/>
                  </a:schemeClr>
                </a:solidFill>
              </a:rPr>
              <a:t>Levantamento de Requisitos</a:t>
            </a:r>
          </a:p>
        </p:txBody>
      </p:sp>
      <p:pic>
        <p:nvPicPr>
          <p:cNvPr id="2052" name="Picture 4" descr="Não perca: nova turma do curso de Mestre de Obras em Campinas | Sinduscon-SP">
            <a:extLst>
              <a:ext uri="{FF2B5EF4-FFF2-40B4-BE49-F238E27FC236}">
                <a16:creationId xmlns:a16="http://schemas.microsoft.com/office/drawing/2014/main" id="{C57120DB-F3C1-16AF-BC0B-68D1066BB7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1829" y="6256987"/>
            <a:ext cx="2460171" cy="624717"/>
          </a:xfrm>
          <a:prstGeom prst="rect">
            <a:avLst/>
          </a:prstGeom>
          <a:noFill/>
          <a:extLst>
            <a:ext uri="{909E8E84-426E-40DD-AFC4-6F175D3DCCD1}">
              <a14:hiddenFill xmlns:a14="http://schemas.microsoft.com/office/drawing/2010/main">
                <a:solidFill>
                  <a:srgbClr val="FFFFFF"/>
                </a:solidFill>
              </a14:hiddenFill>
            </a:ext>
          </a:extLst>
        </p:spPr>
      </p:pic>
      <p:sp>
        <p:nvSpPr>
          <p:cNvPr id="9" name="Título 6">
            <a:extLst>
              <a:ext uri="{FF2B5EF4-FFF2-40B4-BE49-F238E27FC236}">
                <a16:creationId xmlns:a16="http://schemas.microsoft.com/office/drawing/2014/main" id="{078621CE-201C-E4F2-5CC4-FC9F56D2B2E6}"/>
              </a:ext>
            </a:extLst>
          </p:cNvPr>
          <p:cNvSpPr txBox="1">
            <a:spLocks/>
          </p:cNvSpPr>
          <p:nvPr/>
        </p:nvSpPr>
        <p:spPr>
          <a:xfrm>
            <a:off x="432000" y="1719627"/>
            <a:ext cx="7732286" cy="453736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endParaRPr lang="pt-BR" dirty="0"/>
          </a:p>
        </p:txBody>
      </p:sp>
      <p:sp>
        <p:nvSpPr>
          <p:cNvPr id="12" name="AutoShape 2" descr="Anos 70: A história, as músicas e os cantores que fizeram sucesso na era  disco | Disco Show">
            <a:extLst>
              <a:ext uri="{FF2B5EF4-FFF2-40B4-BE49-F238E27FC236}">
                <a16:creationId xmlns:a16="http://schemas.microsoft.com/office/drawing/2014/main" id="{77FB174E-1EFB-35DB-23E7-CDF73A87635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4" name="AutoShape 6" descr="Anos 70: A história, as músicas e os cantores que fizeram sucesso na era  disco | Disco Show">
            <a:extLst>
              <a:ext uri="{FF2B5EF4-FFF2-40B4-BE49-F238E27FC236}">
                <a16:creationId xmlns:a16="http://schemas.microsoft.com/office/drawing/2014/main" id="{79598512-AB8E-B9D1-928B-6D133C4D3722}"/>
              </a:ext>
            </a:extLst>
          </p:cNvPr>
          <p:cNvSpPr>
            <a:spLocks noChangeAspect="1" noChangeArrowheads="1"/>
          </p:cNvSpPr>
          <p:nvPr/>
        </p:nvSpPr>
        <p:spPr bwMode="auto">
          <a:xfrm>
            <a:off x="5943600" y="3502631"/>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4" name="CaixaDeTexto 3">
            <a:extLst>
              <a:ext uri="{FF2B5EF4-FFF2-40B4-BE49-F238E27FC236}">
                <a16:creationId xmlns:a16="http://schemas.microsoft.com/office/drawing/2014/main" id="{AF2D6305-2609-C417-299D-68847D0BF0C3}"/>
              </a:ext>
            </a:extLst>
          </p:cNvPr>
          <p:cNvSpPr txBox="1"/>
          <p:nvPr/>
        </p:nvSpPr>
        <p:spPr>
          <a:xfrm>
            <a:off x="603061" y="806286"/>
            <a:ext cx="10839061" cy="5478423"/>
          </a:xfrm>
          <a:prstGeom prst="rect">
            <a:avLst/>
          </a:prstGeom>
          <a:noFill/>
        </p:spPr>
        <p:txBody>
          <a:bodyPr wrap="square">
            <a:spAutoFit/>
          </a:bodyPr>
          <a:lstStyle/>
          <a:p>
            <a:r>
              <a:rPr lang="pt-BR" sz="2500" dirty="0">
                <a:latin typeface="Arial" panose="020B0604020202020204" pitchFamily="34" charset="0"/>
                <a:cs typeface="Arial" panose="020B0604020202020204" pitchFamily="34" charset="0"/>
              </a:rPr>
              <a:t>Tem todos os itens da casa nesse escopo?</a:t>
            </a:r>
          </a:p>
          <a:p>
            <a:endParaRPr lang="pt-BR" sz="2500" dirty="0">
              <a:latin typeface="Arial" panose="020B0604020202020204" pitchFamily="34" charset="0"/>
              <a:cs typeface="Arial" panose="020B0604020202020204" pitchFamily="34" charset="0"/>
            </a:endParaRPr>
          </a:p>
          <a:p>
            <a:r>
              <a:rPr lang="pt-BR" sz="2500" dirty="0">
                <a:latin typeface="Arial" panose="020B0604020202020204" pitchFamily="34" charset="0"/>
                <a:cs typeface="Arial" panose="020B0604020202020204" pitchFamily="34" charset="0"/>
              </a:rPr>
              <a:t>Está faltando algum detalhe?</a:t>
            </a:r>
          </a:p>
          <a:p>
            <a:endParaRPr lang="pt-BR" sz="2500" dirty="0">
              <a:latin typeface="Arial" panose="020B0604020202020204" pitchFamily="34" charset="0"/>
              <a:cs typeface="Arial" panose="020B0604020202020204" pitchFamily="34" charset="0"/>
            </a:endParaRPr>
          </a:p>
          <a:p>
            <a:endParaRPr lang="pt-BR" sz="2500" dirty="0">
              <a:latin typeface="Arial" panose="020B0604020202020204" pitchFamily="34" charset="0"/>
              <a:cs typeface="Arial" panose="020B0604020202020204" pitchFamily="34" charset="0"/>
            </a:endParaRPr>
          </a:p>
          <a:p>
            <a:r>
              <a:rPr lang="pt-BR" sz="2500" dirty="0">
                <a:latin typeface="Arial" panose="020B0604020202020204" pitchFamily="34" charset="0"/>
                <a:cs typeface="Arial" panose="020B0604020202020204" pitchFamily="34" charset="0"/>
              </a:rPr>
              <a:t>Banheiros?</a:t>
            </a:r>
          </a:p>
          <a:p>
            <a:r>
              <a:rPr lang="pt-BR" sz="2500" dirty="0">
                <a:latin typeface="Arial" panose="020B0604020202020204" pitchFamily="34" charset="0"/>
                <a:cs typeface="Arial" panose="020B0604020202020204" pitchFamily="34" charset="0"/>
              </a:rPr>
              <a:t>Garagem ?</a:t>
            </a:r>
          </a:p>
          <a:p>
            <a:r>
              <a:rPr lang="pt-BR" sz="2500" dirty="0">
                <a:latin typeface="Arial" panose="020B0604020202020204" pitchFamily="34" charset="0"/>
                <a:cs typeface="Arial" panose="020B0604020202020204" pitchFamily="34" charset="0"/>
              </a:rPr>
              <a:t>Lavanderia?</a:t>
            </a:r>
          </a:p>
          <a:p>
            <a:r>
              <a:rPr lang="pt-BR" sz="2500" dirty="0">
                <a:latin typeface="Arial" panose="020B0604020202020204" pitchFamily="34" charset="0"/>
                <a:cs typeface="Arial" panose="020B0604020202020204" pitchFamily="34" charset="0"/>
              </a:rPr>
              <a:t>Escritório?</a:t>
            </a:r>
          </a:p>
          <a:p>
            <a:r>
              <a:rPr lang="pt-BR" sz="2500" dirty="0">
                <a:latin typeface="Arial" panose="020B0604020202020204" pitchFamily="34" charset="0"/>
                <a:cs typeface="Arial" panose="020B0604020202020204" pitchFamily="34" charset="0"/>
              </a:rPr>
              <a:t>Cozinha?</a:t>
            </a:r>
          </a:p>
          <a:p>
            <a:r>
              <a:rPr lang="pt-BR" sz="2500" dirty="0">
                <a:latin typeface="Arial" panose="020B0604020202020204" pitchFamily="34" charset="0"/>
                <a:cs typeface="Arial" panose="020B0604020202020204" pitchFamily="34" charset="0"/>
              </a:rPr>
              <a:t>Sala?</a:t>
            </a:r>
          </a:p>
          <a:p>
            <a:endParaRPr lang="pt-BR" sz="2500" dirty="0">
              <a:latin typeface="Arial" panose="020B0604020202020204" pitchFamily="34" charset="0"/>
              <a:cs typeface="Arial" panose="020B0604020202020204" pitchFamily="34" charset="0"/>
            </a:endParaRPr>
          </a:p>
          <a:p>
            <a:endParaRPr lang="pt-BR" sz="2500" dirty="0">
              <a:latin typeface="Arial" panose="020B0604020202020204" pitchFamily="34" charset="0"/>
              <a:cs typeface="Arial" panose="020B0604020202020204" pitchFamily="34" charset="0"/>
            </a:endParaRPr>
          </a:p>
          <a:p>
            <a:r>
              <a:rPr lang="pt-BR" sz="25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7419048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ço Reservado para Número de Slide 5">
            <a:extLst>
              <a:ext uri="{FF2B5EF4-FFF2-40B4-BE49-F238E27FC236}">
                <a16:creationId xmlns:a16="http://schemas.microsoft.com/office/drawing/2014/main" id="{C8EE2807-ED8D-ACC5-33DD-EDB7A0C3125C}"/>
              </a:ext>
            </a:extLst>
          </p:cNvPr>
          <p:cNvSpPr>
            <a:spLocks noGrp="1"/>
          </p:cNvSpPr>
          <p:nvPr>
            <p:ph type="sldNum" sz="quarter" idx="13"/>
          </p:nvPr>
        </p:nvSpPr>
        <p:spPr/>
        <p:txBody>
          <a:bodyPr/>
          <a:lstStyle/>
          <a:p>
            <a:pPr rtl="0"/>
            <a:fld id="{19B51A1E-902D-48AF-9020-955120F399B6}" type="slidenum">
              <a:rPr lang="pt-BR" smtClean="0"/>
              <a:pPr rtl="0"/>
              <a:t>19</a:t>
            </a:fld>
            <a:endParaRPr lang="pt-BR" dirty="0"/>
          </a:p>
        </p:txBody>
      </p:sp>
      <p:sp>
        <p:nvSpPr>
          <p:cNvPr id="7" name="Título 6">
            <a:extLst>
              <a:ext uri="{FF2B5EF4-FFF2-40B4-BE49-F238E27FC236}">
                <a16:creationId xmlns:a16="http://schemas.microsoft.com/office/drawing/2014/main" id="{8AC82EC1-9CD3-3228-899C-71B4EE45CD7E}"/>
              </a:ext>
            </a:extLst>
          </p:cNvPr>
          <p:cNvSpPr>
            <a:spLocks noGrp="1"/>
          </p:cNvSpPr>
          <p:nvPr>
            <p:ph type="title"/>
          </p:nvPr>
        </p:nvSpPr>
        <p:spPr>
          <a:xfrm>
            <a:off x="279600" y="266204"/>
            <a:ext cx="11328000" cy="432000"/>
          </a:xfrm>
        </p:spPr>
        <p:txBody>
          <a:bodyPr/>
          <a:lstStyle/>
          <a:p>
            <a:r>
              <a:rPr lang="pt-BR" sz="2000" dirty="0">
                <a:solidFill>
                  <a:schemeClr val="bg1">
                    <a:lumMod val="65000"/>
                  </a:schemeClr>
                </a:solidFill>
              </a:rPr>
              <a:t>Levantamento de Requisitos</a:t>
            </a:r>
          </a:p>
        </p:txBody>
      </p:sp>
      <p:pic>
        <p:nvPicPr>
          <p:cNvPr id="2052" name="Picture 4" descr="Não perca: nova turma do curso de Mestre de Obras em Campinas | Sinduscon-SP">
            <a:extLst>
              <a:ext uri="{FF2B5EF4-FFF2-40B4-BE49-F238E27FC236}">
                <a16:creationId xmlns:a16="http://schemas.microsoft.com/office/drawing/2014/main" id="{C57120DB-F3C1-16AF-BC0B-68D1066BB7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1829" y="6256987"/>
            <a:ext cx="2460171" cy="624717"/>
          </a:xfrm>
          <a:prstGeom prst="rect">
            <a:avLst/>
          </a:prstGeom>
          <a:noFill/>
          <a:extLst>
            <a:ext uri="{909E8E84-426E-40DD-AFC4-6F175D3DCCD1}">
              <a14:hiddenFill xmlns:a14="http://schemas.microsoft.com/office/drawing/2010/main">
                <a:solidFill>
                  <a:srgbClr val="FFFFFF"/>
                </a:solidFill>
              </a14:hiddenFill>
            </a:ext>
          </a:extLst>
        </p:spPr>
      </p:pic>
      <p:sp>
        <p:nvSpPr>
          <p:cNvPr id="8" name="Título 6">
            <a:extLst>
              <a:ext uri="{FF2B5EF4-FFF2-40B4-BE49-F238E27FC236}">
                <a16:creationId xmlns:a16="http://schemas.microsoft.com/office/drawing/2014/main" id="{29DB1C0B-50AD-DEC6-6350-62349EAC45C6}"/>
              </a:ext>
            </a:extLst>
          </p:cNvPr>
          <p:cNvSpPr txBox="1">
            <a:spLocks/>
          </p:cNvSpPr>
          <p:nvPr/>
        </p:nvSpPr>
        <p:spPr>
          <a:xfrm>
            <a:off x="553298" y="898168"/>
            <a:ext cx="11328000"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r>
              <a:rPr lang="pt-BR" dirty="0">
                <a:solidFill>
                  <a:srgbClr val="C00000"/>
                </a:solidFill>
                <a:latin typeface="Arial" panose="020B0604020202020204" pitchFamily="34" charset="0"/>
                <a:cs typeface="Arial" panose="020B0604020202020204" pitchFamily="34" charset="0"/>
              </a:rPr>
              <a:t>Etapas para iniciar um Projeto</a:t>
            </a:r>
            <a:endParaRPr lang="pt-BR" dirty="0">
              <a:solidFill>
                <a:srgbClr val="C00000"/>
              </a:solidFill>
              <a:latin typeface="Arial" panose="020B0604020202020204" pitchFamily="34" charset="0"/>
              <a:ea typeface="Cambria" panose="02040503050406030204" pitchFamily="18" charset="0"/>
              <a:cs typeface="Arial" panose="020B0604020202020204" pitchFamily="34" charset="0"/>
            </a:endParaRPr>
          </a:p>
        </p:txBody>
      </p:sp>
      <p:sp>
        <p:nvSpPr>
          <p:cNvPr id="9" name="Título 6">
            <a:extLst>
              <a:ext uri="{FF2B5EF4-FFF2-40B4-BE49-F238E27FC236}">
                <a16:creationId xmlns:a16="http://schemas.microsoft.com/office/drawing/2014/main" id="{078621CE-201C-E4F2-5CC4-FC9F56D2B2E6}"/>
              </a:ext>
            </a:extLst>
          </p:cNvPr>
          <p:cNvSpPr txBox="1">
            <a:spLocks/>
          </p:cNvSpPr>
          <p:nvPr/>
        </p:nvSpPr>
        <p:spPr>
          <a:xfrm>
            <a:off x="432000" y="1719627"/>
            <a:ext cx="7732286" cy="453736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endParaRPr lang="pt-BR" dirty="0"/>
          </a:p>
        </p:txBody>
      </p:sp>
      <p:sp>
        <p:nvSpPr>
          <p:cNvPr id="12" name="AutoShape 2" descr="Anos 70: A história, as músicas e os cantores que fizeram sucesso na era  disco | Disco Show">
            <a:extLst>
              <a:ext uri="{FF2B5EF4-FFF2-40B4-BE49-F238E27FC236}">
                <a16:creationId xmlns:a16="http://schemas.microsoft.com/office/drawing/2014/main" id="{77FB174E-1EFB-35DB-23E7-CDF73A87635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4" name="AutoShape 6" descr="Anos 70: A história, as músicas e os cantores que fizeram sucesso na era  disco | Disco Show">
            <a:extLst>
              <a:ext uri="{FF2B5EF4-FFF2-40B4-BE49-F238E27FC236}">
                <a16:creationId xmlns:a16="http://schemas.microsoft.com/office/drawing/2014/main" id="{79598512-AB8E-B9D1-928B-6D133C4D3722}"/>
              </a:ext>
            </a:extLst>
          </p:cNvPr>
          <p:cNvSpPr>
            <a:spLocks noChangeAspect="1" noChangeArrowheads="1"/>
          </p:cNvSpPr>
          <p:nvPr/>
        </p:nvSpPr>
        <p:spPr bwMode="auto">
          <a:xfrm>
            <a:off x="5943600" y="3502631"/>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3" name="CaixaDeTexto 2">
            <a:extLst>
              <a:ext uri="{FF2B5EF4-FFF2-40B4-BE49-F238E27FC236}">
                <a16:creationId xmlns:a16="http://schemas.microsoft.com/office/drawing/2014/main" id="{919679A0-EC67-D86C-16D9-C6CE4E63E878}"/>
              </a:ext>
            </a:extLst>
          </p:cNvPr>
          <p:cNvSpPr txBox="1"/>
          <p:nvPr/>
        </p:nvSpPr>
        <p:spPr>
          <a:xfrm>
            <a:off x="4129609" y="1330168"/>
            <a:ext cx="7869135" cy="4893647"/>
          </a:xfrm>
          <a:prstGeom prst="rect">
            <a:avLst/>
          </a:prstGeom>
          <a:noFill/>
        </p:spPr>
        <p:txBody>
          <a:bodyPr wrap="square">
            <a:spAutoFit/>
          </a:bodyPr>
          <a:lstStyle/>
          <a:p>
            <a:r>
              <a:rPr lang="pt-BR" sz="2400" dirty="0">
                <a:latin typeface="Arial" panose="020B0604020202020204" pitchFamily="34" charset="0"/>
                <a:cs typeface="Arial" panose="020B0604020202020204" pitchFamily="34" charset="0"/>
              </a:rPr>
              <a:t>Três atividades essenciais a ser executadas no início do desenvolvimento. </a:t>
            </a:r>
          </a:p>
          <a:p>
            <a:pPr marL="457200" indent="-457200">
              <a:buFont typeface="Arial" panose="020B0604020202020204" pitchFamily="34" charset="0"/>
              <a:buChar char="•"/>
            </a:pPr>
            <a:endParaRPr lang="pt-BR" sz="24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pt-BR" sz="2400" b="1" dirty="0">
                <a:latin typeface="Arial" panose="020B0604020202020204" pitchFamily="34" charset="0"/>
                <a:cs typeface="Arial" panose="020B0604020202020204" pitchFamily="34" charset="0"/>
              </a:rPr>
              <a:t>Extração de requisitos</a:t>
            </a:r>
            <a:r>
              <a:rPr lang="pt-BR" sz="2400" dirty="0">
                <a:latin typeface="Arial" panose="020B0604020202020204" pitchFamily="34" charset="0"/>
                <a:cs typeface="Arial" panose="020B0604020202020204" pitchFamily="34" charset="0"/>
              </a:rPr>
              <a:t>: atividade complexa, que se baseia na comunicação entre desenvolvedores e usuários, visando a obtenção das características do produto a ser desenvolvido.</a:t>
            </a:r>
          </a:p>
          <a:p>
            <a:pPr marL="457200" indent="-457200">
              <a:buFont typeface="Arial" panose="020B0604020202020204" pitchFamily="34" charset="0"/>
              <a:buChar char="•"/>
            </a:pPr>
            <a:r>
              <a:rPr lang="pt-BR" sz="2400" b="1" dirty="0">
                <a:latin typeface="Arial" panose="020B0604020202020204" pitchFamily="34" charset="0"/>
                <a:cs typeface="Arial" panose="020B0604020202020204" pitchFamily="34" charset="0"/>
              </a:rPr>
              <a:t>Representação adequada dos requisitos: </a:t>
            </a:r>
            <a:r>
              <a:rPr lang="pt-BR" sz="2400" dirty="0">
                <a:latin typeface="Arial" panose="020B0604020202020204" pitchFamily="34" charset="0"/>
                <a:cs typeface="Arial" panose="020B0604020202020204" pitchFamily="34" charset="0"/>
              </a:rPr>
              <a:t>abstrações são utilizadas para representar as diferentes propriedades do sistema através de notações formais ou semiformais.</a:t>
            </a:r>
          </a:p>
          <a:p>
            <a:pPr marL="457200" indent="-457200">
              <a:buFont typeface="Arial" panose="020B0604020202020204" pitchFamily="34" charset="0"/>
              <a:buChar char="•"/>
            </a:pPr>
            <a:r>
              <a:rPr lang="pt-BR" sz="2400" b="1" dirty="0">
                <a:latin typeface="Arial" panose="020B0604020202020204" pitchFamily="34" charset="0"/>
                <a:cs typeface="Arial" panose="020B0604020202020204" pitchFamily="34" charset="0"/>
              </a:rPr>
              <a:t>Planejamento do projeto</a:t>
            </a:r>
            <a:r>
              <a:rPr lang="pt-BR" sz="2400" dirty="0">
                <a:latin typeface="Arial" panose="020B0604020202020204" pitchFamily="34" charset="0"/>
                <a:cs typeface="Arial" panose="020B0604020202020204" pitchFamily="34" charset="0"/>
              </a:rPr>
              <a:t>: visa controlar as várias atividades do projeto</a:t>
            </a:r>
          </a:p>
        </p:txBody>
      </p:sp>
      <p:pic>
        <p:nvPicPr>
          <p:cNvPr id="1026" name="Picture 2" descr="A melhoria contínua das etapas-chave do seu e-commerce fará com que mais cedo ou mais tarde os consumidores percebam a sua qualidade superior">
            <a:extLst>
              <a:ext uri="{FF2B5EF4-FFF2-40B4-BE49-F238E27FC236}">
                <a16:creationId xmlns:a16="http://schemas.microsoft.com/office/drawing/2014/main" id="{5CA2FA24-9042-5F6D-E1DA-500FE5D84F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540" y="3041974"/>
            <a:ext cx="2857500" cy="2266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665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ço Reservado para Número de Slide 5">
            <a:extLst>
              <a:ext uri="{FF2B5EF4-FFF2-40B4-BE49-F238E27FC236}">
                <a16:creationId xmlns:a16="http://schemas.microsoft.com/office/drawing/2014/main" id="{C8EE2807-ED8D-ACC5-33DD-EDB7A0C3125C}"/>
              </a:ext>
            </a:extLst>
          </p:cNvPr>
          <p:cNvSpPr>
            <a:spLocks noGrp="1"/>
          </p:cNvSpPr>
          <p:nvPr>
            <p:ph type="sldNum" sz="quarter" idx="13"/>
          </p:nvPr>
        </p:nvSpPr>
        <p:spPr/>
        <p:txBody>
          <a:bodyPr/>
          <a:lstStyle/>
          <a:p>
            <a:pPr rtl="0"/>
            <a:fld id="{19B51A1E-902D-48AF-9020-955120F399B6}" type="slidenum">
              <a:rPr lang="pt-BR" smtClean="0"/>
              <a:pPr rtl="0"/>
              <a:t>2</a:t>
            </a:fld>
            <a:endParaRPr lang="pt-BR" dirty="0"/>
          </a:p>
        </p:txBody>
      </p:sp>
      <p:sp>
        <p:nvSpPr>
          <p:cNvPr id="7" name="Título 6">
            <a:extLst>
              <a:ext uri="{FF2B5EF4-FFF2-40B4-BE49-F238E27FC236}">
                <a16:creationId xmlns:a16="http://schemas.microsoft.com/office/drawing/2014/main" id="{8AC82EC1-9CD3-3228-899C-71B4EE45CD7E}"/>
              </a:ext>
            </a:extLst>
          </p:cNvPr>
          <p:cNvSpPr>
            <a:spLocks noGrp="1"/>
          </p:cNvSpPr>
          <p:nvPr>
            <p:ph type="title"/>
          </p:nvPr>
        </p:nvSpPr>
        <p:spPr>
          <a:xfrm>
            <a:off x="432000" y="227074"/>
            <a:ext cx="11328000" cy="432000"/>
          </a:xfrm>
        </p:spPr>
        <p:txBody>
          <a:bodyPr/>
          <a:lstStyle/>
          <a:p>
            <a:r>
              <a:rPr lang="pt-BR" sz="2000" dirty="0">
                <a:solidFill>
                  <a:schemeClr val="bg1">
                    <a:lumMod val="65000"/>
                  </a:schemeClr>
                </a:solidFill>
              </a:rPr>
              <a:t>Levantamento de Requisitos</a:t>
            </a:r>
          </a:p>
        </p:txBody>
      </p:sp>
      <p:pic>
        <p:nvPicPr>
          <p:cNvPr id="2052" name="Picture 4" descr="Não perca: nova turma do curso de Mestre de Obras em Campinas | Sinduscon-SP">
            <a:extLst>
              <a:ext uri="{FF2B5EF4-FFF2-40B4-BE49-F238E27FC236}">
                <a16:creationId xmlns:a16="http://schemas.microsoft.com/office/drawing/2014/main" id="{C57120DB-F3C1-16AF-BC0B-68D1066BB7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1829" y="6256987"/>
            <a:ext cx="2460171" cy="624717"/>
          </a:xfrm>
          <a:prstGeom prst="rect">
            <a:avLst/>
          </a:prstGeom>
          <a:noFill/>
          <a:extLst>
            <a:ext uri="{909E8E84-426E-40DD-AFC4-6F175D3DCCD1}">
              <a14:hiddenFill xmlns:a14="http://schemas.microsoft.com/office/drawing/2010/main">
                <a:solidFill>
                  <a:srgbClr val="FFFFFF"/>
                </a:solidFill>
              </a14:hiddenFill>
            </a:ext>
          </a:extLst>
        </p:spPr>
      </p:pic>
      <p:sp>
        <p:nvSpPr>
          <p:cNvPr id="8" name="Título 6">
            <a:extLst>
              <a:ext uri="{FF2B5EF4-FFF2-40B4-BE49-F238E27FC236}">
                <a16:creationId xmlns:a16="http://schemas.microsoft.com/office/drawing/2014/main" id="{29DB1C0B-50AD-DEC6-6350-62349EAC45C6}"/>
              </a:ext>
            </a:extLst>
          </p:cNvPr>
          <p:cNvSpPr txBox="1">
            <a:spLocks/>
          </p:cNvSpPr>
          <p:nvPr/>
        </p:nvSpPr>
        <p:spPr>
          <a:xfrm>
            <a:off x="432000" y="1001715"/>
            <a:ext cx="11328000"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r>
              <a:rPr lang="pt-BR" sz="3500" dirty="0">
                <a:solidFill>
                  <a:srgbClr val="C00000"/>
                </a:solidFill>
                <a:latin typeface="Cambria" panose="02040503050406030204" pitchFamily="18" charset="0"/>
                <a:ea typeface="Cambria" panose="02040503050406030204" pitchFamily="18" charset="0"/>
              </a:rPr>
              <a:t>Viagem no tempo</a:t>
            </a:r>
          </a:p>
        </p:txBody>
      </p:sp>
      <p:sp>
        <p:nvSpPr>
          <p:cNvPr id="9" name="Título 6">
            <a:extLst>
              <a:ext uri="{FF2B5EF4-FFF2-40B4-BE49-F238E27FC236}">
                <a16:creationId xmlns:a16="http://schemas.microsoft.com/office/drawing/2014/main" id="{078621CE-201C-E4F2-5CC4-FC9F56D2B2E6}"/>
              </a:ext>
            </a:extLst>
          </p:cNvPr>
          <p:cNvSpPr txBox="1">
            <a:spLocks/>
          </p:cNvSpPr>
          <p:nvPr/>
        </p:nvSpPr>
        <p:spPr>
          <a:xfrm>
            <a:off x="432000" y="1719627"/>
            <a:ext cx="7732286" cy="453736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endParaRPr lang="pt-BR" dirty="0"/>
          </a:p>
        </p:txBody>
      </p:sp>
      <p:sp>
        <p:nvSpPr>
          <p:cNvPr id="11" name="CaixaDeTexto 10">
            <a:extLst>
              <a:ext uri="{FF2B5EF4-FFF2-40B4-BE49-F238E27FC236}">
                <a16:creationId xmlns:a16="http://schemas.microsoft.com/office/drawing/2014/main" id="{2ABB56B0-0113-5257-C62F-3E04CBB53E43}"/>
              </a:ext>
            </a:extLst>
          </p:cNvPr>
          <p:cNvSpPr txBox="1"/>
          <p:nvPr/>
        </p:nvSpPr>
        <p:spPr>
          <a:xfrm>
            <a:off x="400898" y="1872447"/>
            <a:ext cx="6848987" cy="3323987"/>
          </a:xfrm>
          <a:prstGeom prst="rect">
            <a:avLst/>
          </a:prstGeom>
          <a:noFill/>
        </p:spPr>
        <p:txBody>
          <a:bodyPr wrap="square">
            <a:spAutoFit/>
          </a:bodyPr>
          <a:lstStyle/>
          <a:p>
            <a:r>
              <a:rPr lang="pt-BR" sz="3000" dirty="0">
                <a:latin typeface="Arial" panose="020B0604020202020204" pitchFamily="34" charset="0"/>
                <a:cs typeface="Arial" panose="020B0604020202020204" pitchFamily="34" charset="0"/>
              </a:rPr>
              <a:t>Nos primórdios, década de 50 até a década de 80, as únicas pessoas que manipulavam a informática eram Engenheiros, Físicos, Matemáticos, e qualquer outro profissional ligado a Exatas, que tinham muito conhecimento.</a:t>
            </a:r>
          </a:p>
        </p:txBody>
      </p:sp>
      <p:pic>
        <p:nvPicPr>
          <p:cNvPr id="2056" name="Picture 8" descr="Do ENIAC ao notebook: confira a evolução dos computadores nas últimas  décadas | CNN Brasil">
            <a:extLst>
              <a:ext uri="{FF2B5EF4-FFF2-40B4-BE49-F238E27FC236}">
                <a16:creationId xmlns:a16="http://schemas.microsoft.com/office/drawing/2014/main" id="{2F045721-A389-F140-FAC0-9AFCD581FB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9885" y="1541434"/>
            <a:ext cx="4879613" cy="365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85106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ço Reservado para Número de Slide 5">
            <a:extLst>
              <a:ext uri="{FF2B5EF4-FFF2-40B4-BE49-F238E27FC236}">
                <a16:creationId xmlns:a16="http://schemas.microsoft.com/office/drawing/2014/main" id="{C8EE2807-ED8D-ACC5-33DD-EDB7A0C3125C}"/>
              </a:ext>
            </a:extLst>
          </p:cNvPr>
          <p:cNvSpPr>
            <a:spLocks noGrp="1"/>
          </p:cNvSpPr>
          <p:nvPr>
            <p:ph type="sldNum" sz="quarter" idx="13"/>
          </p:nvPr>
        </p:nvSpPr>
        <p:spPr/>
        <p:txBody>
          <a:bodyPr/>
          <a:lstStyle/>
          <a:p>
            <a:pPr rtl="0"/>
            <a:fld id="{19B51A1E-902D-48AF-9020-955120F399B6}" type="slidenum">
              <a:rPr lang="pt-BR" smtClean="0"/>
              <a:pPr rtl="0"/>
              <a:t>20</a:t>
            </a:fld>
            <a:endParaRPr lang="pt-BR" dirty="0"/>
          </a:p>
        </p:txBody>
      </p:sp>
      <p:sp>
        <p:nvSpPr>
          <p:cNvPr id="7" name="Título 6">
            <a:extLst>
              <a:ext uri="{FF2B5EF4-FFF2-40B4-BE49-F238E27FC236}">
                <a16:creationId xmlns:a16="http://schemas.microsoft.com/office/drawing/2014/main" id="{8AC82EC1-9CD3-3228-899C-71B4EE45CD7E}"/>
              </a:ext>
            </a:extLst>
          </p:cNvPr>
          <p:cNvSpPr>
            <a:spLocks noGrp="1"/>
          </p:cNvSpPr>
          <p:nvPr>
            <p:ph type="title"/>
          </p:nvPr>
        </p:nvSpPr>
        <p:spPr>
          <a:xfrm>
            <a:off x="279600" y="266204"/>
            <a:ext cx="11328000" cy="432000"/>
          </a:xfrm>
        </p:spPr>
        <p:txBody>
          <a:bodyPr/>
          <a:lstStyle/>
          <a:p>
            <a:r>
              <a:rPr lang="pt-BR" sz="2000" dirty="0">
                <a:solidFill>
                  <a:schemeClr val="bg1">
                    <a:lumMod val="65000"/>
                  </a:schemeClr>
                </a:solidFill>
              </a:rPr>
              <a:t>Levantamento de Requisitos</a:t>
            </a:r>
          </a:p>
        </p:txBody>
      </p:sp>
      <p:pic>
        <p:nvPicPr>
          <p:cNvPr id="2052" name="Picture 4" descr="Não perca: nova turma do curso de Mestre de Obras em Campinas | Sinduscon-SP">
            <a:extLst>
              <a:ext uri="{FF2B5EF4-FFF2-40B4-BE49-F238E27FC236}">
                <a16:creationId xmlns:a16="http://schemas.microsoft.com/office/drawing/2014/main" id="{C57120DB-F3C1-16AF-BC0B-68D1066BB7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1829" y="6228998"/>
            <a:ext cx="2460171" cy="624717"/>
          </a:xfrm>
          <a:prstGeom prst="rect">
            <a:avLst/>
          </a:prstGeom>
          <a:noFill/>
          <a:extLst>
            <a:ext uri="{909E8E84-426E-40DD-AFC4-6F175D3DCCD1}">
              <a14:hiddenFill xmlns:a14="http://schemas.microsoft.com/office/drawing/2010/main">
                <a:solidFill>
                  <a:srgbClr val="FFFFFF"/>
                </a:solidFill>
              </a14:hiddenFill>
            </a:ext>
          </a:extLst>
        </p:spPr>
      </p:pic>
      <p:sp>
        <p:nvSpPr>
          <p:cNvPr id="8" name="Título 6">
            <a:extLst>
              <a:ext uri="{FF2B5EF4-FFF2-40B4-BE49-F238E27FC236}">
                <a16:creationId xmlns:a16="http://schemas.microsoft.com/office/drawing/2014/main" id="{29DB1C0B-50AD-DEC6-6350-62349EAC45C6}"/>
              </a:ext>
            </a:extLst>
          </p:cNvPr>
          <p:cNvSpPr txBox="1">
            <a:spLocks/>
          </p:cNvSpPr>
          <p:nvPr/>
        </p:nvSpPr>
        <p:spPr>
          <a:xfrm>
            <a:off x="553298" y="898168"/>
            <a:ext cx="11328000"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r>
              <a:rPr lang="pt-BR" dirty="0">
                <a:solidFill>
                  <a:srgbClr val="C00000"/>
                </a:solidFill>
                <a:latin typeface="Arial" panose="020B0604020202020204" pitchFamily="34" charset="0"/>
                <a:cs typeface="Arial" panose="020B0604020202020204" pitchFamily="34" charset="0"/>
              </a:rPr>
              <a:t>Extração de requisitos</a:t>
            </a:r>
            <a:endParaRPr lang="pt-BR" dirty="0">
              <a:solidFill>
                <a:srgbClr val="C00000"/>
              </a:solidFill>
              <a:latin typeface="Arial" panose="020B0604020202020204" pitchFamily="34" charset="0"/>
              <a:ea typeface="Cambria" panose="02040503050406030204" pitchFamily="18" charset="0"/>
              <a:cs typeface="Arial" panose="020B0604020202020204" pitchFamily="34" charset="0"/>
            </a:endParaRPr>
          </a:p>
        </p:txBody>
      </p:sp>
      <p:sp>
        <p:nvSpPr>
          <p:cNvPr id="9" name="Título 6">
            <a:extLst>
              <a:ext uri="{FF2B5EF4-FFF2-40B4-BE49-F238E27FC236}">
                <a16:creationId xmlns:a16="http://schemas.microsoft.com/office/drawing/2014/main" id="{078621CE-201C-E4F2-5CC4-FC9F56D2B2E6}"/>
              </a:ext>
            </a:extLst>
          </p:cNvPr>
          <p:cNvSpPr txBox="1">
            <a:spLocks/>
          </p:cNvSpPr>
          <p:nvPr/>
        </p:nvSpPr>
        <p:spPr>
          <a:xfrm>
            <a:off x="432000" y="1719627"/>
            <a:ext cx="7732286" cy="453736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endParaRPr lang="pt-BR" dirty="0"/>
          </a:p>
        </p:txBody>
      </p:sp>
      <p:sp>
        <p:nvSpPr>
          <p:cNvPr id="12" name="AutoShape 2" descr="Anos 70: A história, as músicas e os cantores que fizeram sucesso na era  disco | Disco Show">
            <a:extLst>
              <a:ext uri="{FF2B5EF4-FFF2-40B4-BE49-F238E27FC236}">
                <a16:creationId xmlns:a16="http://schemas.microsoft.com/office/drawing/2014/main" id="{77FB174E-1EFB-35DB-23E7-CDF73A87635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4" name="AutoShape 6" descr="Anos 70: A história, as músicas e os cantores que fizeram sucesso na era  disco | Disco Show">
            <a:extLst>
              <a:ext uri="{FF2B5EF4-FFF2-40B4-BE49-F238E27FC236}">
                <a16:creationId xmlns:a16="http://schemas.microsoft.com/office/drawing/2014/main" id="{79598512-AB8E-B9D1-928B-6D133C4D3722}"/>
              </a:ext>
            </a:extLst>
          </p:cNvPr>
          <p:cNvSpPr>
            <a:spLocks noChangeAspect="1" noChangeArrowheads="1"/>
          </p:cNvSpPr>
          <p:nvPr/>
        </p:nvSpPr>
        <p:spPr bwMode="auto">
          <a:xfrm>
            <a:off x="5943600" y="3502631"/>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3" name="CaixaDeTexto 2">
            <a:extLst>
              <a:ext uri="{FF2B5EF4-FFF2-40B4-BE49-F238E27FC236}">
                <a16:creationId xmlns:a16="http://schemas.microsoft.com/office/drawing/2014/main" id="{919679A0-EC67-D86C-16D9-C6CE4E63E878}"/>
              </a:ext>
            </a:extLst>
          </p:cNvPr>
          <p:cNvSpPr txBox="1"/>
          <p:nvPr/>
        </p:nvSpPr>
        <p:spPr>
          <a:xfrm>
            <a:off x="4012163" y="1936658"/>
            <a:ext cx="7869135" cy="1938992"/>
          </a:xfrm>
          <a:prstGeom prst="rect">
            <a:avLst/>
          </a:prstGeom>
          <a:noFill/>
        </p:spPr>
        <p:txBody>
          <a:bodyPr wrap="square">
            <a:spAutoFit/>
          </a:bodyPr>
          <a:lstStyle/>
          <a:p>
            <a:r>
              <a:rPr lang="pt-BR" sz="2400" dirty="0">
                <a:latin typeface="Arial" panose="020B0604020202020204" pitchFamily="34" charset="0"/>
                <a:cs typeface="Arial" panose="020B0604020202020204" pitchFamily="34" charset="0"/>
              </a:rPr>
              <a:t>Processo de transformação das ideias que estão na mente dos usuários (a entrada) em um documento formal (a saída, denominada, documento de especificação de requisitos, que descreve o que o produto deve fazer, sem descrever como deve ser feito).</a:t>
            </a:r>
          </a:p>
        </p:txBody>
      </p:sp>
      <p:pic>
        <p:nvPicPr>
          <p:cNvPr id="1026" name="Picture 2" descr="A melhoria contínua das etapas-chave do seu e-commerce fará com que mais cedo ou mais tarde os consumidores percebam a sua qualidade superior">
            <a:extLst>
              <a:ext uri="{FF2B5EF4-FFF2-40B4-BE49-F238E27FC236}">
                <a16:creationId xmlns:a16="http://schemas.microsoft.com/office/drawing/2014/main" id="{5CA2FA24-9042-5F6D-E1DA-500FE5D84F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540" y="3041974"/>
            <a:ext cx="2857500" cy="2266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83370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ço Reservado para Número de Slide 5">
            <a:extLst>
              <a:ext uri="{FF2B5EF4-FFF2-40B4-BE49-F238E27FC236}">
                <a16:creationId xmlns:a16="http://schemas.microsoft.com/office/drawing/2014/main" id="{C8EE2807-ED8D-ACC5-33DD-EDB7A0C3125C}"/>
              </a:ext>
            </a:extLst>
          </p:cNvPr>
          <p:cNvSpPr>
            <a:spLocks noGrp="1"/>
          </p:cNvSpPr>
          <p:nvPr>
            <p:ph type="sldNum" sz="quarter" idx="13"/>
          </p:nvPr>
        </p:nvSpPr>
        <p:spPr/>
        <p:txBody>
          <a:bodyPr/>
          <a:lstStyle/>
          <a:p>
            <a:pPr rtl="0"/>
            <a:fld id="{19B51A1E-902D-48AF-9020-955120F399B6}" type="slidenum">
              <a:rPr lang="pt-BR" smtClean="0"/>
              <a:pPr rtl="0"/>
              <a:t>21</a:t>
            </a:fld>
            <a:endParaRPr lang="pt-BR" dirty="0"/>
          </a:p>
        </p:txBody>
      </p:sp>
      <p:sp>
        <p:nvSpPr>
          <p:cNvPr id="7" name="Título 6">
            <a:extLst>
              <a:ext uri="{FF2B5EF4-FFF2-40B4-BE49-F238E27FC236}">
                <a16:creationId xmlns:a16="http://schemas.microsoft.com/office/drawing/2014/main" id="{8AC82EC1-9CD3-3228-899C-71B4EE45CD7E}"/>
              </a:ext>
            </a:extLst>
          </p:cNvPr>
          <p:cNvSpPr>
            <a:spLocks noGrp="1"/>
          </p:cNvSpPr>
          <p:nvPr>
            <p:ph type="title"/>
          </p:nvPr>
        </p:nvSpPr>
        <p:spPr>
          <a:xfrm>
            <a:off x="279600" y="266204"/>
            <a:ext cx="11328000" cy="432000"/>
          </a:xfrm>
        </p:spPr>
        <p:txBody>
          <a:bodyPr/>
          <a:lstStyle/>
          <a:p>
            <a:r>
              <a:rPr lang="pt-BR" sz="2000" dirty="0">
                <a:solidFill>
                  <a:schemeClr val="bg1">
                    <a:lumMod val="65000"/>
                  </a:schemeClr>
                </a:solidFill>
              </a:rPr>
              <a:t>Levantamento de Requisitos</a:t>
            </a:r>
          </a:p>
        </p:txBody>
      </p:sp>
      <p:pic>
        <p:nvPicPr>
          <p:cNvPr id="2052" name="Picture 4" descr="Não perca: nova turma do curso de Mestre de Obras em Campinas | Sinduscon-SP">
            <a:extLst>
              <a:ext uri="{FF2B5EF4-FFF2-40B4-BE49-F238E27FC236}">
                <a16:creationId xmlns:a16="http://schemas.microsoft.com/office/drawing/2014/main" id="{C57120DB-F3C1-16AF-BC0B-68D1066BB7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1829" y="6228998"/>
            <a:ext cx="2460171" cy="624717"/>
          </a:xfrm>
          <a:prstGeom prst="rect">
            <a:avLst/>
          </a:prstGeom>
          <a:noFill/>
          <a:extLst>
            <a:ext uri="{909E8E84-426E-40DD-AFC4-6F175D3DCCD1}">
              <a14:hiddenFill xmlns:a14="http://schemas.microsoft.com/office/drawing/2010/main">
                <a:solidFill>
                  <a:srgbClr val="FFFFFF"/>
                </a:solidFill>
              </a14:hiddenFill>
            </a:ext>
          </a:extLst>
        </p:spPr>
      </p:pic>
      <p:sp>
        <p:nvSpPr>
          <p:cNvPr id="8" name="Título 6">
            <a:extLst>
              <a:ext uri="{FF2B5EF4-FFF2-40B4-BE49-F238E27FC236}">
                <a16:creationId xmlns:a16="http://schemas.microsoft.com/office/drawing/2014/main" id="{29DB1C0B-50AD-DEC6-6350-62349EAC45C6}"/>
              </a:ext>
            </a:extLst>
          </p:cNvPr>
          <p:cNvSpPr txBox="1">
            <a:spLocks/>
          </p:cNvSpPr>
          <p:nvPr/>
        </p:nvSpPr>
        <p:spPr>
          <a:xfrm>
            <a:off x="553298" y="898168"/>
            <a:ext cx="11328000"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r>
              <a:rPr lang="pt-BR" dirty="0">
                <a:solidFill>
                  <a:srgbClr val="C00000"/>
                </a:solidFill>
                <a:latin typeface="Arial" panose="020B0604020202020204" pitchFamily="34" charset="0"/>
                <a:cs typeface="Arial" panose="020B0604020202020204" pitchFamily="34" charset="0"/>
              </a:rPr>
              <a:t>Extração de requisitos</a:t>
            </a:r>
            <a:endParaRPr lang="pt-BR" dirty="0">
              <a:solidFill>
                <a:srgbClr val="C00000"/>
              </a:solidFill>
              <a:latin typeface="Arial" panose="020B0604020202020204" pitchFamily="34" charset="0"/>
              <a:ea typeface="Cambria" panose="02040503050406030204" pitchFamily="18" charset="0"/>
              <a:cs typeface="Arial" panose="020B0604020202020204" pitchFamily="34" charset="0"/>
            </a:endParaRPr>
          </a:p>
        </p:txBody>
      </p:sp>
      <p:sp>
        <p:nvSpPr>
          <p:cNvPr id="9" name="Título 6">
            <a:extLst>
              <a:ext uri="{FF2B5EF4-FFF2-40B4-BE49-F238E27FC236}">
                <a16:creationId xmlns:a16="http://schemas.microsoft.com/office/drawing/2014/main" id="{078621CE-201C-E4F2-5CC4-FC9F56D2B2E6}"/>
              </a:ext>
            </a:extLst>
          </p:cNvPr>
          <p:cNvSpPr txBox="1">
            <a:spLocks/>
          </p:cNvSpPr>
          <p:nvPr/>
        </p:nvSpPr>
        <p:spPr>
          <a:xfrm>
            <a:off x="432000" y="1719627"/>
            <a:ext cx="7732286" cy="453736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endParaRPr lang="pt-BR" dirty="0"/>
          </a:p>
        </p:txBody>
      </p:sp>
      <p:sp>
        <p:nvSpPr>
          <p:cNvPr id="12" name="AutoShape 2" descr="Anos 70: A história, as músicas e os cantores que fizeram sucesso na era  disco | Disco Show">
            <a:extLst>
              <a:ext uri="{FF2B5EF4-FFF2-40B4-BE49-F238E27FC236}">
                <a16:creationId xmlns:a16="http://schemas.microsoft.com/office/drawing/2014/main" id="{77FB174E-1EFB-35DB-23E7-CDF73A87635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4" name="AutoShape 6" descr="Anos 70: A história, as músicas e os cantores que fizeram sucesso na era  disco | Disco Show">
            <a:extLst>
              <a:ext uri="{FF2B5EF4-FFF2-40B4-BE49-F238E27FC236}">
                <a16:creationId xmlns:a16="http://schemas.microsoft.com/office/drawing/2014/main" id="{79598512-AB8E-B9D1-928B-6D133C4D3722}"/>
              </a:ext>
            </a:extLst>
          </p:cNvPr>
          <p:cNvSpPr>
            <a:spLocks noChangeAspect="1" noChangeArrowheads="1"/>
          </p:cNvSpPr>
          <p:nvPr/>
        </p:nvSpPr>
        <p:spPr bwMode="auto">
          <a:xfrm>
            <a:off x="5943600" y="3502631"/>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3" name="CaixaDeTexto 2">
            <a:extLst>
              <a:ext uri="{FF2B5EF4-FFF2-40B4-BE49-F238E27FC236}">
                <a16:creationId xmlns:a16="http://schemas.microsoft.com/office/drawing/2014/main" id="{919679A0-EC67-D86C-16D9-C6CE4E63E878}"/>
              </a:ext>
            </a:extLst>
          </p:cNvPr>
          <p:cNvSpPr txBox="1"/>
          <p:nvPr/>
        </p:nvSpPr>
        <p:spPr>
          <a:xfrm>
            <a:off x="4012163" y="1936658"/>
            <a:ext cx="7869135" cy="3046988"/>
          </a:xfrm>
          <a:prstGeom prst="rect">
            <a:avLst/>
          </a:prstGeom>
          <a:noFill/>
        </p:spPr>
        <p:txBody>
          <a:bodyPr wrap="square">
            <a:spAutoFit/>
          </a:bodyPr>
          <a:lstStyle/>
          <a:p>
            <a:r>
              <a:rPr lang="pt-BR" sz="2400" b="1" dirty="0">
                <a:latin typeface="Arial" panose="020B0604020202020204" pitchFamily="34" charset="0"/>
                <a:cs typeface="Arial" panose="020B0604020202020204" pitchFamily="34" charset="0"/>
              </a:rPr>
              <a:t>Especificação dos requisitos: </a:t>
            </a:r>
            <a:r>
              <a:rPr lang="pt-BR" sz="2400" dirty="0">
                <a:latin typeface="Arial" panose="020B0604020202020204" pitchFamily="34" charset="0"/>
                <a:cs typeface="Arial" panose="020B0604020202020204" pitchFamily="34" charset="0"/>
              </a:rPr>
              <a:t>representação dos requisitos em uma ou mais formas (linguagem natural, linguagem semiformal ou formal, representações simbólicas ou gráficas) </a:t>
            </a:r>
          </a:p>
          <a:p>
            <a:endParaRPr lang="pt-BR" sz="2400" dirty="0">
              <a:latin typeface="Arial" panose="020B0604020202020204" pitchFamily="34" charset="0"/>
              <a:cs typeface="Arial" panose="020B0604020202020204" pitchFamily="34" charset="0"/>
            </a:endParaRPr>
          </a:p>
          <a:p>
            <a:r>
              <a:rPr lang="pt-BR" sz="2400" b="1" dirty="0">
                <a:latin typeface="Arial" panose="020B0604020202020204" pitchFamily="34" charset="0"/>
                <a:cs typeface="Arial" panose="020B0604020202020204" pitchFamily="34" charset="0"/>
              </a:rPr>
              <a:t>Validação dos requisitos: </a:t>
            </a:r>
            <a:r>
              <a:rPr lang="pt-BR" sz="2400" dirty="0">
                <a:latin typeface="Arial" panose="020B0604020202020204" pitchFamily="34" charset="0"/>
                <a:cs typeface="Arial" panose="020B0604020202020204" pitchFamily="34" charset="0"/>
              </a:rPr>
              <a:t>verificação dos requisitos visando determinar se estão completos e condizentes com as necessidades e desejos do usuário</a:t>
            </a:r>
          </a:p>
        </p:txBody>
      </p:sp>
      <p:pic>
        <p:nvPicPr>
          <p:cNvPr id="1026" name="Picture 2" descr="A melhoria contínua das etapas-chave do seu e-commerce fará com que mais cedo ou mais tarde os consumidores percebam a sua qualidade superior">
            <a:extLst>
              <a:ext uri="{FF2B5EF4-FFF2-40B4-BE49-F238E27FC236}">
                <a16:creationId xmlns:a16="http://schemas.microsoft.com/office/drawing/2014/main" id="{5CA2FA24-9042-5F6D-E1DA-500FE5D84F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540" y="3041974"/>
            <a:ext cx="2857500" cy="2266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05342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ço Reservado para Número de Slide 5">
            <a:extLst>
              <a:ext uri="{FF2B5EF4-FFF2-40B4-BE49-F238E27FC236}">
                <a16:creationId xmlns:a16="http://schemas.microsoft.com/office/drawing/2014/main" id="{C8EE2807-ED8D-ACC5-33DD-EDB7A0C3125C}"/>
              </a:ext>
            </a:extLst>
          </p:cNvPr>
          <p:cNvSpPr>
            <a:spLocks noGrp="1"/>
          </p:cNvSpPr>
          <p:nvPr>
            <p:ph type="sldNum" sz="quarter" idx="13"/>
          </p:nvPr>
        </p:nvSpPr>
        <p:spPr/>
        <p:txBody>
          <a:bodyPr/>
          <a:lstStyle/>
          <a:p>
            <a:pPr rtl="0"/>
            <a:fld id="{19B51A1E-902D-48AF-9020-955120F399B6}" type="slidenum">
              <a:rPr lang="pt-BR" smtClean="0"/>
              <a:pPr rtl="0"/>
              <a:t>22</a:t>
            </a:fld>
            <a:endParaRPr lang="pt-BR" dirty="0"/>
          </a:p>
        </p:txBody>
      </p:sp>
      <p:sp>
        <p:nvSpPr>
          <p:cNvPr id="7" name="Título 6">
            <a:extLst>
              <a:ext uri="{FF2B5EF4-FFF2-40B4-BE49-F238E27FC236}">
                <a16:creationId xmlns:a16="http://schemas.microsoft.com/office/drawing/2014/main" id="{8AC82EC1-9CD3-3228-899C-71B4EE45CD7E}"/>
              </a:ext>
            </a:extLst>
          </p:cNvPr>
          <p:cNvSpPr>
            <a:spLocks noGrp="1"/>
          </p:cNvSpPr>
          <p:nvPr>
            <p:ph type="title"/>
          </p:nvPr>
        </p:nvSpPr>
        <p:spPr>
          <a:xfrm>
            <a:off x="279600" y="266204"/>
            <a:ext cx="11328000" cy="432000"/>
          </a:xfrm>
        </p:spPr>
        <p:txBody>
          <a:bodyPr/>
          <a:lstStyle/>
          <a:p>
            <a:r>
              <a:rPr lang="pt-BR" sz="2000" dirty="0">
                <a:solidFill>
                  <a:schemeClr val="bg1">
                    <a:lumMod val="65000"/>
                  </a:schemeClr>
                </a:solidFill>
              </a:rPr>
              <a:t>Levantamento de Requisitos</a:t>
            </a:r>
          </a:p>
        </p:txBody>
      </p:sp>
      <p:pic>
        <p:nvPicPr>
          <p:cNvPr id="2052" name="Picture 4" descr="Não perca: nova turma do curso de Mestre de Obras em Campinas | Sinduscon-SP">
            <a:extLst>
              <a:ext uri="{FF2B5EF4-FFF2-40B4-BE49-F238E27FC236}">
                <a16:creationId xmlns:a16="http://schemas.microsoft.com/office/drawing/2014/main" id="{C57120DB-F3C1-16AF-BC0B-68D1066BB7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1829" y="6228998"/>
            <a:ext cx="2460171" cy="624717"/>
          </a:xfrm>
          <a:prstGeom prst="rect">
            <a:avLst/>
          </a:prstGeom>
          <a:noFill/>
          <a:extLst>
            <a:ext uri="{909E8E84-426E-40DD-AFC4-6F175D3DCCD1}">
              <a14:hiddenFill xmlns:a14="http://schemas.microsoft.com/office/drawing/2010/main">
                <a:solidFill>
                  <a:srgbClr val="FFFFFF"/>
                </a:solidFill>
              </a14:hiddenFill>
            </a:ext>
          </a:extLst>
        </p:spPr>
      </p:pic>
      <p:sp>
        <p:nvSpPr>
          <p:cNvPr id="8" name="Título 6">
            <a:extLst>
              <a:ext uri="{FF2B5EF4-FFF2-40B4-BE49-F238E27FC236}">
                <a16:creationId xmlns:a16="http://schemas.microsoft.com/office/drawing/2014/main" id="{29DB1C0B-50AD-DEC6-6350-62349EAC45C6}"/>
              </a:ext>
            </a:extLst>
          </p:cNvPr>
          <p:cNvSpPr txBox="1">
            <a:spLocks/>
          </p:cNvSpPr>
          <p:nvPr/>
        </p:nvSpPr>
        <p:spPr>
          <a:xfrm>
            <a:off x="553298" y="898168"/>
            <a:ext cx="11328000"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r>
              <a:rPr lang="pt-BR" dirty="0">
                <a:solidFill>
                  <a:srgbClr val="C00000"/>
                </a:solidFill>
                <a:latin typeface="Arial" panose="020B0604020202020204" pitchFamily="34" charset="0"/>
                <a:cs typeface="Arial" panose="020B0604020202020204" pitchFamily="34" charset="0"/>
              </a:rPr>
              <a:t>Mas o que é esse tal de requisitos?</a:t>
            </a:r>
            <a:endParaRPr lang="pt-BR" dirty="0">
              <a:solidFill>
                <a:srgbClr val="C00000"/>
              </a:solidFill>
              <a:latin typeface="Arial" panose="020B0604020202020204" pitchFamily="34" charset="0"/>
              <a:ea typeface="Cambria" panose="02040503050406030204" pitchFamily="18" charset="0"/>
              <a:cs typeface="Arial" panose="020B0604020202020204" pitchFamily="34" charset="0"/>
            </a:endParaRPr>
          </a:p>
        </p:txBody>
      </p:sp>
      <p:sp>
        <p:nvSpPr>
          <p:cNvPr id="9" name="Título 6">
            <a:extLst>
              <a:ext uri="{FF2B5EF4-FFF2-40B4-BE49-F238E27FC236}">
                <a16:creationId xmlns:a16="http://schemas.microsoft.com/office/drawing/2014/main" id="{078621CE-201C-E4F2-5CC4-FC9F56D2B2E6}"/>
              </a:ext>
            </a:extLst>
          </p:cNvPr>
          <p:cNvSpPr txBox="1">
            <a:spLocks/>
          </p:cNvSpPr>
          <p:nvPr/>
        </p:nvSpPr>
        <p:spPr>
          <a:xfrm>
            <a:off x="432000" y="1719627"/>
            <a:ext cx="7732286" cy="453736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endParaRPr lang="pt-BR" dirty="0"/>
          </a:p>
        </p:txBody>
      </p:sp>
      <p:sp>
        <p:nvSpPr>
          <p:cNvPr id="12" name="AutoShape 2" descr="Anos 70: A história, as músicas e os cantores que fizeram sucesso na era  disco | Disco Show">
            <a:extLst>
              <a:ext uri="{FF2B5EF4-FFF2-40B4-BE49-F238E27FC236}">
                <a16:creationId xmlns:a16="http://schemas.microsoft.com/office/drawing/2014/main" id="{77FB174E-1EFB-35DB-23E7-CDF73A87635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4" name="AutoShape 6" descr="Anos 70: A história, as músicas e os cantores que fizeram sucesso na era  disco | Disco Show">
            <a:extLst>
              <a:ext uri="{FF2B5EF4-FFF2-40B4-BE49-F238E27FC236}">
                <a16:creationId xmlns:a16="http://schemas.microsoft.com/office/drawing/2014/main" id="{79598512-AB8E-B9D1-928B-6D133C4D3722}"/>
              </a:ext>
            </a:extLst>
          </p:cNvPr>
          <p:cNvSpPr>
            <a:spLocks noChangeAspect="1" noChangeArrowheads="1"/>
          </p:cNvSpPr>
          <p:nvPr/>
        </p:nvSpPr>
        <p:spPr bwMode="auto">
          <a:xfrm>
            <a:off x="5943600" y="3502631"/>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4" name="Imagem 3">
            <a:extLst>
              <a:ext uri="{FF2B5EF4-FFF2-40B4-BE49-F238E27FC236}">
                <a16:creationId xmlns:a16="http://schemas.microsoft.com/office/drawing/2014/main" id="{10B51BFE-A43B-B7FF-957E-906B30613DEF}"/>
              </a:ext>
            </a:extLst>
          </p:cNvPr>
          <p:cNvPicPr>
            <a:picLocks noChangeAspect="1"/>
          </p:cNvPicPr>
          <p:nvPr/>
        </p:nvPicPr>
        <p:blipFill>
          <a:blip r:embed="rId3"/>
          <a:stretch>
            <a:fillRect/>
          </a:stretch>
        </p:blipFill>
        <p:spPr>
          <a:xfrm>
            <a:off x="1256287" y="1338721"/>
            <a:ext cx="8699475" cy="5299171"/>
          </a:xfrm>
          <a:prstGeom prst="rect">
            <a:avLst/>
          </a:prstGeom>
        </p:spPr>
      </p:pic>
    </p:spTree>
    <p:extLst>
      <p:ext uri="{BB962C8B-B14F-4D97-AF65-F5344CB8AC3E}">
        <p14:creationId xmlns:p14="http://schemas.microsoft.com/office/powerpoint/2010/main" val="5829495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ço Reservado para Número de Slide 5">
            <a:extLst>
              <a:ext uri="{FF2B5EF4-FFF2-40B4-BE49-F238E27FC236}">
                <a16:creationId xmlns:a16="http://schemas.microsoft.com/office/drawing/2014/main" id="{C8EE2807-ED8D-ACC5-33DD-EDB7A0C3125C}"/>
              </a:ext>
            </a:extLst>
          </p:cNvPr>
          <p:cNvSpPr>
            <a:spLocks noGrp="1"/>
          </p:cNvSpPr>
          <p:nvPr>
            <p:ph type="sldNum" sz="quarter" idx="13"/>
          </p:nvPr>
        </p:nvSpPr>
        <p:spPr/>
        <p:txBody>
          <a:bodyPr/>
          <a:lstStyle/>
          <a:p>
            <a:pPr rtl="0"/>
            <a:fld id="{19B51A1E-902D-48AF-9020-955120F399B6}" type="slidenum">
              <a:rPr lang="pt-BR" smtClean="0"/>
              <a:pPr rtl="0"/>
              <a:t>23</a:t>
            </a:fld>
            <a:endParaRPr lang="pt-BR" dirty="0"/>
          </a:p>
        </p:txBody>
      </p:sp>
      <p:sp>
        <p:nvSpPr>
          <p:cNvPr id="7" name="Título 6">
            <a:extLst>
              <a:ext uri="{FF2B5EF4-FFF2-40B4-BE49-F238E27FC236}">
                <a16:creationId xmlns:a16="http://schemas.microsoft.com/office/drawing/2014/main" id="{8AC82EC1-9CD3-3228-899C-71B4EE45CD7E}"/>
              </a:ext>
            </a:extLst>
          </p:cNvPr>
          <p:cNvSpPr>
            <a:spLocks noGrp="1"/>
          </p:cNvSpPr>
          <p:nvPr>
            <p:ph type="title"/>
          </p:nvPr>
        </p:nvSpPr>
        <p:spPr>
          <a:xfrm>
            <a:off x="279600" y="266204"/>
            <a:ext cx="11328000" cy="432000"/>
          </a:xfrm>
        </p:spPr>
        <p:txBody>
          <a:bodyPr/>
          <a:lstStyle/>
          <a:p>
            <a:r>
              <a:rPr lang="pt-BR" sz="2000" dirty="0">
                <a:solidFill>
                  <a:schemeClr val="bg1">
                    <a:lumMod val="65000"/>
                  </a:schemeClr>
                </a:solidFill>
              </a:rPr>
              <a:t>Levantamento de Requisitos</a:t>
            </a:r>
          </a:p>
        </p:txBody>
      </p:sp>
      <p:pic>
        <p:nvPicPr>
          <p:cNvPr id="2052" name="Picture 4" descr="Não perca: nova turma do curso de Mestre de Obras em Campinas | Sinduscon-SP">
            <a:extLst>
              <a:ext uri="{FF2B5EF4-FFF2-40B4-BE49-F238E27FC236}">
                <a16:creationId xmlns:a16="http://schemas.microsoft.com/office/drawing/2014/main" id="{C57120DB-F3C1-16AF-BC0B-68D1066BB7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1829" y="6228998"/>
            <a:ext cx="2460171" cy="624717"/>
          </a:xfrm>
          <a:prstGeom prst="rect">
            <a:avLst/>
          </a:prstGeom>
          <a:noFill/>
          <a:extLst>
            <a:ext uri="{909E8E84-426E-40DD-AFC4-6F175D3DCCD1}">
              <a14:hiddenFill xmlns:a14="http://schemas.microsoft.com/office/drawing/2010/main">
                <a:solidFill>
                  <a:srgbClr val="FFFFFF"/>
                </a:solidFill>
              </a14:hiddenFill>
            </a:ext>
          </a:extLst>
        </p:spPr>
      </p:pic>
      <p:sp>
        <p:nvSpPr>
          <p:cNvPr id="8" name="Título 6">
            <a:extLst>
              <a:ext uri="{FF2B5EF4-FFF2-40B4-BE49-F238E27FC236}">
                <a16:creationId xmlns:a16="http://schemas.microsoft.com/office/drawing/2014/main" id="{29DB1C0B-50AD-DEC6-6350-62349EAC45C6}"/>
              </a:ext>
            </a:extLst>
          </p:cNvPr>
          <p:cNvSpPr txBox="1">
            <a:spLocks/>
          </p:cNvSpPr>
          <p:nvPr/>
        </p:nvSpPr>
        <p:spPr>
          <a:xfrm>
            <a:off x="553298" y="898168"/>
            <a:ext cx="11328000"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r>
              <a:rPr lang="pt-BR" dirty="0">
                <a:solidFill>
                  <a:srgbClr val="C00000"/>
                </a:solidFill>
                <a:latin typeface="Arial" panose="020B0604020202020204" pitchFamily="34" charset="0"/>
                <a:cs typeface="Arial" panose="020B0604020202020204" pitchFamily="34" charset="0"/>
              </a:rPr>
              <a:t>Mas o que é esse tal de requisitos?</a:t>
            </a:r>
            <a:endParaRPr lang="pt-BR" dirty="0">
              <a:solidFill>
                <a:srgbClr val="C00000"/>
              </a:solidFill>
              <a:latin typeface="Arial" panose="020B0604020202020204" pitchFamily="34" charset="0"/>
              <a:ea typeface="Cambria" panose="02040503050406030204" pitchFamily="18" charset="0"/>
              <a:cs typeface="Arial" panose="020B0604020202020204" pitchFamily="34" charset="0"/>
            </a:endParaRPr>
          </a:p>
        </p:txBody>
      </p:sp>
      <p:sp>
        <p:nvSpPr>
          <p:cNvPr id="9" name="Título 6">
            <a:extLst>
              <a:ext uri="{FF2B5EF4-FFF2-40B4-BE49-F238E27FC236}">
                <a16:creationId xmlns:a16="http://schemas.microsoft.com/office/drawing/2014/main" id="{078621CE-201C-E4F2-5CC4-FC9F56D2B2E6}"/>
              </a:ext>
            </a:extLst>
          </p:cNvPr>
          <p:cNvSpPr txBox="1">
            <a:spLocks/>
          </p:cNvSpPr>
          <p:nvPr/>
        </p:nvSpPr>
        <p:spPr>
          <a:xfrm>
            <a:off x="432000" y="1719627"/>
            <a:ext cx="7732286" cy="453736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endParaRPr lang="pt-BR" dirty="0"/>
          </a:p>
        </p:txBody>
      </p:sp>
      <p:sp>
        <p:nvSpPr>
          <p:cNvPr id="12" name="AutoShape 2" descr="Anos 70: A história, as músicas e os cantores que fizeram sucesso na era  disco | Disco Show">
            <a:extLst>
              <a:ext uri="{FF2B5EF4-FFF2-40B4-BE49-F238E27FC236}">
                <a16:creationId xmlns:a16="http://schemas.microsoft.com/office/drawing/2014/main" id="{77FB174E-1EFB-35DB-23E7-CDF73A87635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4" name="AutoShape 6" descr="Anos 70: A história, as músicas e os cantores que fizeram sucesso na era  disco | Disco Show">
            <a:extLst>
              <a:ext uri="{FF2B5EF4-FFF2-40B4-BE49-F238E27FC236}">
                <a16:creationId xmlns:a16="http://schemas.microsoft.com/office/drawing/2014/main" id="{79598512-AB8E-B9D1-928B-6D133C4D3722}"/>
              </a:ext>
            </a:extLst>
          </p:cNvPr>
          <p:cNvSpPr>
            <a:spLocks noChangeAspect="1" noChangeArrowheads="1"/>
          </p:cNvSpPr>
          <p:nvPr/>
        </p:nvSpPr>
        <p:spPr bwMode="auto">
          <a:xfrm>
            <a:off x="5943600" y="3502631"/>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3" name="CaixaDeTexto 2">
            <a:extLst>
              <a:ext uri="{FF2B5EF4-FFF2-40B4-BE49-F238E27FC236}">
                <a16:creationId xmlns:a16="http://schemas.microsoft.com/office/drawing/2014/main" id="{3704B037-1CF0-4149-D830-417955D6CBC3}"/>
              </a:ext>
            </a:extLst>
          </p:cNvPr>
          <p:cNvSpPr txBox="1"/>
          <p:nvPr/>
        </p:nvSpPr>
        <p:spPr>
          <a:xfrm>
            <a:off x="553298" y="1719626"/>
            <a:ext cx="11206702" cy="3785652"/>
          </a:xfrm>
          <a:prstGeom prst="rect">
            <a:avLst/>
          </a:prstGeom>
          <a:noFill/>
        </p:spPr>
        <p:txBody>
          <a:bodyPr wrap="square">
            <a:spAutoFit/>
          </a:bodyPr>
          <a:lstStyle/>
          <a:p>
            <a:r>
              <a:rPr lang="pt-BR" sz="2400" dirty="0">
                <a:latin typeface="Arial" panose="020B0604020202020204" pitchFamily="34" charset="0"/>
                <a:cs typeface="Arial" panose="020B0604020202020204" pitchFamily="34" charset="0"/>
              </a:rPr>
              <a:t>Estabelecer concordância entre desenvolvedores e clientes, sobre o que deverá ser feito; </a:t>
            </a:r>
          </a:p>
          <a:p>
            <a:endParaRPr lang="pt-BR" sz="2400" dirty="0">
              <a:latin typeface="Arial" panose="020B0604020202020204" pitchFamily="34" charset="0"/>
              <a:cs typeface="Arial" panose="020B0604020202020204" pitchFamily="34" charset="0"/>
            </a:endParaRPr>
          </a:p>
          <a:p>
            <a:r>
              <a:rPr lang="pt-BR" sz="2400" dirty="0">
                <a:latin typeface="Arial" panose="020B0604020202020204" pitchFamily="34" charset="0"/>
                <a:cs typeface="Arial" panose="020B0604020202020204" pitchFamily="34" charset="0"/>
              </a:rPr>
              <a:t>Oferecer aos desenvolvedores uma compreensão melhor dos requisitos do sistema; </a:t>
            </a:r>
          </a:p>
          <a:p>
            <a:endParaRPr lang="pt-BR" sz="2400" dirty="0">
              <a:latin typeface="Arial" panose="020B0604020202020204" pitchFamily="34" charset="0"/>
              <a:cs typeface="Arial" panose="020B0604020202020204" pitchFamily="34" charset="0"/>
            </a:endParaRPr>
          </a:p>
          <a:p>
            <a:r>
              <a:rPr lang="pt-BR" sz="2400" dirty="0">
                <a:latin typeface="Arial" panose="020B0604020202020204" pitchFamily="34" charset="0"/>
                <a:cs typeface="Arial" panose="020B0604020202020204" pitchFamily="34" charset="0"/>
              </a:rPr>
              <a:t>Planejar o desenvolvimento;</a:t>
            </a:r>
          </a:p>
          <a:p>
            <a:endParaRPr lang="pt-BR" sz="2400" dirty="0">
              <a:latin typeface="Arial" panose="020B0604020202020204" pitchFamily="34" charset="0"/>
              <a:cs typeface="Arial" panose="020B0604020202020204" pitchFamily="34" charset="0"/>
            </a:endParaRPr>
          </a:p>
          <a:p>
            <a:r>
              <a:rPr lang="pt-BR" sz="2400" dirty="0">
                <a:latin typeface="Arial" panose="020B0604020202020204" pitchFamily="34" charset="0"/>
                <a:cs typeface="Arial" panose="020B0604020202020204" pitchFamily="34" charset="0"/>
              </a:rPr>
              <a:t> Fornece uma base para estimar o custo e o tempo de um desenvolvimento do sistema</a:t>
            </a:r>
          </a:p>
        </p:txBody>
      </p:sp>
    </p:spTree>
    <p:extLst>
      <p:ext uri="{BB962C8B-B14F-4D97-AF65-F5344CB8AC3E}">
        <p14:creationId xmlns:p14="http://schemas.microsoft.com/office/powerpoint/2010/main" val="23014280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ço Reservado para Número de Slide 5">
            <a:extLst>
              <a:ext uri="{FF2B5EF4-FFF2-40B4-BE49-F238E27FC236}">
                <a16:creationId xmlns:a16="http://schemas.microsoft.com/office/drawing/2014/main" id="{C8EE2807-ED8D-ACC5-33DD-EDB7A0C3125C}"/>
              </a:ext>
            </a:extLst>
          </p:cNvPr>
          <p:cNvSpPr>
            <a:spLocks noGrp="1"/>
          </p:cNvSpPr>
          <p:nvPr>
            <p:ph type="sldNum" sz="quarter" idx="13"/>
          </p:nvPr>
        </p:nvSpPr>
        <p:spPr/>
        <p:txBody>
          <a:bodyPr/>
          <a:lstStyle/>
          <a:p>
            <a:pPr rtl="0"/>
            <a:fld id="{19B51A1E-902D-48AF-9020-955120F399B6}" type="slidenum">
              <a:rPr lang="pt-BR" smtClean="0"/>
              <a:pPr rtl="0"/>
              <a:t>24</a:t>
            </a:fld>
            <a:endParaRPr lang="pt-BR" dirty="0"/>
          </a:p>
        </p:txBody>
      </p:sp>
      <p:sp>
        <p:nvSpPr>
          <p:cNvPr id="7" name="Título 6">
            <a:extLst>
              <a:ext uri="{FF2B5EF4-FFF2-40B4-BE49-F238E27FC236}">
                <a16:creationId xmlns:a16="http://schemas.microsoft.com/office/drawing/2014/main" id="{8AC82EC1-9CD3-3228-899C-71B4EE45CD7E}"/>
              </a:ext>
            </a:extLst>
          </p:cNvPr>
          <p:cNvSpPr>
            <a:spLocks noGrp="1"/>
          </p:cNvSpPr>
          <p:nvPr>
            <p:ph type="title"/>
          </p:nvPr>
        </p:nvSpPr>
        <p:spPr>
          <a:xfrm>
            <a:off x="279600" y="266204"/>
            <a:ext cx="11328000" cy="432000"/>
          </a:xfrm>
        </p:spPr>
        <p:txBody>
          <a:bodyPr/>
          <a:lstStyle/>
          <a:p>
            <a:r>
              <a:rPr lang="pt-BR" sz="2000" dirty="0">
                <a:solidFill>
                  <a:schemeClr val="bg1">
                    <a:lumMod val="65000"/>
                  </a:schemeClr>
                </a:solidFill>
              </a:rPr>
              <a:t>Levantamento de Requisitos</a:t>
            </a:r>
          </a:p>
        </p:txBody>
      </p:sp>
      <p:pic>
        <p:nvPicPr>
          <p:cNvPr id="2052" name="Picture 4" descr="Não perca: nova turma do curso de Mestre de Obras em Campinas | Sinduscon-SP">
            <a:extLst>
              <a:ext uri="{FF2B5EF4-FFF2-40B4-BE49-F238E27FC236}">
                <a16:creationId xmlns:a16="http://schemas.microsoft.com/office/drawing/2014/main" id="{C57120DB-F3C1-16AF-BC0B-68D1066BB7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1829" y="6228998"/>
            <a:ext cx="2460171" cy="624717"/>
          </a:xfrm>
          <a:prstGeom prst="rect">
            <a:avLst/>
          </a:prstGeom>
          <a:noFill/>
          <a:extLst>
            <a:ext uri="{909E8E84-426E-40DD-AFC4-6F175D3DCCD1}">
              <a14:hiddenFill xmlns:a14="http://schemas.microsoft.com/office/drawing/2010/main">
                <a:solidFill>
                  <a:srgbClr val="FFFFFF"/>
                </a:solidFill>
              </a14:hiddenFill>
            </a:ext>
          </a:extLst>
        </p:spPr>
      </p:pic>
      <p:sp>
        <p:nvSpPr>
          <p:cNvPr id="8" name="Título 6">
            <a:extLst>
              <a:ext uri="{FF2B5EF4-FFF2-40B4-BE49-F238E27FC236}">
                <a16:creationId xmlns:a16="http://schemas.microsoft.com/office/drawing/2014/main" id="{29DB1C0B-50AD-DEC6-6350-62349EAC45C6}"/>
              </a:ext>
            </a:extLst>
          </p:cNvPr>
          <p:cNvSpPr txBox="1">
            <a:spLocks/>
          </p:cNvSpPr>
          <p:nvPr/>
        </p:nvSpPr>
        <p:spPr>
          <a:xfrm>
            <a:off x="553298" y="898168"/>
            <a:ext cx="11328000"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r>
              <a:rPr lang="pt-BR" dirty="0">
                <a:solidFill>
                  <a:srgbClr val="C00000"/>
                </a:solidFill>
                <a:latin typeface="Arial" panose="020B0604020202020204" pitchFamily="34" charset="0"/>
                <a:ea typeface="Cambria" panose="02040503050406030204" pitchFamily="18" charset="0"/>
                <a:cs typeface="Arial" panose="020B0604020202020204" pitchFamily="34" charset="0"/>
              </a:rPr>
              <a:t>Tipos de requisitos</a:t>
            </a:r>
          </a:p>
        </p:txBody>
      </p:sp>
      <p:sp>
        <p:nvSpPr>
          <p:cNvPr id="9" name="Título 6">
            <a:extLst>
              <a:ext uri="{FF2B5EF4-FFF2-40B4-BE49-F238E27FC236}">
                <a16:creationId xmlns:a16="http://schemas.microsoft.com/office/drawing/2014/main" id="{078621CE-201C-E4F2-5CC4-FC9F56D2B2E6}"/>
              </a:ext>
            </a:extLst>
          </p:cNvPr>
          <p:cNvSpPr txBox="1">
            <a:spLocks/>
          </p:cNvSpPr>
          <p:nvPr/>
        </p:nvSpPr>
        <p:spPr>
          <a:xfrm>
            <a:off x="432000" y="1719627"/>
            <a:ext cx="7732286" cy="453736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endParaRPr lang="pt-BR" dirty="0"/>
          </a:p>
        </p:txBody>
      </p:sp>
      <p:sp>
        <p:nvSpPr>
          <p:cNvPr id="12" name="AutoShape 2" descr="Anos 70: A história, as músicas e os cantores que fizeram sucesso na era  disco | Disco Show">
            <a:extLst>
              <a:ext uri="{FF2B5EF4-FFF2-40B4-BE49-F238E27FC236}">
                <a16:creationId xmlns:a16="http://schemas.microsoft.com/office/drawing/2014/main" id="{77FB174E-1EFB-35DB-23E7-CDF73A87635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4" name="AutoShape 6" descr="Anos 70: A história, as músicas e os cantores que fizeram sucesso na era  disco | Disco Show">
            <a:extLst>
              <a:ext uri="{FF2B5EF4-FFF2-40B4-BE49-F238E27FC236}">
                <a16:creationId xmlns:a16="http://schemas.microsoft.com/office/drawing/2014/main" id="{79598512-AB8E-B9D1-928B-6D133C4D3722}"/>
              </a:ext>
            </a:extLst>
          </p:cNvPr>
          <p:cNvSpPr>
            <a:spLocks noChangeAspect="1" noChangeArrowheads="1"/>
          </p:cNvSpPr>
          <p:nvPr/>
        </p:nvSpPr>
        <p:spPr bwMode="auto">
          <a:xfrm>
            <a:off x="5943600" y="3502631"/>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3" name="CaixaDeTexto 2">
            <a:extLst>
              <a:ext uri="{FF2B5EF4-FFF2-40B4-BE49-F238E27FC236}">
                <a16:creationId xmlns:a16="http://schemas.microsoft.com/office/drawing/2014/main" id="{3704B037-1CF0-4149-D830-417955D6CBC3}"/>
              </a:ext>
            </a:extLst>
          </p:cNvPr>
          <p:cNvSpPr txBox="1"/>
          <p:nvPr/>
        </p:nvSpPr>
        <p:spPr>
          <a:xfrm>
            <a:off x="553298" y="1719626"/>
            <a:ext cx="11206702" cy="1246495"/>
          </a:xfrm>
          <a:prstGeom prst="rect">
            <a:avLst/>
          </a:prstGeom>
          <a:noFill/>
        </p:spPr>
        <p:txBody>
          <a:bodyPr wrap="square">
            <a:spAutoFit/>
          </a:bodyPr>
          <a:lstStyle/>
          <a:p>
            <a:pPr lvl="1"/>
            <a:r>
              <a:rPr lang="pt-BR" sz="2500" b="1" dirty="0">
                <a:latin typeface="Arial" panose="020B0604020202020204" pitchFamily="34" charset="0"/>
                <a:cs typeface="Arial" panose="020B0604020202020204" pitchFamily="34" charset="0"/>
              </a:rPr>
              <a:t>Funcionais; </a:t>
            </a:r>
          </a:p>
          <a:p>
            <a:pPr lvl="1"/>
            <a:endParaRPr lang="pt-BR" sz="2500" b="1" dirty="0">
              <a:latin typeface="Arial" panose="020B0604020202020204" pitchFamily="34" charset="0"/>
              <a:cs typeface="Arial" panose="020B0604020202020204" pitchFamily="34" charset="0"/>
            </a:endParaRPr>
          </a:p>
          <a:p>
            <a:pPr lvl="1"/>
            <a:r>
              <a:rPr lang="pt-BR" sz="2500" b="1" dirty="0">
                <a:latin typeface="Arial" panose="020B0604020202020204" pitchFamily="34" charset="0"/>
                <a:cs typeface="Arial" panose="020B0604020202020204" pitchFamily="34" charset="0"/>
              </a:rPr>
              <a:t>Não-Funcionais;</a:t>
            </a:r>
          </a:p>
        </p:txBody>
      </p:sp>
    </p:spTree>
    <p:extLst>
      <p:ext uri="{BB962C8B-B14F-4D97-AF65-F5344CB8AC3E}">
        <p14:creationId xmlns:p14="http://schemas.microsoft.com/office/powerpoint/2010/main" val="13622056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ço Reservado para Número de Slide 5">
            <a:extLst>
              <a:ext uri="{FF2B5EF4-FFF2-40B4-BE49-F238E27FC236}">
                <a16:creationId xmlns:a16="http://schemas.microsoft.com/office/drawing/2014/main" id="{C8EE2807-ED8D-ACC5-33DD-EDB7A0C3125C}"/>
              </a:ext>
            </a:extLst>
          </p:cNvPr>
          <p:cNvSpPr>
            <a:spLocks noGrp="1"/>
          </p:cNvSpPr>
          <p:nvPr>
            <p:ph type="sldNum" sz="quarter" idx="13"/>
          </p:nvPr>
        </p:nvSpPr>
        <p:spPr/>
        <p:txBody>
          <a:bodyPr/>
          <a:lstStyle/>
          <a:p>
            <a:pPr rtl="0"/>
            <a:fld id="{19B51A1E-902D-48AF-9020-955120F399B6}" type="slidenum">
              <a:rPr lang="pt-BR" smtClean="0"/>
              <a:pPr rtl="0"/>
              <a:t>25</a:t>
            </a:fld>
            <a:endParaRPr lang="pt-BR" dirty="0"/>
          </a:p>
        </p:txBody>
      </p:sp>
      <p:sp>
        <p:nvSpPr>
          <p:cNvPr id="7" name="Título 6">
            <a:extLst>
              <a:ext uri="{FF2B5EF4-FFF2-40B4-BE49-F238E27FC236}">
                <a16:creationId xmlns:a16="http://schemas.microsoft.com/office/drawing/2014/main" id="{8AC82EC1-9CD3-3228-899C-71B4EE45CD7E}"/>
              </a:ext>
            </a:extLst>
          </p:cNvPr>
          <p:cNvSpPr>
            <a:spLocks noGrp="1"/>
          </p:cNvSpPr>
          <p:nvPr>
            <p:ph type="title"/>
          </p:nvPr>
        </p:nvSpPr>
        <p:spPr>
          <a:xfrm>
            <a:off x="279600" y="266204"/>
            <a:ext cx="11328000" cy="432000"/>
          </a:xfrm>
        </p:spPr>
        <p:txBody>
          <a:bodyPr/>
          <a:lstStyle/>
          <a:p>
            <a:r>
              <a:rPr lang="pt-BR" sz="2000" dirty="0">
                <a:solidFill>
                  <a:schemeClr val="bg1">
                    <a:lumMod val="65000"/>
                  </a:schemeClr>
                </a:solidFill>
              </a:rPr>
              <a:t>Levantamento de Requisitos</a:t>
            </a:r>
          </a:p>
        </p:txBody>
      </p:sp>
      <p:pic>
        <p:nvPicPr>
          <p:cNvPr id="2052" name="Picture 4" descr="Não perca: nova turma do curso de Mestre de Obras em Campinas | Sinduscon-SP">
            <a:extLst>
              <a:ext uri="{FF2B5EF4-FFF2-40B4-BE49-F238E27FC236}">
                <a16:creationId xmlns:a16="http://schemas.microsoft.com/office/drawing/2014/main" id="{C57120DB-F3C1-16AF-BC0B-68D1066BB7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1829" y="6228998"/>
            <a:ext cx="2460171" cy="624717"/>
          </a:xfrm>
          <a:prstGeom prst="rect">
            <a:avLst/>
          </a:prstGeom>
          <a:noFill/>
          <a:extLst>
            <a:ext uri="{909E8E84-426E-40DD-AFC4-6F175D3DCCD1}">
              <a14:hiddenFill xmlns:a14="http://schemas.microsoft.com/office/drawing/2010/main">
                <a:solidFill>
                  <a:srgbClr val="FFFFFF"/>
                </a:solidFill>
              </a14:hiddenFill>
            </a:ext>
          </a:extLst>
        </p:spPr>
      </p:pic>
      <p:sp>
        <p:nvSpPr>
          <p:cNvPr id="8" name="Título 6">
            <a:extLst>
              <a:ext uri="{FF2B5EF4-FFF2-40B4-BE49-F238E27FC236}">
                <a16:creationId xmlns:a16="http://schemas.microsoft.com/office/drawing/2014/main" id="{29DB1C0B-50AD-DEC6-6350-62349EAC45C6}"/>
              </a:ext>
            </a:extLst>
          </p:cNvPr>
          <p:cNvSpPr txBox="1">
            <a:spLocks/>
          </p:cNvSpPr>
          <p:nvPr/>
        </p:nvSpPr>
        <p:spPr>
          <a:xfrm>
            <a:off x="553298" y="898168"/>
            <a:ext cx="11328000"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r>
              <a:rPr lang="pt-BR" dirty="0">
                <a:solidFill>
                  <a:srgbClr val="C00000"/>
                </a:solidFill>
                <a:latin typeface="Arial" panose="020B0604020202020204" pitchFamily="34" charset="0"/>
                <a:ea typeface="Cambria" panose="02040503050406030204" pitchFamily="18" charset="0"/>
                <a:cs typeface="Arial" panose="020B0604020202020204" pitchFamily="34" charset="0"/>
              </a:rPr>
              <a:t>Funcionais</a:t>
            </a:r>
          </a:p>
        </p:txBody>
      </p:sp>
      <p:sp>
        <p:nvSpPr>
          <p:cNvPr id="9" name="Título 6">
            <a:extLst>
              <a:ext uri="{FF2B5EF4-FFF2-40B4-BE49-F238E27FC236}">
                <a16:creationId xmlns:a16="http://schemas.microsoft.com/office/drawing/2014/main" id="{078621CE-201C-E4F2-5CC4-FC9F56D2B2E6}"/>
              </a:ext>
            </a:extLst>
          </p:cNvPr>
          <p:cNvSpPr txBox="1">
            <a:spLocks/>
          </p:cNvSpPr>
          <p:nvPr/>
        </p:nvSpPr>
        <p:spPr>
          <a:xfrm>
            <a:off x="432000" y="1719627"/>
            <a:ext cx="7732286" cy="453736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endParaRPr lang="pt-BR" dirty="0"/>
          </a:p>
        </p:txBody>
      </p:sp>
      <p:sp>
        <p:nvSpPr>
          <p:cNvPr id="12" name="AutoShape 2" descr="Anos 70: A história, as músicas e os cantores que fizeram sucesso na era  disco | Disco Show">
            <a:extLst>
              <a:ext uri="{FF2B5EF4-FFF2-40B4-BE49-F238E27FC236}">
                <a16:creationId xmlns:a16="http://schemas.microsoft.com/office/drawing/2014/main" id="{77FB174E-1EFB-35DB-23E7-CDF73A87635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4" name="AutoShape 6" descr="Anos 70: A história, as músicas e os cantores que fizeram sucesso na era  disco | Disco Show">
            <a:extLst>
              <a:ext uri="{FF2B5EF4-FFF2-40B4-BE49-F238E27FC236}">
                <a16:creationId xmlns:a16="http://schemas.microsoft.com/office/drawing/2014/main" id="{79598512-AB8E-B9D1-928B-6D133C4D3722}"/>
              </a:ext>
            </a:extLst>
          </p:cNvPr>
          <p:cNvSpPr>
            <a:spLocks noChangeAspect="1" noChangeArrowheads="1"/>
          </p:cNvSpPr>
          <p:nvPr/>
        </p:nvSpPr>
        <p:spPr bwMode="auto">
          <a:xfrm>
            <a:off x="5943600" y="3502631"/>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3" name="CaixaDeTexto 2">
            <a:extLst>
              <a:ext uri="{FF2B5EF4-FFF2-40B4-BE49-F238E27FC236}">
                <a16:creationId xmlns:a16="http://schemas.microsoft.com/office/drawing/2014/main" id="{3704B037-1CF0-4149-D830-417955D6CBC3}"/>
              </a:ext>
            </a:extLst>
          </p:cNvPr>
          <p:cNvSpPr txBox="1"/>
          <p:nvPr/>
        </p:nvSpPr>
        <p:spPr>
          <a:xfrm>
            <a:off x="553298" y="1719626"/>
            <a:ext cx="11206702" cy="2246769"/>
          </a:xfrm>
          <a:prstGeom prst="rect">
            <a:avLst/>
          </a:prstGeom>
          <a:noFill/>
        </p:spPr>
        <p:txBody>
          <a:bodyPr wrap="square">
            <a:spAutoFit/>
          </a:bodyPr>
          <a:lstStyle/>
          <a:p>
            <a:r>
              <a:rPr lang="pt-BR" sz="2800" dirty="0">
                <a:latin typeface="Arial" panose="020B0604020202020204" pitchFamily="34" charset="0"/>
                <a:cs typeface="Arial" panose="020B0604020202020204" pitchFamily="34" charset="0"/>
              </a:rPr>
              <a:t>São as características funcionais de um projeto. </a:t>
            </a:r>
          </a:p>
          <a:p>
            <a:endParaRPr lang="pt-BR" sz="2800" dirty="0">
              <a:latin typeface="Arial" panose="020B0604020202020204" pitchFamily="34" charset="0"/>
              <a:cs typeface="Arial" panose="020B0604020202020204" pitchFamily="34" charset="0"/>
            </a:endParaRPr>
          </a:p>
          <a:p>
            <a:r>
              <a:rPr lang="pt-BR" sz="2800" dirty="0">
                <a:latin typeface="Arial" panose="020B0604020202020204" pitchFamily="34" charset="0"/>
                <a:cs typeface="Arial" panose="020B0604020202020204" pitchFamily="34" charset="0"/>
              </a:rPr>
              <a:t>É a descrição do que o sistema deve fazer. </a:t>
            </a:r>
          </a:p>
          <a:p>
            <a:endParaRPr lang="pt-BR" sz="2800" dirty="0">
              <a:latin typeface="Arial" panose="020B0604020202020204" pitchFamily="34" charset="0"/>
              <a:cs typeface="Arial" panose="020B0604020202020204" pitchFamily="34" charset="0"/>
            </a:endParaRPr>
          </a:p>
          <a:p>
            <a:r>
              <a:rPr lang="pt-BR" sz="2800" dirty="0">
                <a:latin typeface="Arial" panose="020B0604020202020204" pitchFamily="34" charset="0"/>
                <a:cs typeface="Arial" panose="020B0604020202020204" pitchFamily="34" charset="0"/>
              </a:rPr>
              <a:t>Por exemplo: cadastro de cliente, emitir nota fiscal, controlar estoque.</a:t>
            </a:r>
            <a:endParaRPr lang="pt-BR" sz="25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817788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ço Reservado para Número de Slide 5">
            <a:extLst>
              <a:ext uri="{FF2B5EF4-FFF2-40B4-BE49-F238E27FC236}">
                <a16:creationId xmlns:a16="http://schemas.microsoft.com/office/drawing/2014/main" id="{C8EE2807-ED8D-ACC5-33DD-EDB7A0C3125C}"/>
              </a:ext>
            </a:extLst>
          </p:cNvPr>
          <p:cNvSpPr>
            <a:spLocks noGrp="1"/>
          </p:cNvSpPr>
          <p:nvPr>
            <p:ph type="sldNum" sz="quarter" idx="13"/>
          </p:nvPr>
        </p:nvSpPr>
        <p:spPr/>
        <p:txBody>
          <a:bodyPr/>
          <a:lstStyle/>
          <a:p>
            <a:pPr rtl="0"/>
            <a:fld id="{19B51A1E-902D-48AF-9020-955120F399B6}" type="slidenum">
              <a:rPr lang="pt-BR" smtClean="0"/>
              <a:pPr rtl="0"/>
              <a:t>26</a:t>
            </a:fld>
            <a:endParaRPr lang="pt-BR" dirty="0"/>
          </a:p>
        </p:txBody>
      </p:sp>
      <p:sp>
        <p:nvSpPr>
          <p:cNvPr id="7" name="Título 6">
            <a:extLst>
              <a:ext uri="{FF2B5EF4-FFF2-40B4-BE49-F238E27FC236}">
                <a16:creationId xmlns:a16="http://schemas.microsoft.com/office/drawing/2014/main" id="{8AC82EC1-9CD3-3228-899C-71B4EE45CD7E}"/>
              </a:ext>
            </a:extLst>
          </p:cNvPr>
          <p:cNvSpPr>
            <a:spLocks noGrp="1"/>
          </p:cNvSpPr>
          <p:nvPr>
            <p:ph type="title"/>
          </p:nvPr>
        </p:nvSpPr>
        <p:spPr>
          <a:xfrm>
            <a:off x="279600" y="266204"/>
            <a:ext cx="11328000" cy="432000"/>
          </a:xfrm>
        </p:spPr>
        <p:txBody>
          <a:bodyPr/>
          <a:lstStyle/>
          <a:p>
            <a:r>
              <a:rPr lang="pt-BR" sz="2000" dirty="0">
                <a:solidFill>
                  <a:schemeClr val="bg1">
                    <a:lumMod val="65000"/>
                  </a:schemeClr>
                </a:solidFill>
              </a:rPr>
              <a:t>Levantamento de Requisitos</a:t>
            </a:r>
          </a:p>
        </p:txBody>
      </p:sp>
      <p:pic>
        <p:nvPicPr>
          <p:cNvPr id="2052" name="Picture 4" descr="Não perca: nova turma do curso de Mestre de Obras em Campinas | Sinduscon-SP">
            <a:extLst>
              <a:ext uri="{FF2B5EF4-FFF2-40B4-BE49-F238E27FC236}">
                <a16:creationId xmlns:a16="http://schemas.microsoft.com/office/drawing/2014/main" id="{C57120DB-F3C1-16AF-BC0B-68D1066BB7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1829" y="6228998"/>
            <a:ext cx="2460171" cy="624717"/>
          </a:xfrm>
          <a:prstGeom prst="rect">
            <a:avLst/>
          </a:prstGeom>
          <a:noFill/>
          <a:extLst>
            <a:ext uri="{909E8E84-426E-40DD-AFC4-6F175D3DCCD1}">
              <a14:hiddenFill xmlns:a14="http://schemas.microsoft.com/office/drawing/2010/main">
                <a:solidFill>
                  <a:srgbClr val="FFFFFF"/>
                </a:solidFill>
              </a14:hiddenFill>
            </a:ext>
          </a:extLst>
        </p:spPr>
      </p:pic>
      <p:sp>
        <p:nvSpPr>
          <p:cNvPr id="8" name="Título 6">
            <a:extLst>
              <a:ext uri="{FF2B5EF4-FFF2-40B4-BE49-F238E27FC236}">
                <a16:creationId xmlns:a16="http://schemas.microsoft.com/office/drawing/2014/main" id="{29DB1C0B-50AD-DEC6-6350-62349EAC45C6}"/>
              </a:ext>
            </a:extLst>
          </p:cNvPr>
          <p:cNvSpPr txBox="1">
            <a:spLocks/>
          </p:cNvSpPr>
          <p:nvPr/>
        </p:nvSpPr>
        <p:spPr>
          <a:xfrm>
            <a:off x="553298" y="898168"/>
            <a:ext cx="11328000"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r>
              <a:rPr lang="pt-BR" dirty="0">
                <a:solidFill>
                  <a:srgbClr val="C00000"/>
                </a:solidFill>
                <a:latin typeface="Arial" panose="020B0604020202020204" pitchFamily="34" charset="0"/>
                <a:ea typeface="Cambria" panose="02040503050406030204" pitchFamily="18" charset="0"/>
                <a:cs typeface="Arial" panose="020B0604020202020204" pitchFamily="34" charset="0"/>
              </a:rPr>
              <a:t>Funcionais</a:t>
            </a:r>
          </a:p>
        </p:txBody>
      </p:sp>
      <p:sp>
        <p:nvSpPr>
          <p:cNvPr id="9" name="Título 6">
            <a:extLst>
              <a:ext uri="{FF2B5EF4-FFF2-40B4-BE49-F238E27FC236}">
                <a16:creationId xmlns:a16="http://schemas.microsoft.com/office/drawing/2014/main" id="{078621CE-201C-E4F2-5CC4-FC9F56D2B2E6}"/>
              </a:ext>
            </a:extLst>
          </p:cNvPr>
          <p:cNvSpPr txBox="1">
            <a:spLocks/>
          </p:cNvSpPr>
          <p:nvPr/>
        </p:nvSpPr>
        <p:spPr>
          <a:xfrm>
            <a:off x="432000" y="1719627"/>
            <a:ext cx="7732286" cy="453736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endParaRPr lang="pt-BR" dirty="0"/>
          </a:p>
        </p:txBody>
      </p:sp>
      <p:sp>
        <p:nvSpPr>
          <p:cNvPr id="12" name="AutoShape 2" descr="Anos 70: A história, as músicas e os cantores que fizeram sucesso na era  disco | Disco Show">
            <a:extLst>
              <a:ext uri="{FF2B5EF4-FFF2-40B4-BE49-F238E27FC236}">
                <a16:creationId xmlns:a16="http://schemas.microsoft.com/office/drawing/2014/main" id="{77FB174E-1EFB-35DB-23E7-CDF73A87635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4" name="AutoShape 6" descr="Anos 70: A história, as músicas e os cantores que fizeram sucesso na era  disco | Disco Show">
            <a:extLst>
              <a:ext uri="{FF2B5EF4-FFF2-40B4-BE49-F238E27FC236}">
                <a16:creationId xmlns:a16="http://schemas.microsoft.com/office/drawing/2014/main" id="{79598512-AB8E-B9D1-928B-6D133C4D3722}"/>
              </a:ext>
            </a:extLst>
          </p:cNvPr>
          <p:cNvSpPr>
            <a:spLocks noChangeAspect="1" noChangeArrowheads="1"/>
          </p:cNvSpPr>
          <p:nvPr/>
        </p:nvSpPr>
        <p:spPr bwMode="auto">
          <a:xfrm>
            <a:off x="5943600" y="3502631"/>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3" name="CaixaDeTexto 2">
            <a:extLst>
              <a:ext uri="{FF2B5EF4-FFF2-40B4-BE49-F238E27FC236}">
                <a16:creationId xmlns:a16="http://schemas.microsoft.com/office/drawing/2014/main" id="{3704B037-1CF0-4149-D830-417955D6CBC3}"/>
              </a:ext>
            </a:extLst>
          </p:cNvPr>
          <p:cNvSpPr txBox="1"/>
          <p:nvPr/>
        </p:nvSpPr>
        <p:spPr>
          <a:xfrm>
            <a:off x="553298" y="1719626"/>
            <a:ext cx="11206702" cy="2246769"/>
          </a:xfrm>
          <a:prstGeom prst="rect">
            <a:avLst/>
          </a:prstGeom>
          <a:noFill/>
        </p:spPr>
        <p:txBody>
          <a:bodyPr wrap="square">
            <a:spAutoFit/>
          </a:bodyPr>
          <a:lstStyle/>
          <a:p>
            <a:r>
              <a:rPr lang="pt-BR" sz="2800" dirty="0">
                <a:latin typeface="Arial" panose="020B0604020202020204" pitchFamily="34" charset="0"/>
                <a:cs typeface="Arial" panose="020B0604020202020204" pitchFamily="34" charset="0"/>
              </a:rPr>
              <a:t>São as características funcionais de um projeto. </a:t>
            </a:r>
          </a:p>
          <a:p>
            <a:endParaRPr lang="pt-BR" sz="2800" dirty="0">
              <a:latin typeface="Arial" panose="020B0604020202020204" pitchFamily="34" charset="0"/>
              <a:cs typeface="Arial" panose="020B0604020202020204" pitchFamily="34" charset="0"/>
            </a:endParaRPr>
          </a:p>
          <a:p>
            <a:r>
              <a:rPr lang="pt-BR" sz="2800" dirty="0">
                <a:latin typeface="Arial" panose="020B0604020202020204" pitchFamily="34" charset="0"/>
                <a:cs typeface="Arial" panose="020B0604020202020204" pitchFamily="34" charset="0"/>
              </a:rPr>
              <a:t>É a descrição do que o sistema deve fazer. </a:t>
            </a:r>
          </a:p>
          <a:p>
            <a:endParaRPr lang="pt-BR" sz="2800" dirty="0">
              <a:latin typeface="Arial" panose="020B0604020202020204" pitchFamily="34" charset="0"/>
              <a:cs typeface="Arial" panose="020B0604020202020204" pitchFamily="34" charset="0"/>
            </a:endParaRPr>
          </a:p>
          <a:p>
            <a:r>
              <a:rPr lang="pt-BR" sz="2800" dirty="0">
                <a:latin typeface="Arial" panose="020B0604020202020204" pitchFamily="34" charset="0"/>
                <a:cs typeface="Arial" panose="020B0604020202020204" pitchFamily="34" charset="0"/>
              </a:rPr>
              <a:t>Por exemplo: cadastro de cliente, emitir nota fiscal, controlar estoque.</a:t>
            </a:r>
            <a:endParaRPr lang="pt-BR" sz="25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475534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ço Reservado para Número de Slide 5">
            <a:extLst>
              <a:ext uri="{FF2B5EF4-FFF2-40B4-BE49-F238E27FC236}">
                <a16:creationId xmlns:a16="http://schemas.microsoft.com/office/drawing/2014/main" id="{C8EE2807-ED8D-ACC5-33DD-EDB7A0C3125C}"/>
              </a:ext>
            </a:extLst>
          </p:cNvPr>
          <p:cNvSpPr>
            <a:spLocks noGrp="1"/>
          </p:cNvSpPr>
          <p:nvPr>
            <p:ph type="sldNum" sz="quarter" idx="13"/>
          </p:nvPr>
        </p:nvSpPr>
        <p:spPr/>
        <p:txBody>
          <a:bodyPr/>
          <a:lstStyle/>
          <a:p>
            <a:pPr rtl="0"/>
            <a:fld id="{19B51A1E-902D-48AF-9020-955120F399B6}" type="slidenum">
              <a:rPr lang="pt-BR" smtClean="0"/>
              <a:pPr rtl="0"/>
              <a:t>27</a:t>
            </a:fld>
            <a:endParaRPr lang="pt-BR" dirty="0"/>
          </a:p>
        </p:txBody>
      </p:sp>
      <p:sp>
        <p:nvSpPr>
          <p:cNvPr id="7" name="Título 6">
            <a:extLst>
              <a:ext uri="{FF2B5EF4-FFF2-40B4-BE49-F238E27FC236}">
                <a16:creationId xmlns:a16="http://schemas.microsoft.com/office/drawing/2014/main" id="{8AC82EC1-9CD3-3228-899C-71B4EE45CD7E}"/>
              </a:ext>
            </a:extLst>
          </p:cNvPr>
          <p:cNvSpPr>
            <a:spLocks noGrp="1"/>
          </p:cNvSpPr>
          <p:nvPr>
            <p:ph type="title"/>
          </p:nvPr>
        </p:nvSpPr>
        <p:spPr>
          <a:xfrm>
            <a:off x="279600" y="266204"/>
            <a:ext cx="11328000" cy="432000"/>
          </a:xfrm>
        </p:spPr>
        <p:txBody>
          <a:bodyPr/>
          <a:lstStyle/>
          <a:p>
            <a:r>
              <a:rPr lang="pt-BR" sz="2000" dirty="0">
                <a:solidFill>
                  <a:schemeClr val="bg1">
                    <a:lumMod val="65000"/>
                  </a:schemeClr>
                </a:solidFill>
              </a:rPr>
              <a:t>Levantamento de Requisitos</a:t>
            </a:r>
          </a:p>
        </p:txBody>
      </p:sp>
      <p:pic>
        <p:nvPicPr>
          <p:cNvPr id="2052" name="Picture 4" descr="Não perca: nova turma do curso de Mestre de Obras em Campinas | Sinduscon-SP">
            <a:extLst>
              <a:ext uri="{FF2B5EF4-FFF2-40B4-BE49-F238E27FC236}">
                <a16:creationId xmlns:a16="http://schemas.microsoft.com/office/drawing/2014/main" id="{C57120DB-F3C1-16AF-BC0B-68D1066BB7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1829" y="6228998"/>
            <a:ext cx="2460171" cy="624717"/>
          </a:xfrm>
          <a:prstGeom prst="rect">
            <a:avLst/>
          </a:prstGeom>
          <a:noFill/>
          <a:extLst>
            <a:ext uri="{909E8E84-426E-40DD-AFC4-6F175D3DCCD1}">
              <a14:hiddenFill xmlns:a14="http://schemas.microsoft.com/office/drawing/2010/main">
                <a:solidFill>
                  <a:srgbClr val="FFFFFF"/>
                </a:solidFill>
              </a14:hiddenFill>
            </a:ext>
          </a:extLst>
        </p:spPr>
      </p:pic>
      <p:sp>
        <p:nvSpPr>
          <p:cNvPr id="8" name="Título 6">
            <a:extLst>
              <a:ext uri="{FF2B5EF4-FFF2-40B4-BE49-F238E27FC236}">
                <a16:creationId xmlns:a16="http://schemas.microsoft.com/office/drawing/2014/main" id="{29DB1C0B-50AD-DEC6-6350-62349EAC45C6}"/>
              </a:ext>
            </a:extLst>
          </p:cNvPr>
          <p:cNvSpPr txBox="1">
            <a:spLocks/>
          </p:cNvSpPr>
          <p:nvPr/>
        </p:nvSpPr>
        <p:spPr>
          <a:xfrm>
            <a:off x="553298" y="898168"/>
            <a:ext cx="11328000"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r>
              <a:rPr lang="pt-BR" dirty="0">
                <a:solidFill>
                  <a:srgbClr val="C00000"/>
                </a:solidFill>
                <a:latin typeface="Arial" panose="020B0604020202020204" pitchFamily="34" charset="0"/>
                <a:ea typeface="Cambria" panose="02040503050406030204" pitchFamily="18" charset="0"/>
                <a:cs typeface="Arial" panose="020B0604020202020204" pitchFamily="34" charset="0"/>
              </a:rPr>
              <a:t>Não - Funcionais</a:t>
            </a:r>
          </a:p>
        </p:txBody>
      </p:sp>
      <p:sp>
        <p:nvSpPr>
          <p:cNvPr id="9" name="Título 6">
            <a:extLst>
              <a:ext uri="{FF2B5EF4-FFF2-40B4-BE49-F238E27FC236}">
                <a16:creationId xmlns:a16="http://schemas.microsoft.com/office/drawing/2014/main" id="{078621CE-201C-E4F2-5CC4-FC9F56D2B2E6}"/>
              </a:ext>
            </a:extLst>
          </p:cNvPr>
          <p:cNvSpPr txBox="1">
            <a:spLocks/>
          </p:cNvSpPr>
          <p:nvPr/>
        </p:nvSpPr>
        <p:spPr>
          <a:xfrm>
            <a:off x="432000" y="1719627"/>
            <a:ext cx="7732286" cy="453736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endParaRPr lang="pt-BR" dirty="0"/>
          </a:p>
        </p:txBody>
      </p:sp>
      <p:sp>
        <p:nvSpPr>
          <p:cNvPr id="12" name="AutoShape 2" descr="Anos 70: A história, as músicas e os cantores que fizeram sucesso na era  disco | Disco Show">
            <a:extLst>
              <a:ext uri="{FF2B5EF4-FFF2-40B4-BE49-F238E27FC236}">
                <a16:creationId xmlns:a16="http://schemas.microsoft.com/office/drawing/2014/main" id="{77FB174E-1EFB-35DB-23E7-CDF73A87635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4" name="AutoShape 6" descr="Anos 70: A história, as músicas e os cantores que fizeram sucesso na era  disco | Disco Show">
            <a:extLst>
              <a:ext uri="{FF2B5EF4-FFF2-40B4-BE49-F238E27FC236}">
                <a16:creationId xmlns:a16="http://schemas.microsoft.com/office/drawing/2014/main" id="{79598512-AB8E-B9D1-928B-6D133C4D3722}"/>
              </a:ext>
            </a:extLst>
          </p:cNvPr>
          <p:cNvSpPr>
            <a:spLocks noChangeAspect="1" noChangeArrowheads="1"/>
          </p:cNvSpPr>
          <p:nvPr/>
        </p:nvSpPr>
        <p:spPr bwMode="auto">
          <a:xfrm>
            <a:off x="5943600" y="3502631"/>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3" name="CaixaDeTexto 2">
            <a:extLst>
              <a:ext uri="{FF2B5EF4-FFF2-40B4-BE49-F238E27FC236}">
                <a16:creationId xmlns:a16="http://schemas.microsoft.com/office/drawing/2014/main" id="{3704B037-1CF0-4149-D830-417955D6CBC3}"/>
              </a:ext>
            </a:extLst>
          </p:cNvPr>
          <p:cNvSpPr txBox="1"/>
          <p:nvPr/>
        </p:nvSpPr>
        <p:spPr>
          <a:xfrm>
            <a:off x="553298" y="1719626"/>
            <a:ext cx="11206702" cy="1815882"/>
          </a:xfrm>
          <a:prstGeom prst="rect">
            <a:avLst/>
          </a:prstGeom>
          <a:noFill/>
        </p:spPr>
        <p:txBody>
          <a:bodyPr wrap="square">
            <a:spAutoFit/>
          </a:bodyPr>
          <a:lstStyle/>
          <a:p>
            <a:r>
              <a:rPr lang="pt-BR" sz="2800" dirty="0">
                <a:latin typeface="Arial" panose="020B0604020202020204" pitchFamily="34" charset="0"/>
                <a:cs typeface="Arial" panose="020B0604020202020204" pitchFamily="34" charset="0"/>
              </a:rPr>
              <a:t>Dizem respeito aos requisitos não diretamente ligados a execução do sistemas, mas, trazem características das restrições do sistema. </a:t>
            </a:r>
          </a:p>
          <a:p>
            <a:endParaRPr lang="pt-BR" sz="2800" dirty="0">
              <a:latin typeface="Arial" panose="020B0604020202020204" pitchFamily="34" charset="0"/>
              <a:cs typeface="Arial" panose="020B0604020202020204" pitchFamily="34" charset="0"/>
            </a:endParaRPr>
          </a:p>
          <a:p>
            <a:r>
              <a:rPr lang="pt-BR" sz="2800" dirty="0">
                <a:latin typeface="Arial" panose="020B0604020202020204" pitchFamily="34" charset="0"/>
                <a:cs typeface="Arial" panose="020B0604020202020204" pitchFamily="34" charset="0"/>
              </a:rPr>
              <a:t>Por exemplo: Confiabilidade, eficácia, eficiência, usabilidade..</a:t>
            </a:r>
            <a:endParaRPr lang="pt-BR" sz="25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0258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ço Reservado para Número de Slide 5">
            <a:extLst>
              <a:ext uri="{FF2B5EF4-FFF2-40B4-BE49-F238E27FC236}">
                <a16:creationId xmlns:a16="http://schemas.microsoft.com/office/drawing/2014/main" id="{C8EE2807-ED8D-ACC5-33DD-EDB7A0C3125C}"/>
              </a:ext>
            </a:extLst>
          </p:cNvPr>
          <p:cNvSpPr>
            <a:spLocks noGrp="1"/>
          </p:cNvSpPr>
          <p:nvPr>
            <p:ph type="sldNum" sz="quarter" idx="13"/>
          </p:nvPr>
        </p:nvSpPr>
        <p:spPr/>
        <p:txBody>
          <a:bodyPr/>
          <a:lstStyle/>
          <a:p>
            <a:pPr rtl="0"/>
            <a:fld id="{19B51A1E-902D-48AF-9020-955120F399B6}" type="slidenum">
              <a:rPr lang="pt-BR" smtClean="0"/>
              <a:pPr rtl="0"/>
              <a:t>28</a:t>
            </a:fld>
            <a:endParaRPr lang="pt-BR" dirty="0"/>
          </a:p>
        </p:txBody>
      </p:sp>
      <p:sp>
        <p:nvSpPr>
          <p:cNvPr id="7" name="Título 6">
            <a:extLst>
              <a:ext uri="{FF2B5EF4-FFF2-40B4-BE49-F238E27FC236}">
                <a16:creationId xmlns:a16="http://schemas.microsoft.com/office/drawing/2014/main" id="{8AC82EC1-9CD3-3228-899C-71B4EE45CD7E}"/>
              </a:ext>
            </a:extLst>
          </p:cNvPr>
          <p:cNvSpPr>
            <a:spLocks noGrp="1"/>
          </p:cNvSpPr>
          <p:nvPr>
            <p:ph type="title"/>
          </p:nvPr>
        </p:nvSpPr>
        <p:spPr>
          <a:xfrm>
            <a:off x="279600" y="266204"/>
            <a:ext cx="11328000" cy="432000"/>
          </a:xfrm>
        </p:spPr>
        <p:txBody>
          <a:bodyPr/>
          <a:lstStyle/>
          <a:p>
            <a:r>
              <a:rPr lang="pt-BR" sz="2000" dirty="0">
                <a:solidFill>
                  <a:schemeClr val="bg1">
                    <a:lumMod val="65000"/>
                  </a:schemeClr>
                </a:solidFill>
              </a:rPr>
              <a:t>Levantamento de Requisitos</a:t>
            </a:r>
          </a:p>
        </p:txBody>
      </p:sp>
      <p:pic>
        <p:nvPicPr>
          <p:cNvPr id="2052" name="Picture 4" descr="Não perca: nova turma do curso de Mestre de Obras em Campinas | Sinduscon-SP">
            <a:extLst>
              <a:ext uri="{FF2B5EF4-FFF2-40B4-BE49-F238E27FC236}">
                <a16:creationId xmlns:a16="http://schemas.microsoft.com/office/drawing/2014/main" id="{C57120DB-F3C1-16AF-BC0B-68D1066BB7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1829" y="6228998"/>
            <a:ext cx="2460171" cy="624717"/>
          </a:xfrm>
          <a:prstGeom prst="rect">
            <a:avLst/>
          </a:prstGeom>
          <a:noFill/>
          <a:extLst>
            <a:ext uri="{909E8E84-426E-40DD-AFC4-6F175D3DCCD1}">
              <a14:hiddenFill xmlns:a14="http://schemas.microsoft.com/office/drawing/2010/main">
                <a:solidFill>
                  <a:srgbClr val="FFFFFF"/>
                </a:solidFill>
              </a14:hiddenFill>
            </a:ext>
          </a:extLst>
        </p:spPr>
      </p:pic>
      <p:sp>
        <p:nvSpPr>
          <p:cNvPr id="8" name="Título 6">
            <a:extLst>
              <a:ext uri="{FF2B5EF4-FFF2-40B4-BE49-F238E27FC236}">
                <a16:creationId xmlns:a16="http://schemas.microsoft.com/office/drawing/2014/main" id="{29DB1C0B-50AD-DEC6-6350-62349EAC45C6}"/>
              </a:ext>
            </a:extLst>
          </p:cNvPr>
          <p:cNvSpPr txBox="1">
            <a:spLocks/>
          </p:cNvSpPr>
          <p:nvPr/>
        </p:nvSpPr>
        <p:spPr>
          <a:xfrm>
            <a:off x="543245" y="850585"/>
            <a:ext cx="11328000"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r>
              <a:rPr lang="pt-BR" dirty="0">
                <a:solidFill>
                  <a:srgbClr val="C00000"/>
                </a:solidFill>
                <a:latin typeface="Arial" panose="020B0604020202020204" pitchFamily="34" charset="0"/>
                <a:ea typeface="Cambria" panose="02040503050406030204" pitchFamily="18" charset="0"/>
                <a:cs typeface="Arial" panose="020B0604020202020204" pitchFamily="34" charset="0"/>
              </a:rPr>
              <a:t>A vez de Vocês</a:t>
            </a:r>
          </a:p>
        </p:txBody>
      </p:sp>
      <p:sp>
        <p:nvSpPr>
          <p:cNvPr id="9" name="Título 6">
            <a:extLst>
              <a:ext uri="{FF2B5EF4-FFF2-40B4-BE49-F238E27FC236}">
                <a16:creationId xmlns:a16="http://schemas.microsoft.com/office/drawing/2014/main" id="{078621CE-201C-E4F2-5CC4-FC9F56D2B2E6}"/>
              </a:ext>
            </a:extLst>
          </p:cNvPr>
          <p:cNvSpPr txBox="1">
            <a:spLocks/>
          </p:cNvSpPr>
          <p:nvPr/>
        </p:nvSpPr>
        <p:spPr>
          <a:xfrm>
            <a:off x="432000" y="1719627"/>
            <a:ext cx="7732286" cy="453736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endParaRPr lang="pt-BR" dirty="0"/>
          </a:p>
        </p:txBody>
      </p:sp>
      <p:sp>
        <p:nvSpPr>
          <p:cNvPr id="12" name="AutoShape 2" descr="Anos 70: A história, as músicas e os cantores que fizeram sucesso na era  disco | Disco Show">
            <a:extLst>
              <a:ext uri="{FF2B5EF4-FFF2-40B4-BE49-F238E27FC236}">
                <a16:creationId xmlns:a16="http://schemas.microsoft.com/office/drawing/2014/main" id="{77FB174E-1EFB-35DB-23E7-CDF73A876351}"/>
              </a:ext>
            </a:extLst>
          </p:cNvPr>
          <p:cNvSpPr>
            <a:spLocks noChangeAspect="1" noChangeArrowheads="1"/>
          </p:cNvSpPr>
          <p:nvPr/>
        </p:nvSpPr>
        <p:spPr bwMode="auto">
          <a:xfrm>
            <a:off x="5641978" y="3460452"/>
            <a:ext cx="200811" cy="20081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4" name="AutoShape 6" descr="Anos 70: A história, as músicas e os cantores que fizeram sucesso na era  disco | Disco Show">
            <a:extLst>
              <a:ext uri="{FF2B5EF4-FFF2-40B4-BE49-F238E27FC236}">
                <a16:creationId xmlns:a16="http://schemas.microsoft.com/office/drawing/2014/main" id="{79598512-AB8E-B9D1-928B-6D133C4D3722}"/>
              </a:ext>
            </a:extLst>
          </p:cNvPr>
          <p:cNvSpPr>
            <a:spLocks noChangeAspect="1" noChangeArrowheads="1"/>
          </p:cNvSpPr>
          <p:nvPr/>
        </p:nvSpPr>
        <p:spPr bwMode="auto">
          <a:xfrm>
            <a:off x="5641978" y="3686483"/>
            <a:ext cx="200811" cy="20081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2" name="CaixaDeTexto 1">
            <a:extLst>
              <a:ext uri="{FF2B5EF4-FFF2-40B4-BE49-F238E27FC236}">
                <a16:creationId xmlns:a16="http://schemas.microsoft.com/office/drawing/2014/main" id="{9D095699-3F89-9756-0A7F-DAC6D72BD16C}"/>
              </a:ext>
            </a:extLst>
          </p:cNvPr>
          <p:cNvSpPr txBox="1"/>
          <p:nvPr/>
        </p:nvSpPr>
        <p:spPr>
          <a:xfrm>
            <a:off x="553298" y="1719626"/>
            <a:ext cx="11206702" cy="954107"/>
          </a:xfrm>
          <a:prstGeom prst="rect">
            <a:avLst/>
          </a:prstGeom>
          <a:noFill/>
        </p:spPr>
        <p:txBody>
          <a:bodyPr wrap="square">
            <a:spAutoFit/>
          </a:bodyPr>
          <a:lstStyle/>
          <a:p>
            <a:r>
              <a:rPr lang="pt-BR" sz="2800" dirty="0">
                <a:latin typeface="Arial" panose="020B0604020202020204" pitchFamily="34" charset="0"/>
                <a:cs typeface="Arial" panose="020B0604020202020204" pitchFamily="34" charset="0"/>
              </a:rPr>
              <a:t>Vamos dividir nas categorias funcionais ou não funcionais os requisitos de alguns dos aplicativos mais usados hoje. </a:t>
            </a:r>
            <a:endParaRPr lang="pt-BR" sz="2500" dirty="0">
              <a:latin typeface="Arial" panose="020B0604020202020204" pitchFamily="34" charset="0"/>
              <a:cs typeface="Arial" panose="020B0604020202020204" pitchFamily="34" charset="0"/>
            </a:endParaRPr>
          </a:p>
        </p:txBody>
      </p:sp>
      <p:pic>
        <p:nvPicPr>
          <p:cNvPr id="8194" name="Picture 2" descr="Logotipo Whatsapp Imagens – Download Grátis no Freepik">
            <a:extLst>
              <a:ext uri="{FF2B5EF4-FFF2-40B4-BE49-F238E27FC236}">
                <a16:creationId xmlns:a16="http://schemas.microsoft.com/office/drawing/2014/main" id="{AB07D89E-8C19-92A0-02A4-9A00F9DBFD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544" y="5117232"/>
            <a:ext cx="977767" cy="977767"/>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iFood comida e mercado em casa - Apps on Google Play">
            <a:extLst>
              <a:ext uri="{FF2B5EF4-FFF2-40B4-BE49-F238E27FC236}">
                <a16:creationId xmlns:a16="http://schemas.microsoft.com/office/drawing/2014/main" id="{46F9C587-1BAC-A658-6DA9-392134ADA4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001" y="3256926"/>
            <a:ext cx="893340" cy="893340"/>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Mercado Livre na Prática">
            <a:extLst>
              <a:ext uri="{FF2B5EF4-FFF2-40B4-BE49-F238E27FC236}">
                <a16:creationId xmlns:a16="http://schemas.microsoft.com/office/drawing/2014/main" id="{1AAFFAF6-4E5E-77CE-05D8-5259E5DA13E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2642" r="21698"/>
          <a:stretch/>
        </p:blipFill>
        <p:spPr bwMode="auto">
          <a:xfrm>
            <a:off x="2260077" y="5056056"/>
            <a:ext cx="1110736" cy="997780"/>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descr="YouTube's big makeover continues with redesigned mobile app, new logo and  more | TechCrunch">
            <a:extLst>
              <a:ext uri="{FF2B5EF4-FFF2-40B4-BE49-F238E27FC236}">
                <a16:creationId xmlns:a16="http://schemas.microsoft.com/office/drawing/2014/main" id="{B0428110-131A-1B26-E8A3-4B135204A24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14933" y="3201423"/>
            <a:ext cx="1801024" cy="1104461"/>
          </a:xfrm>
          <a:prstGeom prst="rect">
            <a:avLst/>
          </a:prstGeom>
          <a:noFill/>
          <a:extLst>
            <a:ext uri="{909E8E84-426E-40DD-AFC4-6F175D3DCCD1}">
              <a14:hiddenFill xmlns:a14="http://schemas.microsoft.com/office/drawing/2010/main">
                <a:solidFill>
                  <a:srgbClr val="FFFFFF"/>
                </a:solidFill>
              </a14:hiddenFill>
            </a:ext>
          </a:extLst>
        </p:spPr>
      </p:pic>
      <p:pic>
        <p:nvPicPr>
          <p:cNvPr id="8202" name="Picture 10" descr="Shopee Logo and symbol, meaning, history, PNG">
            <a:extLst>
              <a:ext uri="{FF2B5EF4-FFF2-40B4-BE49-F238E27FC236}">
                <a16:creationId xmlns:a16="http://schemas.microsoft.com/office/drawing/2014/main" id="{0CC5A7AD-456B-488E-BBE9-B1244339915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29278" y="5056056"/>
            <a:ext cx="1738271" cy="1142113"/>
          </a:xfrm>
          <a:prstGeom prst="rect">
            <a:avLst/>
          </a:prstGeom>
          <a:noFill/>
          <a:extLst>
            <a:ext uri="{909E8E84-426E-40DD-AFC4-6F175D3DCCD1}">
              <a14:hiddenFill xmlns:a14="http://schemas.microsoft.com/office/drawing/2010/main">
                <a:solidFill>
                  <a:srgbClr val="FFFFFF"/>
                </a:solidFill>
              </a14:hiddenFill>
            </a:ext>
          </a:extLst>
        </p:spPr>
      </p:pic>
      <p:pic>
        <p:nvPicPr>
          <p:cNvPr id="8204" name="Picture 12" descr="Android Spotify Icon Png, Transparent Png , Transparent Png Image - PNGitem">
            <a:extLst>
              <a:ext uri="{FF2B5EF4-FFF2-40B4-BE49-F238E27FC236}">
                <a16:creationId xmlns:a16="http://schemas.microsoft.com/office/drawing/2014/main" id="{CA98CD3C-75D8-AE64-BEFE-4166F9EDDF0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90169" y="3344778"/>
            <a:ext cx="971177" cy="101995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AB226F83-A66A-CB4E-BF47-99421CB52A1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92894" y="5361243"/>
            <a:ext cx="735880" cy="69259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Netflix png | PNGWing">
            <a:extLst>
              <a:ext uri="{FF2B5EF4-FFF2-40B4-BE49-F238E27FC236}">
                <a16:creationId xmlns:a16="http://schemas.microsoft.com/office/drawing/2014/main" id="{B9B50637-6AC2-2617-D87C-7028BAB79CEA}"/>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32160" t="12339" r="29085" b="14003"/>
          <a:stretch/>
        </p:blipFill>
        <p:spPr bwMode="auto">
          <a:xfrm>
            <a:off x="6392894" y="3428090"/>
            <a:ext cx="875524" cy="87360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Tudo sobre TikTok - História e Notícias - Canaltech">
            <a:extLst>
              <a:ext uri="{FF2B5EF4-FFF2-40B4-BE49-F238E27FC236}">
                <a16:creationId xmlns:a16="http://schemas.microsoft.com/office/drawing/2014/main" id="{F15769BF-EC61-7D3E-55EB-3A318102F9C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304793" y="3484647"/>
            <a:ext cx="805293" cy="80529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Tudo sobre Uber - História e Notícias - Canaltech">
            <a:extLst>
              <a:ext uri="{FF2B5EF4-FFF2-40B4-BE49-F238E27FC236}">
                <a16:creationId xmlns:a16="http://schemas.microsoft.com/office/drawing/2014/main" id="{E8D80D6E-977B-D802-A4C7-A084A0758FE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284283" y="5219475"/>
            <a:ext cx="875524" cy="8755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Waze – GPS e Trânsito ao vivo – Apps no Google Play">
            <a:extLst>
              <a:ext uri="{FF2B5EF4-FFF2-40B4-BE49-F238E27FC236}">
                <a16:creationId xmlns:a16="http://schemas.microsoft.com/office/drawing/2014/main" id="{2749DCCE-0C14-D58C-297E-9A300B70007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121367" y="3447834"/>
            <a:ext cx="1103360" cy="110336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Tudo sobre Amazon - História e Notícias - Canaltech">
            <a:extLst>
              <a:ext uri="{FF2B5EF4-FFF2-40B4-BE49-F238E27FC236}">
                <a16:creationId xmlns:a16="http://schemas.microsoft.com/office/drawing/2014/main" id="{958DD9A3-3B03-4866-4C32-980431A13CE6}"/>
              </a:ext>
            </a:extLst>
          </p:cNvPr>
          <p:cNvPicPr>
            <a:picLocks noChangeAspect="1" noChangeArrowheads="1"/>
          </p:cNvPicPr>
          <p:nvPr/>
        </p:nvPicPr>
        <p:blipFill rotWithShape="1">
          <a:blip r:embed="rId14">
            <a:extLst>
              <a:ext uri="{28A0092B-C50C-407E-A947-70E740481C1C}">
                <a14:useLocalDpi xmlns:a14="http://schemas.microsoft.com/office/drawing/2010/main" val="0"/>
              </a:ext>
            </a:extLst>
          </a:blip>
          <a:srcRect b="9903"/>
          <a:stretch/>
        </p:blipFill>
        <p:spPr bwMode="auto">
          <a:xfrm>
            <a:off x="9930364" y="4954346"/>
            <a:ext cx="1380542" cy="1243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4456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ço Reservado para Número de Slide 5">
            <a:extLst>
              <a:ext uri="{FF2B5EF4-FFF2-40B4-BE49-F238E27FC236}">
                <a16:creationId xmlns:a16="http://schemas.microsoft.com/office/drawing/2014/main" id="{C8EE2807-ED8D-ACC5-33DD-EDB7A0C3125C}"/>
              </a:ext>
            </a:extLst>
          </p:cNvPr>
          <p:cNvSpPr>
            <a:spLocks noGrp="1"/>
          </p:cNvSpPr>
          <p:nvPr>
            <p:ph type="sldNum" sz="quarter" idx="13"/>
          </p:nvPr>
        </p:nvSpPr>
        <p:spPr/>
        <p:txBody>
          <a:bodyPr/>
          <a:lstStyle/>
          <a:p>
            <a:pPr rtl="0"/>
            <a:fld id="{19B51A1E-902D-48AF-9020-955120F399B6}" type="slidenum">
              <a:rPr lang="pt-BR" smtClean="0"/>
              <a:pPr rtl="0"/>
              <a:t>3</a:t>
            </a:fld>
            <a:endParaRPr lang="pt-BR" dirty="0"/>
          </a:p>
        </p:txBody>
      </p:sp>
      <p:sp>
        <p:nvSpPr>
          <p:cNvPr id="7" name="Título 6">
            <a:extLst>
              <a:ext uri="{FF2B5EF4-FFF2-40B4-BE49-F238E27FC236}">
                <a16:creationId xmlns:a16="http://schemas.microsoft.com/office/drawing/2014/main" id="{8AC82EC1-9CD3-3228-899C-71B4EE45CD7E}"/>
              </a:ext>
            </a:extLst>
          </p:cNvPr>
          <p:cNvSpPr>
            <a:spLocks noGrp="1"/>
          </p:cNvSpPr>
          <p:nvPr>
            <p:ph type="title"/>
          </p:nvPr>
        </p:nvSpPr>
        <p:spPr>
          <a:xfrm>
            <a:off x="432000" y="215068"/>
            <a:ext cx="11328000" cy="432000"/>
          </a:xfrm>
        </p:spPr>
        <p:txBody>
          <a:bodyPr/>
          <a:lstStyle/>
          <a:p>
            <a:r>
              <a:rPr lang="pt-BR" sz="2000" dirty="0">
                <a:solidFill>
                  <a:schemeClr val="bg1">
                    <a:lumMod val="65000"/>
                  </a:schemeClr>
                </a:solidFill>
              </a:rPr>
              <a:t>Levantamento de Requisitos</a:t>
            </a:r>
          </a:p>
        </p:txBody>
      </p:sp>
      <p:pic>
        <p:nvPicPr>
          <p:cNvPr id="2052" name="Picture 4" descr="Não perca: nova turma do curso de Mestre de Obras em Campinas | Sinduscon-SP">
            <a:extLst>
              <a:ext uri="{FF2B5EF4-FFF2-40B4-BE49-F238E27FC236}">
                <a16:creationId xmlns:a16="http://schemas.microsoft.com/office/drawing/2014/main" id="{C57120DB-F3C1-16AF-BC0B-68D1066BB7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1829" y="6256987"/>
            <a:ext cx="2460171" cy="624717"/>
          </a:xfrm>
          <a:prstGeom prst="rect">
            <a:avLst/>
          </a:prstGeom>
          <a:noFill/>
          <a:extLst>
            <a:ext uri="{909E8E84-426E-40DD-AFC4-6F175D3DCCD1}">
              <a14:hiddenFill xmlns:a14="http://schemas.microsoft.com/office/drawing/2010/main">
                <a:solidFill>
                  <a:srgbClr val="FFFFFF"/>
                </a:solidFill>
              </a14:hiddenFill>
            </a:ext>
          </a:extLst>
        </p:spPr>
      </p:pic>
      <p:sp>
        <p:nvSpPr>
          <p:cNvPr id="8" name="Título 6">
            <a:extLst>
              <a:ext uri="{FF2B5EF4-FFF2-40B4-BE49-F238E27FC236}">
                <a16:creationId xmlns:a16="http://schemas.microsoft.com/office/drawing/2014/main" id="{29DB1C0B-50AD-DEC6-6350-62349EAC45C6}"/>
              </a:ext>
            </a:extLst>
          </p:cNvPr>
          <p:cNvSpPr txBox="1">
            <a:spLocks/>
          </p:cNvSpPr>
          <p:nvPr/>
        </p:nvSpPr>
        <p:spPr>
          <a:xfrm>
            <a:off x="432000" y="1001715"/>
            <a:ext cx="11328000"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r>
              <a:rPr lang="pt-BR" sz="3500" dirty="0">
                <a:solidFill>
                  <a:srgbClr val="C00000"/>
                </a:solidFill>
                <a:latin typeface="Cambria" panose="02040503050406030204" pitchFamily="18" charset="0"/>
                <a:ea typeface="Cambria" panose="02040503050406030204" pitchFamily="18" charset="0"/>
              </a:rPr>
              <a:t>Viagem no tempo</a:t>
            </a:r>
          </a:p>
        </p:txBody>
      </p:sp>
      <p:sp>
        <p:nvSpPr>
          <p:cNvPr id="11" name="CaixaDeTexto 10">
            <a:extLst>
              <a:ext uri="{FF2B5EF4-FFF2-40B4-BE49-F238E27FC236}">
                <a16:creationId xmlns:a16="http://schemas.microsoft.com/office/drawing/2014/main" id="{2ABB56B0-0113-5257-C62F-3E04CBB53E43}"/>
              </a:ext>
            </a:extLst>
          </p:cNvPr>
          <p:cNvSpPr txBox="1"/>
          <p:nvPr/>
        </p:nvSpPr>
        <p:spPr>
          <a:xfrm>
            <a:off x="432000" y="1600873"/>
            <a:ext cx="8600492" cy="861774"/>
          </a:xfrm>
          <a:prstGeom prst="rect">
            <a:avLst/>
          </a:prstGeom>
          <a:noFill/>
        </p:spPr>
        <p:txBody>
          <a:bodyPr wrap="square">
            <a:spAutoFit/>
          </a:bodyPr>
          <a:lstStyle/>
          <a:p>
            <a:r>
              <a:rPr lang="pt-BR" sz="2500" dirty="0">
                <a:latin typeface="Arial" panose="020B0604020202020204" pitchFamily="34" charset="0"/>
                <a:cs typeface="Arial" panose="020B0604020202020204" pitchFamily="34" charset="0"/>
              </a:rPr>
              <a:t>O tempo foi passando...</a:t>
            </a:r>
          </a:p>
          <a:p>
            <a:r>
              <a:rPr lang="pt-BR" sz="2500" dirty="0">
                <a:latin typeface="Arial" panose="020B0604020202020204" pitchFamily="34" charset="0"/>
                <a:cs typeface="Arial" panose="020B0604020202020204" pitchFamily="34" charset="0"/>
              </a:rPr>
              <a:t> E começaram a aceitar linguagens programação.</a:t>
            </a:r>
          </a:p>
        </p:txBody>
      </p:sp>
      <p:pic>
        <p:nvPicPr>
          <p:cNvPr id="3074" name="Picture 2" descr="Especialização em Ensino, Linguagens e Suas Tecnologias – Estude no IFRS">
            <a:extLst>
              <a:ext uri="{FF2B5EF4-FFF2-40B4-BE49-F238E27FC236}">
                <a16:creationId xmlns:a16="http://schemas.microsoft.com/office/drawing/2014/main" id="{166864E2-EFED-AFEE-F359-1D4AB17F980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518" r="19189" b="50000"/>
          <a:stretch/>
        </p:blipFill>
        <p:spPr bwMode="auto">
          <a:xfrm flipH="1">
            <a:off x="7781728" y="214660"/>
            <a:ext cx="4336243" cy="3009934"/>
          </a:xfrm>
          <a:prstGeom prst="rect">
            <a:avLst/>
          </a:prstGeom>
          <a:noFill/>
          <a:extLst>
            <a:ext uri="{909E8E84-426E-40DD-AFC4-6F175D3DCCD1}">
              <a14:hiddenFill xmlns:a14="http://schemas.microsoft.com/office/drawing/2010/main">
                <a:solidFill>
                  <a:srgbClr val="FFFFFF"/>
                </a:solidFill>
              </a14:hiddenFill>
            </a:ext>
          </a:extLst>
        </p:spPr>
      </p:pic>
      <p:sp>
        <p:nvSpPr>
          <p:cNvPr id="3" name="CaixaDeTexto 2">
            <a:extLst>
              <a:ext uri="{FF2B5EF4-FFF2-40B4-BE49-F238E27FC236}">
                <a16:creationId xmlns:a16="http://schemas.microsoft.com/office/drawing/2014/main" id="{4718B3AC-6CBC-FFB5-5FAB-59A62B34DE75}"/>
              </a:ext>
            </a:extLst>
          </p:cNvPr>
          <p:cNvSpPr txBox="1"/>
          <p:nvPr/>
        </p:nvSpPr>
        <p:spPr>
          <a:xfrm>
            <a:off x="432000" y="2629805"/>
            <a:ext cx="10055131" cy="3939540"/>
          </a:xfrm>
          <a:prstGeom prst="rect">
            <a:avLst/>
          </a:prstGeom>
          <a:noFill/>
        </p:spPr>
        <p:txBody>
          <a:bodyPr wrap="square">
            <a:spAutoFit/>
          </a:bodyPr>
          <a:lstStyle/>
          <a:p>
            <a:r>
              <a:rPr lang="pt-BR" sz="2500" dirty="0">
                <a:latin typeface="Arial" panose="020B0604020202020204" pitchFamily="34" charset="0"/>
                <a:cs typeface="Arial" panose="020B0604020202020204" pitchFamily="34" charset="0"/>
              </a:rPr>
              <a:t>1957 –Criação da Linguagem de Programação Fortran </a:t>
            </a:r>
          </a:p>
          <a:p>
            <a:endParaRPr lang="pt-BR" sz="2500" dirty="0">
              <a:latin typeface="Arial" panose="020B0604020202020204" pitchFamily="34" charset="0"/>
              <a:cs typeface="Arial" panose="020B0604020202020204" pitchFamily="34" charset="0"/>
            </a:endParaRPr>
          </a:p>
          <a:p>
            <a:r>
              <a:rPr lang="pt-BR" sz="2500" dirty="0">
                <a:latin typeface="Arial" panose="020B0604020202020204" pitchFamily="34" charset="0"/>
                <a:cs typeface="Arial" panose="020B0604020202020204" pitchFamily="34" charset="0"/>
              </a:rPr>
              <a:t>1958 –Criação da Linguagem de Programação </a:t>
            </a:r>
            <a:r>
              <a:rPr lang="pt-BR" sz="2500" dirty="0" err="1">
                <a:latin typeface="Arial" panose="020B0604020202020204" pitchFamily="34" charset="0"/>
                <a:cs typeface="Arial" panose="020B0604020202020204" pitchFamily="34" charset="0"/>
              </a:rPr>
              <a:t>Algol</a:t>
            </a:r>
            <a:r>
              <a:rPr lang="pt-BR" sz="2500" dirty="0">
                <a:latin typeface="Arial" panose="020B0604020202020204" pitchFamily="34" charset="0"/>
                <a:cs typeface="Arial" panose="020B0604020202020204" pitchFamily="34" charset="0"/>
              </a:rPr>
              <a:t> </a:t>
            </a:r>
          </a:p>
          <a:p>
            <a:endParaRPr lang="pt-BR" sz="2500" dirty="0">
              <a:latin typeface="Arial" panose="020B0604020202020204" pitchFamily="34" charset="0"/>
              <a:cs typeface="Arial" panose="020B0604020202020204" pitchFamily="34" charset="0"/>
            </a:endParaRPr>
          </a:p>
          <a:p>
            <a:r>
              <a:rPr lang="pt-BR" sz="2500" dirty="0">
                <a:latin typeface="Arial" panose="020B0604020202020204" pitchFamily="34" charset="0"/>
                <a:cs typeface="Arial" panose="020B0604020202020204" pitchFamily="34" charset="0"/>
              </a:rPr>
              <a:t>1964 –Criação da Linguagem de Programação Basic </a:t>
            </a:r>
          </a:p>
          <a:p>
            <a:endParaRPr lang="pt-BR" sz="2500" dirty="0">
              <a:latin typeface="Arial" panose="020B0604020202020204" pitchFamily="34" charset="0"/>
              <a:cs typeface="Arial" panose="020B0604020202020204" pitchFamily="34" charset="0"/>
            </a:endParaRPr>
          </a:p>
          <a:p>
            <a:r>
              <a:rPr lang="pt-BR" sz="2500" dirty="0">
                <a:latin typeface="Arial" panose="020B0604020202020204" pitchFamily="34" charset="0"/>
                <a:cs typeface="Arial" panose="020B0604020202020204" pitchFamily="34" charset="0"/>
              </a:rPr>
              <a:t>1967 –Ole – Johan </a:t>
            </a:r>
            <a:r>
              <a:rPr lang="pt-BR" sz="2500" dirty="0" err="1">
                <a:latin typeface="Arial" panose="020B0604020202020204" pitchFamily="34" charset="0"/>
                <a:cs typeface="Arial" panose="020B0604020202020204" pitchFamily="34" charset="0"/>
              </a:rPr>
              <a:t>Dhale</a:t>
            </a:r>
            <a:r>
              <a:rPr lang="pt-BR" sz="2500" dirty="0">
                <a:latin typeface="Arial" panose="020B0604020202020204" pitchFamily="34" charset="0"/>
                <a:cs typeface="Arial" panose="020B0604020202020204" pitchFamily="34" charset="0"/>
              </a:rPr>
              <a:t> </a:t>
            </a:r>
            <a:r>
              <a:rPr lang="pt-BR" sz="2500" dirty="0" err="1">
                <a:latin typeface="Arial" panose="020B0604020202020204" pitchFamily="34" charset="0"/>
                <a:cs typeface="Arial" panose="020B0604020202020204" pitchFamily="34" charset="0"/>
              </a:rPr>
              <a:t>KristenNygaard</a:t>
            </a:r>
            <a:r>
              <a:rPr lang="pt-BR" sz="2500" dirty="0">
                <a:latin typeface="Arial" panose="020B0604020202020204" pitchFamily="34" charset="0"/>
                <a:cs typeface="Arial" panose="020B0604020202020204" pitchFamily="34" charset="0"/>
              </a:rPr>
              <a:t> desenvolvem a linguagem Simula-67, com vários conceitos que posteriormente seriam base para a Orientação a Objetos: classes, </a:t>
            </a:r>
            <a:r>
              <a:rPr lang="pt-BR" sz="2500" dirty="0" err="1">
                <a:latin typeface="Arial" panose="020B0604020202020204" pitchFamily="34" charset="0"/>
                <a:cs typeface="Arial" panose="020B0604020202020204" pitchFamily="34" charset="0"/>
              </a:rPr>
              <a:t>objetos,funções</a:t>
            </a:r>
            <a:r>
              <a:rPr lang="pt-BR" sz="2500" dirty="0">
                <a:latin typeface="Arial" panose="020B0604020202020204" pitchFamily="34" charset="0"/>
                <a:cs typeface="Arial" panose="020B0604020202020204" pitchFamily="34" charset="0"/>
              </a:rPr>
              <a:t> virtuais, </a:t>
            </a:r>
            <a:r>
              <a:rPr lang="pt-BR" sz="2500" dirty="0" err="1">
                <a:latin typeface="Arial" panose="020B0604020202020204" pitchFamily="34" charset="0"/>
                <a:cs typeface="Arial" panose="020B0604020202020204" pitchFamily="34" charset="0"/>
              </a:rPr>
              <a:t>garbage</a:t>
            </a:r>
            <a:r>
              <a:rPr lang="pt-BR" sz="2500" dirty="0">
                <a:latin typeface="Arial" panose="020B0604020202020204" pitchFamily="34" charset="0"/>
                <a:cs typeface="Arial" panose="020B0604020202020204" pitchFamily="34" charset="0"/>
              </a:rPr>
              <a:t> </a:t>
            </a:r>
            <a:r>
              <a:rPr lang="pt-BR" sz="2500" dirty="0" err="1">
                <a:latin typeface="Arial" panose="020B0604020202020204" pitchFamily="34" charset="0"/>
                <a:cs typeface="Arial" panose="020B0604020202020204" pitchFamily="34" charset="0"/>
              </a:rPr>
              <a:t>collection</a:t>
            </a:r>
            <a:r>
              <a:rPr lang="pt-BR" sz="25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32073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ço Reservado para Número de Slide 5">
            <a:extLst>
              <a:ext uri="{FF2B5EF4-FFF2-40B4-BE49-F238E27FC236}">
                <a16:creationId xmlns:a16="http://schemas.microsoft.com/office/drawing/2014/main" id="{C8EE2807-ED8D-ACC5-33DD-EDB7A0C3125C}"/>
              </a:ext>
            </a:extLst>
          </p:cNvPr>
          <p:cNvSpPr>
            <a:spLocks noGrp="1"/>
          </p:cNvSpPr>
          <p:nvPr>
            <p:ph type="sldNum" sz="quarter" idx="13"/>
          </p:nvPr>
        </p:nvSpPr>
        <p:spPr/>
        <p:txBody>
          <a:bodyPr/>
          <a:lstStyle/>
          <a:p>
            <a:pPr rtl="0"/>
            <a:fld id="{19B51A1E-902D-48AF-9020-955120F399B6}" type="slidenum">
              <a:rPr lang="pt-BR" smtClean="0"/>
              <a:pPr rtl="0"/>
              <a:t>4</a:t>
            </a:fld>
            <a:endParaRPr lang="pt-BR" dirty="0"/>
          </a:p>
        </p:txBody>
      </p:sp>
      <p:sp>
        <p:nvSpPr>
          <p:cNvPr id="7" name="Título 6">
            <a:extLst>
              <a:ext uri="{FF2B5EF4-FFF2-40B4-BE49-F238E27FC236}">
                <a16:creationId xmlns:a16="http://schemas.microsoft.com/office/drawing/2014/main" id="{8AC82EC1-9CD3-3228-899C-71B4EE45CD7E}"/>
              </a:ext>
            </a:extLst>
          </p:cNvPr>
          <p:cNvSpPr>
            <a:spLocks noGrp="1"/>
          </p:cNvSpPr>
          <p:nvPr>
            <p:ph type="title"/>
          </p:nvPr>
        </p:nvSpPr>
        <p:spPr>
          <a:xfrm>
            <a:off x="432000" y="275431"/>
            <a:ext cx="11328000" cy="432000"/>
          </a:xfrm>
        </p:spPr>
        <p:txBody>
          <a:bodyPr/>
          <a:lstStyle/>
          <a:p>
            <a:r>
              <a:rPr lang="pt-BR" sz="2000" dirty="0">
                <a:solidFill>
                  <a:schemeClr val="bg1">
                    <a:lumMod val="65000"/>
                  </a:schemeClr>
                </a:solidFill>
              </a:rPr>
              <a:t>Levantamento de Requisitos</a:t>
            </a:r>
          </a:p>
        </p:txBody>
      </p:sp>
      <p:pic>
        <p:nvPicPr>
          <p:cNvPr id="2052" name="Picture 4" descr="Não perca: nova turma do curso de Mestre de Obras em Campinas | Sinduscon-SP">
            <a:extLst>
              <a:ext uri="{FF2B5EF4-FFF2-40B4-BE49-F238E27FC236}">
                <a16:creationId xmlns:a16="http://schemas.microsoft.com/office/drawing/2014/main" id="{C57120DB-F3C1-16AF-BC0B-68D1066BB7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1829" y="6256987"/>
            <a:ext cx="2460171" cy="624717"/>
          </a:xfrm>
          <a:prstGeom prst="rect">
            <a:avLst/>
          </a:prstGeom>
          <a:noFill/>
          <a:extLst>
            <a:ext uri="{909E8E84-426E-40DD-AFC4-6F175D3DCCD1}">
              <a14:hiddenFill xmlns:a14="http://schemas.microsoft.com/office/drawing/2010/main">
                <a:solidFill>
                  <a:srgbClr val="FFFFFF"/>
                </a:solidFill>
              </a14:hiddenFill>
            </a:ext>
          </a:extLst>
        </p:spPr>
      </p:pic>
      <p:sp>
        <p:nvSpPr>
          <p:cNvPr id="8" name="Título 6">
            <a:extLst>
              <a:ext uri="{FF2B5EF4-FFF2-40B4-BE49-F238E27FC236}">
                <a16:creationId xmlns:a16="http://schemas.microsoft.com/office/drawing/2014/main" id="{29DB1C0B-50AD-DEC6-6350-62349EAC45C6}"/>
              </a:ext>
            </a:extLst>
          </p:cNvPr>
          <p:cNvSpPr txBox="1">
            <a:spLocks/>
          </p:cNvSpPr>
          <p:nvPr/>
        </p:nvSpPr>
        <p:spPr>
          <a:xfrm>
            <a:off x="432000" y="980613"/>
            <a:ext cx="11328000"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r>
              <a:rPr lang="pt-BR" sz="3500" dirty="0">
                <a:solidFill>
                  <a:srgbClr val="C00000"/>
                </a:solidFill>
                <a:latin typeface="Cambria" panose="02040503050406030204" pitchFamily="18" charset="0"/>
                <a:ea typeface="Cambria" panose="02040503050406030204" pitchFamily="18" charset="0"/>
              </a:rPr>
              <a:t>Viagem no tempo</a:t>
            </a:r>
          </a:p>
        </p:txBody>
      </p:sp>
      <p:sp>
        <p:nvSpPr>
          <p:cNvPr id="9" name="Título 6">
            <a:extLst>
              <a:ext uri="{FF2B5EF4-FFF2-40B4-BE49-F238E27FC236}">
                <a16:creationId xmlns:a16="http://schemas.microsoft.com/office/drawing/2014/main" id="{078621CE-201C-E4F2-5CC4-FC9F56D2B2E6}"/>
              </a:ext>
            </a:extLst>
          </p:cNvPr>
          <p:cNvSpPr txBox="1">
            <a:spLocks/>
          </p:cNvSpPr>
          <p:nvPr/>
        </p:nvSpPr>
        <p:spPr>
          <a:xfrm>
            <a:off x="432000" y="1719627"/>
            <a:ext cx="7732286" cy="453736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endParaRPr lang="pt-BR" dirty="0"/>
          </a:p>
        </p:txBody>
      </p:sp>
      <p:pic>
        <p:nvPicPr>
          <p:cNvPr id="4" name="Imagem 3">
            <a:extLst>
              <a:ext uri="{FF2B5EF4-FFF2-40B4-BE49-F238E27FC236}">
                <a16:creationId xmlns:a16="http://schemas.microsoft.com/office/drawing/2014/main" id="{A5299B9B-CC54-7A7A-0AB1-57CC7D87053A}"/>
              </a:ext>
            </a:extLst>
          </p:cNvPr>
          <p:cNvPicPr>
            <a:picLocks noChangeAspect="1"/>
          </p:cNvPicPr>
          <p:nvPr/>
        </p:nvPicPr>
        <p:blipFill>
          <a:blip r:embed="rId3"/>
          <a:stretch>
            <a:fillRect/>
          </a:stretch>
        </p:blipFill>
        <p:spPr>
          <a:xfrm>
            <a:off x="1653991" y="1726389"/>
            <a:ext cx="3795089" cy="4770533"/>
          </a:xfrm>
          <a:prstGeom prst="rect">
            <a:avLst/>
          </a:prstGeom>
        </p:spPr>
      </p:pic>
      <p:pic>
        <p:nvPicPr>
          <p:cNvPr id="10" name="Imagem 9">
            <a:extLst>
              <a:ext uri="{FF2B5EF4-FFF2-40B4-BE49-F238E27FC236}">
                <a16:creationId xmlns:a16="http://schemas.microsoft.com/office/drawing/2014/main" id="{3E2D2077-E545-E048-8CFC-08FF8D63B115}"/>
              </a:ext>
            </a:extLst>
          </p:cNvPr>
          <p:cNvPicPr>
            <a:picLocks noChangeAspect="1"/>
          </p:cNvPicPr>
          <p:nvPr/>
        </p:nvPicPr>
        <p:blipFill>
          <a:blip r:embed="rId4"/>
          <a:stretch>
            <a:fillRect/>
          </a:stretch>
        </p:blipFill>
        <p:spPr>
          <a:xfrm>
            <a:off x="7237439" y="2455867"/>
            <a:ext cx="3467400" cy="3543607"/>
          </a:xfrm>
          <a:prstGeom prst="rect">
            <a:avLst/>
          </a:prstGeom>
        </p:spPr>
      </p:pic>
      <p:sp>
        <p:nvSpPr>
          <p:cNvPr id="12" name="AutoShape 2" descr="Anos 70: A história, as músicas e os cantores que fizeram sucesso na era  disco | Disco Show">
            <a:extLst>
              <a:ext uri="{FF2B5EF4-FFF2-40B4-BE49-F238E27FC236}">
                <a16:creationId xmlns:a16="http://schemas.microsoft.com/office/drawing/2014/main" id="{77FB174E-1EFB-35DB-23E7-CDF73A87635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4" name="AutoShape 6" descr="Anos 70: A história, as músicas e os cantores que fizeram sucesso na era  disco | Disco Show">
            <a:extLst>
              <a:ext uri="{FF2B5EF4-FFF2-40B4-BE49-F238E27FC236}">
                <a16:creationId xmlns:a16="http://schemas.microsoft.com/office/drawing/2014/main" id="{79598512-AB8E-B9D1-928B-6D133C4D3722}"/>
              </a:ext>
            </a:extLst>
          </p:cNvPr>
          <p:cNvSpPr>
            <a:spLocks noChangeAspect="1" noChangeArrowheads="1"/>
          </p:cNvSpPr>
          <p:nvPr/>
        </p:nvSpPr>
        <p:spPr bwMode="auto">
          <a:xfrm>
            <a:off x="5943600" y="3502631"/>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4106" name="Picture 10" descr="Número do sinal do estilo retro vintage dos anos 1970. ícone do logotipo de  ilustração em vetor doodle. isolado em um fundo branco. anos 70, 70, 70,  retro, conceito de festa vintage | Vetor Premium">
            <a:extLst>
              <a:ext uri="{FF2B5EF4-FFF2-40B4-BE49-F238E27FC236}">
                <a16:creationId xmlns:a16="http://schemas.microsoft.com/office/drawing/2014/main" id="{D5F6DE13-0B7B-C37B-5790-C0121029EE0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3175" b="18634"/>
          <a:stretch/>
        </p:blipFill>
        <p:spPr bwMode="auto">
          <a:xfrm>
            <a:off x="7131711" y="15254"/>
            <a:ext cx="4780357" cy="2546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3676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ço Reservado para Número de Slide 5">
            <a:extLst>
              <a:ext uri="{FF2B5EF4-FFF2-40B4-BE49-F238E27FC236}">
                <a16:creationId xmlns:a16="http://schemas.microsoft.com/office/drawing/2014/main" id="{C8EE2807-ED8D-ACC5-33DD-EDB7A0C3125C}"/>
              </a:ext>
            </a:extLst>
          </p:cNvPr>
          <p:cNvSpPr>
            <a:spLocks noGrp="1"/>
          </p:cNvSpPr>
          <p:nvPr>
            <p:ph type="sldNum" sz="quarter" idx="13"/>
          </p:nvPr>
        </p:nvSpPr>
        <p:spPr/>
        <p:txBody>
          <a:bodyPr/>
          <a:lstStyle/>
          <a:p>
            <a:pPr rtl="0"/>
            <a:fld id="{19B51A1E-902D-48AF-9020-955120F399B6}" type="slidenum">
              <a:rPr lang="pt-BR" smtClean="0"/>
              <a:pPr rtl="0"/>
              <a:t>5</a:t>
            </a:fld>
            <a:endParaRPr lang="pt-BR" dirty="0"/>
          </a:p>
        </p:txBody>
      </p:sp>
      <p:sp>
        <p:nvSpPr>
          <p:cNvPr id="7" name="Título 6">
            <a:extLst>
              <a:ext uri="{FF2B5EF4-FFF2-40B4-BE49-F238E27FC236}">
                <a16:creationId xmlns:a16="http://schemas.microsoft.com/office/drawing/2014/main" id="{8AC82EC1-9CD3-3228-899C-71B4EE45CD7E}"/>
              </a:ext>
            </a:extLst>
          </p:cNvPr>
          <p:cNvSpPr>
            <a:spLocks noGrp="1"/>
          </p:cNvSpPr>
          <p:nvPr>
            <p:ph type="title"/>
          </p:nvPr>
        </p:nvSpPr>
        <p:spPr>
          <a:xfrm>
            <a:off x="279600" y="266204"/>
            <a:ext cx="11328000" cy="432000"/>
          </a:xfrm>
        </p:spPr>
        <p:txBody>
          <a:bodyPr/>
          <a:lstStyle/>
          <a:p>
            <a:r>
              <a:rPr lang="pt-BR" sz="2000" dirty="0">
                <a:solidFill>
                  <a:schemeClr val="bg1">
                    <a:lumMod val="65000"/>
                  </a:schemeClr>
                </a:solidFill>
              </a:rPr>
              <a:t>Levantamento de Requisitos</a:t>
            </a:r>
          </a:p>
        </p:txBody>
      </p:sp>
      <p:pic>
        <p:nvPicPr>
          <p:cNvPr id="2052" name="Picture 4" descr="Não perca: nova turma do curso de Mestre de Obras em Campinas | Sinduscon-SP">
            <a:extLst>
              <a:ext uri="{FF2B5EF4-FFF2-40B4-BE49-F238E27FC236}">
                <a16:creationId xmlns:a16="http://schemas.microsoft.com/office/drawing/2014/main" id="{C57120DB-F3C1-16AF-BC0B-68D1066BB7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1829" y="6256987"/>
            <a:ext cx="2460171" cy="624717"/>
          </a:xfrm>
          <a:prstGeom prst="rect">
            <a:avLst/>
          </a:prstGeom>
          <a:noFill/>
          <a:extLst>
            <a:ext uri="{909E8E84-426E-40DD-AFC4-6F175D3DCCD1}">
              <a14:hiddenFill xmlns:a14="http://schemas.microsoft.com/office/drawing/2010/main">
                <a:solidFill>
                  <a:srgbClr val="FFFFFF"/>
                </a:solidFill>
              </a14:hiddenFill>
            </a:ext>
          </a:extLst>
        </p:spPr>
      </p:pic>
      <p:sp>
        <p:nvSpPr>
          <p:cNvPr id="8" name="Título 6">
            <a:extLst>
              <a:ext uri="{FF2B5EF4-FFF2-40B4-BE49-F238E27FC236}">
                <a16:creationId xmlns:a16="http://schemas.microsoft.com/office/drawing/2014/main" id="{29DB1C0B-50AD-DEC6-6350-62349EAC45C6}"/>
              </a:ext>
            </a:extLst>
          </p:cNvPr>
          <p:cNvSpPr txBox="1">
            <a:spLocks/>
          </p:cNvSpPr>
          <p:nvPr/>
        </p:nvSpPr>
        <p:spPr>
          <a:xfrm>
            <a:off x="432000" y="980613"/>
            <a:ext cx="11328000"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r>
              <a:rPr lang="pt-BR" sz="3500" dirty="0">
                <a:solidFill>
                  <a:srgbClr val="C00000"/>
                </a:solidFill>
                <a:latin typeface="Cambria" panose="02040503050406030204" pitchFamily="18" charset="0"/>
                <a:ea typeface="Cambria" panose="02040503050406030204" pitchFamily="18" charset="0"/>
              </a:rPr>
              <a:t>Viagem no tempo</a:t>
            </a:r>
          </a:p>
        </p:txBody>
      </p:sp>
      <p:sp>
        <p:nvSpPr>
          <p:cNvPr id="9" name="Título 6">
            <a:extLst>
              <a:ext uri="{FF2B5EF4-FFF2-40B4-BE49-F238E27FC236}">
                <a16:creationId xmlns:a16="http://schemas.microsoft.com/office/drawing/2014/main" id="{078621CE-201C-E4F2-5CC4-FC9F56D2B2E6}"/>
              </a:ext>
            </a:extLst>
          </p:cNvPr>
          <p:cNvSpPr txBox="1">
            <a:spLocks/>
          </p:cNvSpPr>
          <p:nvPr/>
        </p:nvSpPr>
        <p:spPr>
          <a:xfrm>
            <a:off x="432000" y="1719627"/>
            <a:ext cx="7732286" cy="453736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endParaRPr lang="pt-BR" dirty="0"/>
          </a:p>
        </p:txBody>
      </p:sp>
      <p:sp>
        <p:nvSpPr>
          <p:cNvPr id="12" name="AutoShape 2" descr="Anos 70: A história, as músicas e os cantores que fizeram sucesso na era  disco | Disco Show">
            <a:extLst>
              <a:ext uri="{FF2B5EF4-FFF2-40B4-BE49-F238E27FC236}">
                <a16:creationId xmlns:a16="http://schemas.microsoft.com/office/drawing/2014/main" id="{77FB174E-1EFB-35DB-23E7-CDF73A87635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4" name="AutoShape 6" descr="Anos 70: A história, as músicas e os cantores que fizeram sucesso na era  disco | Disco Show">
            <a:extLst>
              <a:ext uri="{FF2B5EF4-FFF2-40B4-BE49-F238E27FC236}">
                <a16:creationId xmlns:a16="http://schemas.microsoft.com/office/drawing/2014/main" id="{79598512-AB8E-B9D1-928B-6D133C4D3722}"/>
              </a:ext>
            </a:extLst>
          </p:cNvPr>
          <p:cNvSpPr>
            <a:spLocks noChangeAspect="1" noChangeArrowheads="1"/>
          </p:cNvSpPr>
          <p:nvPr/>
        </p:nvSpPr>
        <p:spPr bwMode="auto">
          <a:xfrm>
            <a:off x="5943600" y="3502631"/>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3" name="CaixaDeTexto 2">
            <a:extLst>
              <a:ext uri="{FF2B5EF4-FFF2-40B4-BE49-F238E27FC236}">
                <a16:creationId xmlns:a16="http://schemas.microsoft.com/office/drawing/2014/main" id="{919679A0-EC67-D86C-16D9-C6CE4E63E878}"/>
              </a:ext>
            </a:extLst>
          </p:cNvPr>
          <p:cNvSpPr txBox="1"/>
          <p:nvPr/>
        </p:nvSpPr>
        <p:spPr>
          <a:xfrm>
            <a:off x="563564" y="2434035"/>
            <a:ext cx="8521069" cy="3108543"/>
          </a:xfrm>
          <a:prstGeom prst="rect">
            <a:avLst/>
          </a:prstGeom>
          <a:noFill/>
        </p:spPr>
        <p:txBody>
          <a:bodyPr wrap="square">
            <a:spAutoFit/>
          </a:bodyPr>
          <a:lstStyle/>
          <a:p>
            <a:r>
              <a:rPr lang="pt-BR" sz="2800" dirty="0">
                <a:latin typeface="Arial" panose="020B0604020202020204" pitchFamily="34" charset="0"/>
                <a:cs typeface="Arial" panose="020B0604020202020204" pitchFamily="34" charset="0"/>
              </a:rPr>
              <a:t>Na década de 70, houve uma </a:t>
            </a:r>
            <a:r>
              <a:rPr lang="pt-BR" sz="2800" b="1" dirty="0">
                <a:latin typeface="Arial" panose="020B0604020202020204" pitchFamily="34" charset="0"/>
                <a:cs typeface="Arial" panose="020B0604020202020204" pitchFamily="34" charset="0"/>
              </a:rPr>
              <a:t>crise</a:t>
            </a:r>
            <a:r>
              <a:rPr lang="pt-BR" sz="2800" dirty="0">
                <a:latin typeface="Arial" panose="020B0604020202020204" pitchFamily="34" charset="0"/>
                <a:cs typeface="Arial" panose="020B0604020202020204" pitchFamily="34" charset="0"/>
              </a:rPr>
              <a:t> horrenda para os programadores da época. </a:t>
            </a:r>
          </a:p>
          <a:p>
            <a:endParaRPr lang="pt-BR" sz="2800" dirty="0">
              <a:latin typeface="Arial" panose="020B0604020202020204" pitchFamily="34" charset="0"/>
              <a:cs typeface="Arial" panose="020B0604020202020204" pitchFamily="34" charset="0"/>
            </a:endParaRPr>
          </a:p>
          <a:p>
            <a:r>
              <a:rPr lang="pt-BR" sz="2800" dirty="0">
                <a:latin typeface="Arial" panose="020B0604020202020204" pitchFamily="34" charset="0"/>
                <a:cs typeface="Arial" panose="020B0604020202020204" pitchFamily="34" charset="0"/>
              </a:rPr>
              <a:t>Antes desta crise, todos os Softwares eram feitos de forma artesanal, um único programador era responsável por todo o desenvolvimento, e por isso passavam por vários transtornos.</a:t>
            </a:r>
          </a:p>
        </p:txBody>
      </p:sp>
      <p:pic>
        <p:nvPicPr>
          <p:cNvPr id="11" name="Imagem 10">
            <a:extLst>
              <a:ext uri="{FF2B5EF4-FFF2-40B4-BE49-F238E27FC236}">
                <a16:creationId xmlns:a16="http://schemas.microsoft.com/office/drawing/2014/main" id="{0A713F49-B58D-C89F-A252-C3CCDF12FE06}"/>
              </a:ext>
            </a:extLst>
          </p:cNvPr>
          <p:cNvPicPr>
            <a:picLocks noChangeAspect="1"/>
          </p:cNvPicPr>
          <p:nvPr/>
        </p:nvPicPr>
        <p:blipFill>
          <a:blip r:embed="rId3"/>
          <a:stretch>
            <a:fillRect/>
          </a:stretch>
        </p:blipFill>
        <p:spPr>
          <a:xfrm>
            <a:off x="8762272" y="114013"/>
            <a:ext cx="3322608" cy="3314987"/>
          </a:xfrm>
          <a:prstGeom prst="rect">
            <a:avLst/>
          </a:prstGeom>
        </p:spPr>
      </p:pic>
    </p:spTree>
    <p:extLst>
      <p:ext uri="{BB962C8B-B14F-4D97-AF65-F5344CB8AC3E}">
        <p14:creationId xmlns:p14="http://schemas.microsoft.com/office/powerpoint/2010/main" val="3463873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ço Reservado para Número de Slide 5">
            <a:extLst>
              <a:ext uri="{FF2B5EF4-FFF2-40B4-BE49-F238E27FC236}">
                <a16:creationId xmlns:a16="http://schemas.microsoft.com/office/drawing/2014/main" id="{C8EE2807-ED8D-ACC5-33DD-EDB7A0C3125C}"/>
              </a:ext>
            </a:extLst>
          </p:cNvPr>
          <p:cNvSpPr>
            <a:spLocks noGrp="1"/>
          </p:cNvSpPr>
          <p:nvPr>
            <p:ph type="sldNum" sz="quarter" idx="13"/>
          </p:nvPr>
        </p:nvSpPr>
        <p:spPr/>
        <p:txBody>
          <a:bodyPr/>
          <a:lstStyle/>
          <a:p>
            <a:pPr rtl="0"/>
            <a:fld id="{19B51A1E-902D-48AF-9020-955120F399B6}" type="slidenum">
              <a:rPr lang="pt-BR" smtClean="0"/>
              <a:pPr rtl="0"/>
              <a:t>6</a:t>
            </a:fld>
            <a:endParaRPr lang="pt-BR" dirty="0"/>
          </a:p>
        </p:txBody>
      </p:sp>
      <p:sp>
        <p:nvSpPr>
          <p:cNvPr id="7" name="Título 6">
            <a:extLst>
              <a:ext uri="{FF2B5EF4-FFF2-40B4-BE49-F238E27FC236}">
                <a16:creationId xmlns:a16="http://schemas.microsoft.com/office/drawing/2014/main" id="{8AC82EC1-9CD3-3228-899C-71B4EE45CD7E}"/>
              </a:ext>
            </a:extLst>
          </p:cNvPr>
          <p:cNvSpPr>
            <a:spLocks noGrp="1"/>
          </p:cNvSpPr>
          <p:nvPr>
            <p:ph type="title"/>
          </p:nvPr>
        </p:nvSpPr>
        <p:spPr>
          <a:xfrm>
            <a:off x="279600" y="266204"/>
            <a:ext cx="11328000" cy="432000"/>
          </a:xfrm>
        </p:spPr>
        <p:txBody>
          <a:bodyPr/>
          <a:lstStyle/>
          <a:p>
            <a:r>
              <a:rPr lang="pt-BR" sz="2000" dirty="0">
                <a:solidFill>
                  <a:schemeClr val="bg1">
                    <a:lumMod val="65000"/>
                  </a:schemeClr>
                </a:solidFill>
              </a:rPr>
              <a:t>Levantamento de Requisitos</a:t>
            </a:r>
          </a:p>
        </p:txBody>
      </p:sp>
      <p:pic>
        <p:nvPicPr>
          <p:cNvPr id="2052" name="Picture 4" descr="Não perca: nova turma do curso de Mestre de Obras em Campinas | Sinduscon-SP">
            <a:extLst>
              <a:ext uri="{FF2B5EF4-FFF2-40B4-BE49-F238E27FC236}">
                <a16:creationId xmlns:a16="http://schemas.microsoft.com/office/drawing/2014/main" id="{C57120DB-F3C1-16AF-BC0B-68D1066BB7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1829" y="6256987"/>
            <a:ext cx="2460171" cy="624717"/>
          </a:xfrm>
          <a:prstGeom prst="rect">
            <a:avLst/>
          </a:prstGeom>
          <a:noFill/>
          <a:extLst>
            <a:ext uri="{909E8E84-426E-40DD-AFC4-6F175D3DCCD1}">
              <a14:hiddenFill xmlns:a14="http://schemas.microsoft.com/office/drawing/2010/main">
                <a:solidFill>
                  <a:srgbClr val="FFFFFF"/>
                </a:solidFill>
              </a14:hiddenFill>
            </a:ext>
          </a:extLst>
        </p:spPr>
      </p:pic>
      <p:sp>
        <p:nvSpPr>
          <p:cNvPr id="8" name="Título 6">
            <a:extLst>
              <a:ext uri="{FF2B5EF4-FFF2-40B4-BE49-F238E27FC236}">
                <a16:creationId xmlns:a16="http://schemas.microsoft.com/office/drawing/2014/main" id="{29DB1C0B-50AD-DEC6-6350-62349EAC45C6}"/>
              </a:ext>
            </a:extLst>
          </p:cNvPr>
          <p:cNvSpPr txBox="1">
            <a:spLocks/>
          </p:cNvSpPr>
          <p:nvPr/>
        </p:nvSpPr>
        <p:spPr>
          <a:xfrm>
            <a:off x="553298" y="664799"/>
            <a:ext cx="11328000"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r>
              <a:rPr lang="pt-BR" sz="3500" dirty="0">
                <a:solidFill>
                  <a:srgbClr val="C00000"/>
                </a:solidFill>
                <a:latin typeface="Cambria" panose="02040503050406030204" pitchFamily="18" charset="0"/>
                <a:ea typeface="Cambria" panose="02040503050406030204" pitchFamily="18" charset="0"/>
              </a:rPr>
              <a:t>Crise do Software</a:t>
            </a:r>
          </a:p>
        </p:txBody>
      </p:sp>
      <p:sp>
        <p:nvSpPr>
          <p:cNvPr id="9" name="Título 6">
            <a:extLst>
              <a:ext uri="{FF2B5EF4-FFF2-40B4-BE49-F238E27FC236}">
                <a16:creationId xmlns:a16="http://schemas.microsoft.com/office/drawing/2014/main" id="{078621CE-201C-E4F2-5CC4-FC9F56D2B2E6}"/>
              </a:ext>
            </a:extLst>
          </p:cNvPr>
          <p:cNvSpPr txBox="1">
            <a:spLocks/>
          </p:cNvSpPr>
          <p:nvPr/>
        </p:nvSpPr>
        <p:spPr>
          <a:xfrm>
            <a:off x="432000" y="1719627"/>
            <a:ext cx="7732286" cy="453736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endParaRPr lang="pt-BR" dirty="0"/>
          </a:p>
        </p:txBody>
      </p:sp>
      <p:sp>
        <p:nvSpPr>
          <p:cNvPr id="12" name="AutoShape 2" descr="Anos 70: A história, as músicas e os cantores que fizeram sucesso na era  disco | Disco Show">
            <a:extLst>
              <a:ext uri="{FF2B5EF4-FFF2-40B4-BE49-F238E27FC236}">
                <a16:creationId xmlns:a16="http://schemas.microsoft.com/office/drawing/2014/main" id="{77FB174E-1EFB-35DB-23E7-CDF73A87635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4" name="AutoShape 6" descr="Anos 70: A história, as músicas e os cantores que fizeram sucesso na era  disco | Disco Show">
            <a:extLst>
              <a:ext uri="{FF2B5EF4-FFF2-40B4-BE49-F238E27FC236}">
                <a16:creationId xmlns:a16="http://schemas.microsoft.com/office/drawing/2014/main" id="{79598512-AB8E-B9D1-928B-6D133C4D3722}"/>
              </a:ext>
            </a:extLst>
          </p:cNvPr>
          <p:cNvSpPr>
            <a:spLocks noChangeAspect="1" noChangeArrowheads="1"/>
          </p:cNvSpPr>
          <p:nvPr/>
        </p:nvSpPr>
        <p:spPr bwMode="auto">
          <a:xfrm>
            <a:off x="5943600" y="3502631"/>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3" name="CaixaDeTexto 2">
            <a:extLst>
              <a:ext uri="{FF2B5EF4-FFF2-40B4-BE49-F238E27FC236}">
                <a16:creationId xmlns:a16="http://schemas.microsoft.com/office/drawing/2014/main" id="{919679A0-EC67-D86C-16D9-C6CE4E63E878}"/>
              </a:ext>
            </a:extLst>
          </p:cNvPr>
          <p:cNvSpPr txBox="1"/>
          <p:nvPr/>
        </p:nvSpPr>
        <p:spPr>
          <a:xfrm>
            <a:off x="553297" y="1096799"/>
            <a:ext cx="10494147" cy="5632311"/>
          </a:xfrm>
          <a:prstGeom prst="rect">
            <a:avLst/>
          </a:prstGeom>
          <a:noFill/>
        </p:spPr>
        <p:txBody>
          <a:bodyPr wrap="square">
            <a:spAutoFit/>
          </a:bodyPr>
          <a:lstStyle/>
          <a:p>
            <a:pPr marL="457200" indent="-457200">
              <a:buFont typeface="Arial" panose="020B0604020202020204" pitchFamily="34" charset="0"/>
              <a:buChar char="•"/>
            </a:pPr>
            <a:r>
              <a:rPr lang="pt-BR" sz="2400" dirty="0">
                <a:latin typeface="Arial" panose="020B0604020202020204" pitchFamily="34" charset="0"/>
                <a:cs typeface="Arial" panose="020B0604020202020204" pitchFamily="34" charset="0"/>
              </a:rPr>
              <a:t>Pouco tempo para coletar dados;</a:t>
            </a:r>
          </a:p>
          <a:p>
            <a:pPr marL="457200" indent="-457200">
              <a:buFont typeface="Arial" panose="020B0604020202020204" pitchFamily="34" charset="0"/>
              <a:buChar char="•"/>
            </a:pPr>
            <a:endParaRPr lang="pt-BR" sz="24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pt-BR" sz="2400" dirty="0">
                <a:latin typeface="Arial" panose="020B0604020202020204" pitchFamily="34" charset="0"/>
                <a:cs typeface="Arial" panose="020B0604020202020204" pitchFamily="34" charset="0"/>
              </a:rPr>
              <a:t>Não cumprimento de prazos;</a:t>
            </a:r>
          </a:p>
          <a:p>
            <a:pPr marL="457200" indent="-457200">
              <a:buFont typeface="Arial" panose="020B0604020202020204" pitchFamily="34" charset="0"/>
              <a:buChar char="•"/>
            </a:pPr>
            <a:endParaRPr lang="pt-BR" sz="24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pt-BR" sz="2400" dirty="0">
                <a:latin typeface="Arial" panose="020B0604020202020204" pitchFamily="34" charset="0"/>
                <a:cs typeface="Arial" panose="020B0604020202020204" pitchFamily="34" charset="0"/>
              </a:rPr>
              <a:t>Problemas de custos inesperados relacionados a</a:t>
            </a:r>
          </a:p>
          <a:p>
            <a:pPr marL="457200" indent="-457200">
              <a:buFont typeface="Arial" panose="020B0604020202020204" pitchFamily="34" charset="0"/>
              <a:buChar char="•"/>
            </a:pPr>
            <a:r>
              <a:rPr lang="pt-BR" sz="2400" dirty="0">
                <a:latin typeface="Arial" panose="020B0604020202020204" pitchFamily="34" charset="0"/>
                <a:cs typeface="Arial" panose="020B0604020202020204" pitchFamily="34" charset="0"/>
              </a:rPr>
              <a:t>correção de erros e adaptação do código;</a:t>
            </a:r>
          </a:p>
          <a:p>
            <a:pPr marL="457200" indent="-457200">
              <a:buFont typeface="Arial" panose="020B0604020202020204" pitchFamily="34" charset="0"/>
              <a:buChar char="•"/>
            </a:pPr>
            <a:endParaRPr lang="pt-BR" sz="24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pt-BR" sz="2400" dirty="0">
                <a:latin typeface="Arial" panose="020B0604020202020204" pitchFamily="34" charset="0"/>
                <a:cs typeface="Arial" panose="020B0604020202020204" pitchFamily="34" charset="0"/>
              </a:rPr>
              <a:t>Código /documentação ilegível ou inexistente;</a:t>
            </a:r>
          </a:p>
          <a:p>
            <a:pPr marL="457200" indent="-457200">
              <a:buFont typeface="Arial" panose="020B0604020202020204" pitchFamily="34" charset="0"/>
              <a:buChar char="•"/>
            </a:pPr>
            <a:endParaRPr lang="pt-BR" sz="24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pt-BR" sz="2400" dirty="0">
                <a:latin typeface="Arial" panose="020B0604020202020204" pitchFamily="34" charset="0"/>
                <a:cs typeface="Arial" panose="020B0604020202020204" pitchFamily="34" charset="0"/>
              </a:rPr>
              <a:t>Comunicação durante o desenvolvimento muito</a:t>
            </a:r>
          </a:p>
          <a:p>
            <a:pPr marL="457200" indent="-457200">
              <a:buFont typeface="Arial" panose="020B0604020202020204" pitchFamily="34" charset="0"/>
              <a:buChar char="•"/>
            </a:pPr>
            <a:r>
              <a:rPr lang="pt-BR" sz="2400" dirty="0">
                <a:latin typeface="Arial" panose="020B0604020202020204" pitchFamily="34" charset="0"/>
                <a:cs typeface="Arial" panose="020B0604020202020204" pitchFamily="34" charset="0"/>
              </a:rPr>
              <a:t>fraca;</a:t>
            </a:r>
          </a:p>
          <a:p>
            <a:pPr marL="457200" indent="-457200">
              <a:buFont typeface="Arial" panose="020B0604020202020204" pitchFamily="34" charset="0"/>
              <a:buChar char="•"/>
            </a:pPr>
            <a:endParaRPr lang="pt-BR" sz="24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pt-BR" sz="2400" dirty="0">
                <a:latin typeface="Arial" panose="020B0604020202020204" pitchFamily="34" charset="0"/>
                <a:cs typeface="Arial" panose="020B0604020202020204" pitchFamily="34" charset="0"/>
              </a:rPr>
              <a:t>Falta de testes complexos;</a:t>
            </a:r>
          </a:p>
          <a:p>
            <a:pPr marL="457200" indent="-457200">
              <a:buFont typeface="Arial" panose="020B0604020202020204" pitchFamily="34" charset="0"/>
              <a:buChar char="•"/>
            </a:pPr>
            <a:endParaRPr lang="pt-BR" sz="24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pt-BR" sz="2400" dirty="0">
                <a:latin typeface="Arial" panose="020B0604020202020204" pitchFamily="34" charset="0"/>
                <a:cs typeface="Arial" panose="020B0604020202020204" pitchFamily="34" charset="0"/>
              </a:rPr>
              <a:t>Insatisfação de usuários;</a:t>
            </a:r>
          </a:p>
        </p:txBody>
      </p:sp>
      <p:pic>
        <p:nvPicPr>
          <p:cNvPr id="11" name="Imagem 10">
            <a:extLst>
              <a:ext uri="{FF2B5EF4-FFF2-40B4-BE49-F238E27FC236}">
                <a16:creationId xmlns:a16="http://schemas.microsoft.com/office/drawing/2014/main" id="{0A713F49-B58D-C89F-A252-C3CCDF12FE06}"/>
              </a:ext>
            </a:extLst>
          </p:cNvPr>
          <p:cNvPicPr>
            <a:picLocks noChangeAspect="1"/>
          </p:cNvPicPr>
          <p:nvPr/>
        </p:nvPicPr>
        <p:blipFill>
          <a:blip r:embed="rId3"/>
          <a:stretch>
            <a:fillRect/>
          </a:stretch>
        </p:blipFill>
        <p:spPr>
          <a:xfrm>
            <a:off x="8869392" y="51857"/>
            <a:ext cx="3322608" cy="3314987"/>
          </a:xfrm>
          <a:prstGeom prst="rect">
            <a:avLst/>
          </a:prstGeom>
        </p:spPr>
      </p:pic>
    </p:spTree>
    <p:extLst>
      <p:ext uri="{BB962C8B-B14F-4D97-AF65-F5344CB8AC3E}">
        <p14:creationId xmlns:p14="http://schemas.microsoft.com/office/powerpoint/2010/main" val="767537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ço Reservado para Número de Slide 5">
            <a:extLst>
              <a:ext uri="{FF2B5EF4-FFF2-40B4-BE49-F238E27FC236}">
                <a16:creationId xmlns:a16="http://schemas.microsoft.com/office/drawing/2014/main" id="{C8EE2807-ED8D-ACC5-33DD-EDB7A0C3125C}"/>
              </a:ext>
            </a:extLst>
          </p:cNvPr>
          <p:cNvSpPr>
            <a:spLocks noGrp="1"/>
          </p:cNvSpPr>
          <p:nvPr>
            <p:ph type="sldNum" sz="quarter" idx="13"/>
          </p:nvPr>
        </p:nvSpPr>
        <p:spPr/>
        <p:txBody>
          <a:bodyPr/>
          <a:lstStyle/>
          <a:p>
            <a:pPr rtl="0"/>
            <a:fld id="{19B51A1E-902D-48AF-9020-955120F399B6}" type="slidenum">
              <a:rPr lang="pt-BR" smtClean="0"/>
              <a:pPr rtl="0"/>
              <a:t>7</a:t>
            </a:fld>
            <a:endParaRPr lang="pt-BR" dirty="0"/>
          </a:p>
        </p:txBody>
      </p:sp>
      <p:sp>
        <p:nvSpPr>
          <p:cNvPr id="7" name="Título 6">
            <a:extLst>
              <a:ext uri="{FF2B5EF4-FFF2-40B4-BE49-F238E27FC236}">
                <a16:creationId xmlns:a16="http://schemas.microsoft.com/office/drawing/2014/main" id="{8AC82EC1-9CD3-3228-899C-71B4EE45CD7E}"/>
              </a:ext>
            </a:extLst>
          </p:cNvPr>
          <p:cNvSpPr>
            <a:spLocks noGrp="1"/>
          </p:cNvSpPr>
          <p:nvPr>
            <p:ph type="title"/>
          </p:nvPr>
        </p:nvSpPr>
        <p:spPr>
          <a:xfrm>
            <a:off x="279600" y="266204"/>
            <a:ext cx="11328000" cy="432000"/>
          </a:xfrm>
        </p:spPr>
        <p:txBody>
          <a:bodyPr/>
          <a:lstStyle/>
          <a:p>
            <a:r>
              <a:rPr lang="pt-BR" sz="2000" dirty="0">
                <a:solidFill>
                  <a:schemeClr val="bg1">
                    <a:lumMod val="65000"/>
                  </a:schemeClr>
                </a:solidFill>
              </a:rPr>
              <a:t>Levantamento de Requisitos</a:t>
            </a:r>
          </a:p>
        </p:txBody>
      </p:sp>
      <p:pic>
        <p:nvPicPr>
          <p:cNvPr id="2052" name="Picture 4" descr="Não perca: nova turma do curso de Mestre de Obras em Campinas | Sinduscon-SP">
            <a:extLst>
              <a:ext uri="{FF2B5EF4-FFF2-40B4-BE49-F238E27FC236}">
                <a16:creationId xmlns:a16="http://schemas.microsoft.com/office/drawing/2014/main" id="{C57120DB-F3C1-16AF-BC0B-68D1066BB7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1829" y="6256987"/>
            <a:ext cx="2460171" cy="624717"/>
          </a:xfrm>
          <a:prstGeom prst="rect">
            <a:avLst/>
          </a:prstGeom>
          <a:noFill/>
          <a:extLst>
            <a:ext uri="{909E8E84-426E-40DD-AFC4-6F175D3DCCD1}">
              <a14:hiddenFill xmlns:a14="http://schemas.microsoft.com/office/drawing/2010/main">
                <a:solidFill>
                  <a:srgbClr val="FFFFFF"/>
                </a:solidFill>
              </a14:hiddenFill>
            </a:ext>
          </a:extLst>
        </p:spPr>
      </p:pic>
      <p:sp>
        <p:nvSpPr>
          <p:cNvPr id="8" name="Título 6">
            <a:extLst>
              <a:ext uri="{FF2B5EF4-FFF2-40B4-BE49-F238E27FC236}">
                <a16:creationId xmlns:a16="http://schemas.microsoft.com/office/drawing/2014/main" id="{29DB1C0B-50AD-DEC6-6350-62349EAC45C6}"/>
              </a:ext>
            </a:extLst>
          </p:cNvPr>
          <p:cNvSpPr txBox="1">
            <a:spLocks/>
          </p:cNvSpPr>
          <p:nvPr/>
        </p:nvSpPr>
        <p:spPr>
          <a:xfrm>
            <a:off x="553298" y="664799"/>
            <a:ext cx="11328000"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r>
              <a:rPr lang="pt-BR" sz="3500" dirty="0">
                <a:solidFill>
                  <a:srgbClr val="C00000"/>
                </a:solidFill>
                <a:latin typeface="Cambria" panose="02040503050406030204" pitchFamily="18" charset="0"/>
                <a:ea typeface="Cambria" panose="02040503050406030204" pitchFamily="18" charset="0"/>
              </a:rPr>
              <a:t>Crise do Software</a:t>
            </a:r>
          </a:p>
        </p:txBody>
      </p:sp>
      <p:sp>
        <p:nvSpPr>
          <p:cNvPr id="9" name="Título 6">
            <a:extLst>
              <a:ext uri="{FF2B5EF4-FFF2-40B4-BE49-F238E27FC236}">
                <a16:creationId xmlns:a16="http://schemas.microsoft.com/office/drawing/2014/main" id="{078621CE-201C-E4F2-5CC4-FC9F56D2B2E6}"/>
              </a:ext>
            </a:extLst>
          </p:cNvPr>
          <p:cNvSpPr txBox="1">
            <a:spLocks/>
          </p:cNvSpPr>
          <p:nvPr/>
        </p:nvSpPr>
        <p:spPr>
          <a:xfrm>
            <a:off x="432000" y="1719627"/>
            <a:ext cx="7732286" cy="453736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endParaRPr lang="pt-BR" dirty="0"/>
          </a:p>
        </p:txBody>
      </p:sp>
      <p:sp>
        <p:nvSpPr>
          <p:cNvPr id="12" name="AutoShape 2" descr="Anos 70: A história, as músicas e os cantores que fizeram sucesso na era  disco | Disco Show">
            <a:extLst>
              <a:ext uri="{FF2B5EF4-FFF2-40B4-BE49-F238E27FC236}">
                <a16:creationId xmlns:a16="http://schemas.microsoft.com/office/drawing/2014/main" id="{77FB174E-1EFB-35DB-23E7-CDF73A87635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4" name="AutoShape 6" descr="Anos 70: A história, as músicas e os cantores que fizeram sucesso na era  disco | Disco Show">
            <a:extLst>
              <a:ext uri="{FF2B5EF4-FFF2-40B4-BE49-F238E27FC236}">
                <a16:creationId xmlns:a16="http://schemas.microsoft.com/office/drawing/2014/main" id="{79598512-AB8E-B9D1-928B-6D133C4D3722}"/>
              </a:ext>
            </a:extLst>
          </p:cNvPr>
          <p:cNvSpPr>
            <a:spLocks noChangeAspect="1" noChangeArrowheads="1"/>
          </p:cNvSpPr>
          <p:nvPr/>
        </p:nvSpPr>
        <p:spPr bwMode="auto">
          <a:xfrm>
            <a:off x="5943600" y="3502631"/>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3" name="CaixaDeTexto 2">
            <a:extLst>
              <a:ext uri="{FF2B5EF4-FFF2-40B4-BE49-F238E27FC236}">
                <a16:creationId xmlns:a16="http://schemas.microsoft.com/office/drawing/2014/main" id="{919679A0-EC67-D86C-16D9-C6CE4E63E878}"/>
              </a:ext>
            </a:extLst>
          </p:cNvPr>
          <p:cNvSpPr txBox="1"/>
          <p:nvPr/>
        </p:nvSpPr>
        <p:spPr>
          <a:xfrm>
            <a:off x="553297" y="1096799"/>
            <a:ext cx="10494147" cy="5632311"/>
          </a:xfrm>
          <a:prstGeom prst="rect">
            <a:avLst/>
          </a:prstGeom>
          <a:noFill/>
        </p:spPr>
        <p:txBody>
          <a:bodyPr wrap="square">
            <a:spAutoFit/>
          </a:bodyPr>
          <a:lstStyle/>
          <a:p>
            <a:pPr marL="457200" indent="-457200">
              <a:buFont typeface="Arial" panose="020B0604020202020204" pitchFamily="34" charset="0"/>
              <a:buChar char="•"/>
            </a:pPr>
            <a:r>
              <a:rPr lang="pt-BR" sz="2400" dirty="0">
                <a:latin typeface="Arial" panose="020B0604020202020204" pitchFamily="34" charset="0"/>
                <a:cs typeface="Arial" panose="020B0604020202020204" pitchFamily="34" charset="0"/>
              </a:rPr>
              <a:t>Pouco tempo para coletar dados;</a:t>
            </a:r>
          </a:p>
          <a:p>
            <a:pPr marL="457200" indent="-457200">
              <a:buFont typeface="Arial" panose="020B0604020202020204" pitchFamily="34" charset="0"/>
              <a:buChar char="•"/>
            </a:pPr>
            <a:endParaRPr lang="pt-BR" sz="24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pt-BR" sz="2400" dirty="0">
                <a:latin typeface="Arial" panose="020B0604020202020204" pitchFamily="34" charset="0"/>
                <a:cs typeface="Arial" panose="020B0604020202020204" pitchFamily="34" charset="0"/>
              </a:rPr>
              <a:t>Não cumprimento de prazos;</a:t>
            </a:r>
          </a:p>
          <a:p>
            <a:pPr marL="457200" indent="-457200">
              <a:buFont typeface="Arial" panose="020B0604020202020204" pitchFamily="34" charset="0"/>
              <a:buChar char="•"/>
            </a:pPr>
            <a:endParaRPr lang="pt-BR" sz="24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pt-BR" sz="2400" dirty="0">
                <a:latin typeface="Arial" panose="020B0604020202020204" pitchFamily="34" charset="0"/>
                <a:cs typeface="Arial" panose="020B0604020202020204" pitchFamily="34" charset="0"/>
              </a:rPr>
              <a:t>Problemas de custos inesperados relacionados a</a:t>
            </a:r>
          </a:p>
          <a:p>
            <a:pPr marL="457200" indent="-457200">
              <a:buFont typeface="Arial" panose="020B0604020202020204" pitchFamily="34" charset="0"/>
              <a:buChar char="•"/>
            </a:pPr>
            <a:r>
              <a:rPr lang="pt-BR" sz="2400" dirty="0">
                <a:latin typeface="Arial" panose="020B0604020202020204" pitchFamily="34" charset="0"/>
                <a:cs typeface="Arial" panose="020B0604020202020204" pitchFamily="34" charset="0"/>
              </a:rPr>
              <a:t>correção de erros e adaptação do código;</a:t>
            </a:r>
          </a:p>
          <a:p>
            <a:pPr marL="457200" indent="-457200">
              <a:buFont typeface="Arial" panose="020B0604020202020204" pitchFamily="34" charset="0"/>
              <a:buChar char="•"/>
            </a:pPr>
            <a:endParaRPr lang="pt-BR" sz="24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pt-BR" sz="2400" dirty="0">
                <a:latin typeface="Arial" panose="020B0604020202020204" pitchFamily="34" charset="0"/>
                <a:cs typeface="Arial" panose="020B0604020202020204" pitchFamily="34" charset="0"/>
              </a:rPr>
              <a:t>Código /documentação ilegível ou inexistente;</a:t>
            </a:r>
          </a:p>
          <a:p>
            <a:pPr marL="457200" indent="-457200">
              <a:buFont typeface="Arial" panose="020B0604020202020204" pitchFamily="34" charset="0"/>
              <a:buChar char="•"/>
            </a:pPr>
            <a:endParaRPr lang="pt-BR" sz="24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pt-BR" sz="2400" dirty="0">
                <a:latin typeface="Arial" panose="020B0604020202020204" pitchFamily="34" charset="0"/>
                <a:cs typeface="Arial" panose="020B0604020202020204" pitchFamily="34" charset="0"/>
              </a:rPr>
              <a:t>Comunicação durante o desenvolvimento muito</a:t>
            </a:r>
          </a:p>
          <a:p>
            <a:pPr marL="457200" indent="-457200">
              <a:buFont typeface="Arial" panose="020B0604020202020204" pitchFamily="34" charset="0"/>
              <a:buChar char="•"/>
            </a:pPr>
            <a:r>
              <a:rPr lang="pt-BR" sz="2400" dirty="0">
                <a:latin typeface="Arial" panose="020B0604020202020204" pitchFamily="34" charset="0"/>
                <a:cs typeface="Arial" panose="020B0604020202020204" pitchFamily="34" charset="0"/>
              </a:rPr>
              <a:t>fraca;</a:t>
            </a:r>
          </a:p>
          <a:p>
            <a:pPr marL="457200" indent="-457200">
              <a:buFont typeface="Arial" panose="020B0604020202020204" pitchFamily="34" charset="0"/>
              <a:buChar char="•"/>
            </a:pPr>
            <a:endParaRPr lang="pt-BR" sz="24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pt-BR" sz="2400" dirty="0">
                <a:latin typeface="Arial" panose="020B0604020202020204" pitchFamily="34" charset="0"/>
                <a:cs typeface="Arial" panose="020B0604020202020204" pitchFamily="34" charset="0"/>
              </a:rPr>
              <a:t>Falta de testes complexos;</a:t>
            </a:r>
          </a:p>
          <a:p>
            <a:pPr marL="457200" indent="-457200">
              <a:buFont typeface="Arial" panose="020B0604020202020204" pitchFamily="34" charset="0"/>
              <a:buChar char="•"/>
            </a:pPr>
            <a:endParaRPr lang="pt-BR" sz="24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pt-BR" sz="2400" dirty="0">
                <a:latin typeface="Arial" panose="020B0604020202020204" pitchFamily="34" charset="0"/>
                <a:cs typeface="Arial" panose="020B0604020202020204" pitchFamily="34" charset="0"/>
              </a:rPr>
              <a:t>Insatisfação de usuários;</a:t>
            </a:r>
          </a:p>
        </p:txBody>
      </p:sp>
      <p:pic>
        <p:nvPicPr>
          <p:cNvPr id="11" name="Imagem 10">
            <a:extLst>
              <a:ext uri="{FF2B5EF4-FFF2-40B4-BE49-F238E27FC236}">
                <a16:creationId xmlns:a16="http://schemas.microsoft.com/office/drawing/2014/main" id="{0A713F49-B58D-C89F-A252-C3CCDF12FE06}"/>
              </a:ext>
            </a:extLst>
          </p:cNvPr>
          <p:cNvPicPr>
            <a:picLocks noChangeAspect="1"/>
          </p:cNvPicPr>
          <p:nvPr/>
        </p:nvPicPr>
        <p:blipFill>
          <a:blip r:embed="rId3"/>
          <a:stretch>
            <a:fillRect/>
          </a:stretch>
        </p:blipFill>
        <p:spPr>
          <a:xfrm>
            <a:off x="8869392" y="51857"/>
            <a:ext cx="3322608" cy="3314987"/>
          </a:xfrm>
          <a:prstGeom prst="rect">
            <a:avLst/>
          </a:prstGeom>
        </p:spPr>
      </p:pic>
    </p:spTree>
    <p:extLst>
      <p:ext uri="{BB962C8B-B14F-4D97-AF65-F5344CB8AC3E}">
        <p14:creationId xmlns:p14="http://schemas.microsoft.com/office/powerpoint/2010/main" val="875584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ço Reservado para Número de Slide 5">
            <a:extLst>
              <a:ext uri="{FF2B5EF4-FFF2-40B4-BE49-F238E27FC236}">
                <a16:creationId xmlns:a16="http://schemas.microsoft.com/office/drawing/2014/main" id="{C8EE2807-ED8D-ACC5-33DD-EDB7A0C3125C}"/>
              </a:ext>
            </a:extLst>
          </p:cNvPr>
          <p:cNvSpPr>
            <a:spLocks noGrp="1"/>
          </p:cNvSpPr>
          <p:nvPr>
            <p:ph type="sldNum" sz="quarter" idx="13"/>
          </p:nvPr>
        </p:nvSpPr>
        <p:spPr/>
        <p:txBody>
          <a:bodyPr/>
          <a:lstStyle/>
          <a:p>
            <a:pPr rtl="0"/>
            <a:fld id="{19B51A1E-902D-48AF-9020-955120F399B6}" type="slidenum">
              <a:rPr lang="pt-BR" smtClean="0"/>
              <a:pPr rtl="0"/>
              <a:t>8</a:t>
            </a:fld>
            <a:endParaRPr lang="pt-BR" dirty="0"/>
          </a:p>
        </p:txBody>
      </p:sp>
      <p:sp>
        <p:nvSpPr>
          <p:cNvPr id="7" name="Título 6">
            <a:extLst>
              <a:ext uri="{FF2B5EF4-FFF2-40B4-BE49-F238E27FC236}">
                <a16:creationId xmlns:a16="http://schemas.microsoft.com/office/drawing/2014/main" id="{8AC82EC1-9CD3-3228-899C-71B4EE45CD7E}"/>
              </a:ext>
            </a:extLst>
          </p:cNvPr>
          <p:cNvSpPr>
            <a:spLocks noGrp="1"/>
          </p:cNvSpPr>
          <p:nvPr>
            <p:ph type="title"/>
          </p:nvPr>
        </p:nvSpPr>
        <p:spPr>
          <a:xfrm>
            <a:off x="279600" y="266204"/>
            <a:ext cx="11328000" cy="432000"/>
          </a:xfrm>
        </p:spPr>
        <p:txBody>
          <a:bodyPr/>
          <a:lstStyle/>
          <a:p>
            <a:r>
              <a:rPr lang="pt-BR" sz="2000" dirty="0">
                <a:solidFill>
                  <a:schemeClr val="bg1">
                    <a:lumMod val="65000"/>
                  </a:schemeClr>
                </a:solidFill>
              </a:rPr>
              <a:t>Levantamento de Requisitos</a:t>
            </a:r>
          </a:p>
        </p:txBody>
      </p:sp>
      <p:pic>
        <p:nvPicPr>
          <p:cNvPr id="2052" name="Picture 4" descr="Não perca: nova turma do curso de Mestre de Obras em Campinas | Sinduscon-SP">
            <a:extLst>
              <a:ext uri="{FF2B5EF4-FFF2-40B4-BE49-F238E27FC236}">
                <a16:creationId xmlns:a16="http://schemas.microsoft.com/office/drawing/2014/main" id="{C57120DB-F3C1-16AF-BC0B-68D1066BB7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1829" y="6256987"/>
            <a:ext cx="2460171" cy="624717"/>
          </a:xfrm>
          <a:prstGeom prst="rect">
            <a:avLst/>
          </a:prstGeom>
          <a:noFill/>
          <a:extLst>
            <a:ext uri="{909E8E84-426E-40DD-AFC4-6F175D3DCCD1}">
              <a14:hiddenFill xmlns:a14="http://schemas.microsoft.com/office/drawing/2010/main">
                <a:solidFill>
                  <a:srgbClr val="FFFFFF"/>
                </a:solidFill>
              </a14:hiddenFill>
            </a:ext>
          </a:extLst>
        </p:spPr>
      </p:pic>
      <p:sp>
        <p:nvSpPr>
          <p:cNvPr id="8" name="Título 6">
            <a:extLst>
              <a:ext uri="{FF2B5EF4-FFF2-40B4-BE49-F238E27FC236}">
                <a16:creationId xmlns:a16="http://schemas.microsoft.com/office/drawing/2014/main" id="{29DB1C0B-50AD-DEC6-6350-62349EAC45C6}"/>
              </a:ext>
            </a:extLst>
          </p:cNvPr>
          <p:cNvSpPr txBox="1">
            <a:spLocks/>
          </p:cNvSpPr>
          <p:nvPr/>
        </p:nvSpPr>
        <p:spPr>
          <a:xfrm>
            <a:off x="553298" y="898168"/>
            <a:ext cx="11328000"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r>
              <a:rPr lang="pt-BR" dirty="0">
                <a:solidFill>
                  <a:srgbClr val="C00000"/>
                </a:solidFill>
                <a:latin typeface="Arial" panose="020B0604020202020204" pitchFamily="34" charset="0"/>
                <a:cs typeface="Arial" panose="020B0604020202020204" pitchFamily="34" charset="0"/>
              </a:rPr>
              <a:t>O que é Análise?</a:t>
            </a:r>
            <a:endParaRPr lang="pt-BR" dirty="0">
              <a:solidFill>
                <a:srgbClr val="C00000"/>
              </a:solidFill>
              <a:latin typeface="Arial" panose="020B0604020202020204" pitchFamily="34" charset="0"/>
              <a:ea typeface="Cambria" panose="02040503050406030204" pitchFamily="18" charset="0"/>
              <a:cs typeface="Arial" panose="020B0604020202020204" pitchFamily="34" charset="0"/>
            </a:endParaRPr>
          </a:p>
        </p:txBody>
      </p:sp>
      <p:sp>
        <p:nvSpPr>
          <p:cNvPr id="9" name="Título 6">
            <a:extLst>
              <a:ext uri="{FF2B5EF4-FFF2-40B4-BE49-F238E27FC236}">
                <a16:creationId xmlns:a16="http://schemas.microsoft.com/office/drawing/2014/main" id="{078621CE-201C-E4F2-5CC4-FC9F56D2B2E6}"/>
              </a:ext>
            </a:extLst>
          </p:cNvPr>
          <p:cNvSpPr txBox="1">
            <a:spLocks/>
          </p:cNvSpPr>
          <p:nvPr/>
        </p:nvSpPr>
        <p:spPr>
          <a:xfrm>
            <a:off x="432000" y="1719627"/>
            <a:ext cx="7732286" cy="453736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endParaRPr lang="pt-BR" dirty="0"/>
          </a:p>
        </p:txBody>
      </p:sp>
      <p:sp>
        <p:nvSpPr>
          <p:cNvPr id="12" name="AutoShape 2" descr="Anos 70: A história, as músicas e os cantores que fizeram sucesso na era  disco | Disco Show">
            <a:extLst>
              <a:ext uri="{FF2B5EF4-FFF2-40B4-BE49-F238E27FC236}">
                <a16:creationId xmlns:a16="http://schemas.microsoft.com/office/drawing/2014/main" id="{77FB174E-1EFB-35DB-23E7-CDF73A87635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4" name="AutoShape 6" descr="Anos 70: A história, as músicas e os cantores que fizeram sucesso na era  disco | Disco Show">
            <a:extLst>
              <a:ext uri="{FF2B5EF4-FFF2-40B4-BE49-F238E27FC236}">
                <a16:creationId xmlns:a16="http://schemas.microsoft.com/office/drawing/2014/main" id="{79598512-AB8E-B9D1-928B-6D133C4D3722}"/>
              </a:ext>
            </a:extLst>
          </p:cNvPr>
          <p:cNvSpPr>
            <a:spLocks noChangeAspect="1" noChangeArrowheads="1"/>
          </p:cNvSpPr>
          <p:nvPr/>
        </p:nvSpPr>
        <p:spPr bwMode="auto">
          <a:xfrm>
            <a:off x="5943600" y="3502631"/>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3" name="CaixaDeTexto 2">
            <a:extLst>
              <a:ext uri="{FF2B5EF4-FFF2-40B4-BE49-F238E27FC236}">
                <a16:creationId xmlns:a16="http://schemas.microsoft.com/office/drawing/2014/main" id="{919679A0-EC67-D86C-16D9-C6CE4E63E878}"/>
              </a:ext>
            </a:extLst>
          </p:cNvPr>
          <p:cNvSpPr txBox="1"/>
          <p:nvPr/>
        </p:nvSpPr>
        <p:spPr>
          <a:xfrm>
            <a:off x="5439747" y="1495393"/>
            <a:ext cx="6046237" cy="3416320"/>
          </a:xfrm>
          <a:prstGeom prst="rect">
            <a:avLst/>
          </a:prstGeom>
          <a:noFill/>
        </p:spPr>
        <p:txBody>
          <a:bodyPr wrap="square">
            <a:spAutoFit/>
          </a:bodyPr>
          <a:lstStyle/>
          <a:p>
            <a:pPr marL="457200" indent="-457200">
              <a:buFont typeface="Arial" panose="020B0604020202020204" pitchFamily="34" charset="0"/>
              <a:buChar char="•"/>
            </a:pPr>
            <a:r>
              <a:rPr lang="pt-BR" sz="2400" dirty="0">
                <a:latin typeface="Arial" panose="020B0604020202020204" pitchFamily="34" charset="0"/>
                <a:cs typeface="Arial" panose="020B0604020202020204" pitchFamily="34" charset="0"/>
              </a:rPr>
              <a:t>Análise é o estudo de um problema, antes da tomada de qualquer ação.;</a:t>
            </a:r>
          </a:p>
          <a:p>
            <a:pPr marL="457200" indent="-457200">
              <a:buFont typeface="Arial" panose="020B0604020202020204" pitchFamily="34" charset="0"/>
              <a:buChar char="•"/>
            </a:pPr>
            <a:endParaRPr lang="pt-BR" sz="24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pt-BR" sz="2400" dirty="0">
                <a:latin typeface="Arial" panose="020B0604020202020204" pitchFamily="34" charset="0"/>
                <a:cs typeface="Arial" panose="020B0604020202020204" pitchFamily="34" charset="0"/>
              </a:rPr>
              <a:t>No domínio específico do desenvolvimento de sistemas de computadores, corresponde ao estudo de determinada área de negócio ou aplicação, usualmente levando à especificação de um novo sistema.</a:t>
            </a:r>
          </a:p>
        </p:txBody>
      </p:sp>
      <p:pic>
        <p:nvPicPr>
          <p:cNvPr id="5122" name="Picture 2" descr="Estudantes de psicologia - o bom e velho divã é o que mais seduz">
            <a:extLst>
              <a:ext uri="{FF2B5EF4-FFF2-40B4-BE49-F238E27FC236}">
                <a16:creationId xmlns:a16="http://schemas.microsoft.com/office/drawing/2014/main" id="{BEA12697-0B57-AE10-3696-F03A3E9599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298" y="2599809"/>
            <a:ext cx="4575854" cy="3050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4073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ço Reservado para Número de Slide 5">
            <a:extLst>
              <a:ext uri="{FF2B5EF4-FFF2-40B4-BE49-F238E27FC236}">
                <a16:creationId xmlns:a16="http://schemas.microsoft.com/office/drawing/2014/main" id="{C8EE2807-ED8D-ACC5-33DD-EDB7A0C3125C}"/>
              </a:ext>
            </a:extLst>
          </p:cNvPr>
          <p:cNvSpPr>
            <a:spLocks noGrp="1"/>
          </p:cNvSpPr>
          <p:nvPr>
            <p:ph type="sldNum" sz="quarter" idx="13"/>
          </p:nvPr>
        </p:nvSpPr>
        <p:spPr/>
        <p:txBody>
          <a:bodyPr/>
          <a:lstStyle/>
          <a:p>
            <a:pPr rtl="0"/>
            <a:fld id="{19B51A1E-902D-48AF-9020-955120F399B6}" type="slidenum">
              <a:rPr lang="pt-BR" smtClean="0"/>
              <a:pPr rtl="0"/>
              <a:t>9</a:t>
            </a:fld>
            <a:endParaRPr lang="pt-BR" dirty="0"/>
          </a:p>
        </p:txBody>
      </p:sp>
      <p:sp>
        <p:nvSpPr>
          <p:cNvPr id="7" name="Título 6">
            <a:extLst>
              <a:ext uri="{FF2B5EF4-FFF2-40B4-BE49-F238E27FC236}">
                <a16:creationId xmlns:a16="http://schemas.microsoft.com/office/drawing/2014/main" id="{8AC82EC1-9CD3-3228-899C-71B4EE45CD7E}"/>
              </a:ext>
            </a:extLst>
          </p:cNvPr>
          <p:cNvSpPr>
            <a:spLocks noGrp="1"/>
          </p:cNvSpPr>
          <p:nvPr>
            <p:ph type="title"/>
          </p:nvPr>
        </p:nvSpPr>
        <p:spPr>
          <a:xfrm>
            <a:off x="279600" y="266204"/>
            <a:ext cx="11328000" cy="432000"/>
          </a:xfrm>
        </p:spPr>
        <p:txBody>
          <a:bodyPr/>
          <a:lstStyle/>
          <a:p>
            <a:r>
              <a:rPr lang="pt-BR" sz="2000" dirty="0">
                <a:solidFill>
                  <a:schemeClr val="bg1">
                    <a:lumMod val="65000"/>
                  </a:schemeClr>
                </a:solidFill>
              </a:rPr>
              <a:t>Levantamento de Requisitos</a:t>
            </a:r>
          </a:p>
        </p:txBody>
      </p:sp>
      <p:pic>
        <p:nvPicPr>
          <p:cNvPr id="2052" name="Picture 4" descr="Não perca: nova turma do curso de Mestre de Obras em Campinas | Sinduscon-SP">
            <a:extLst>
              <a:ext uri="{FF2B5EF4-FFF2-40B4-BE49-F238E27FC236}">
                <a16:creationId xmlns:a16="http://schemas.microsoft.com/office/drawing/2014/main" id="{C57120DB-F3C1-16AF-BC0B-68D1066BB7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1829" y="6256987"/>
            <a:ext cx="2460171" cy="624717"/>
          </a:xfrm>
          <a:prstGeom prst="rect">
            <a:avLst/>
          </a:prstGeom>
          <a:noFill/>
          <a:extLst>
            <a:ext uri="{909E8E84-426E-40DD-AFC4-6F175D3DCCD1}">
              <a14:hiddenFill xmlns:a14="http://schemas.microsoft.com/office/drawing/2010/main">
                <a:solidFill>
                  <a:srgbClr val="FFFFFF"/>
                </a:solidFill>
              </a14:hiddenFill>
            </a:ext>
          </a:extLst>
        </p:spPr>
      </p:pic>
      <p:sp>
        <p:nvSpPr>
          <p:cNvPr id="8" name="Título 6">
            <a:extLst>
              <a:ext uri="{FF2B5EF4-FFF2-40B4-BE49-F238E27FC236}">
                <a16:creationId xmlns:a16="http://schemas.microsoft.com/office/drawing/2014/main" id="{29DB1C0B-50AD-DEC6-6350-62349EAC45C6}"/>
              </a:ext>
            </a:extLst>
          </p:cNvPr>
          <p:cNvSpPr txBox="1">
            <a:spLocks/>
          </p:cNvSpPr>
          <p:nvPr/>
        </p:nvSpPr>
        <p:spPr>
          <a:xfrm>
            <a:off x="584400" y="662488"/>
            <a:ext cx="11328000"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r>
              <a:rPr lang="pt-BR" dirty="0">
                <a:solidFill>
                  <a:srgbClr val="C00000"/>
                </a:solidFill>
                <a:latin typeface="Arial" panose="020B0604020202020204" pitchFamily="34" charset="0"/>
                <a:cs typeface="Arial" panose="020B0604020202020204" pitchFamily="34" charset="0"/>
              </a:rPr>
              <a:t>O que é um projeto?</a:t>
            </a:r>
            <a:endParaRPr lang="pt-BR" dirty="0">
              <a:solidFill>
                <a:srgbClr val="C00000"/>
              </a:solidFill>
              <a:latin typeface="Arial" panose="020B0604020202020204" pitchFamily="34" charset="0"/>
              <a:ea typeface="Cambria" panose="02040503050406030204" pitchFamily="18" charset="0"/>
              <a:cs typeface="Arial" panose="020B0604020202020204" pitchFamily="34" charset="0"/>
            </a:endParaRPr>
          </a:p>
        </p:txBody>
      </p:sp>
      <p:sp>
        <p:nvSpPr>
          <p:cNvPr id="9" name="Título 6">
            <a:extLst>
              <a:ext uri="{FF2B5EF4-FFF2-40B4-BE49-F238E27FC236}">
                <a16:creationId xmlns:a16="http://schemas.microsoft.com/office/drawing/2014/main" id="{078621CE-201C-E4F2-5CC4-FC9F56D2B2E6}"/>
              </a:ext>
            </a:extLst>
          </p:cNvPr>
          <p:cNvSpPr txBox="1">
            <a:spLocks/>
          </p:cNvSpPr>
          <p:nvPr/>
        </p:nvSpPr>
        <p:spPr>
          <a:xfrm>
            <a:off x="432000" y="1719627"/>
            <a:ext cx="7732286" cy="453736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endParaRPr lang="pt-BR" dirty="0"/>
          </a:p>
        </p:txBody>
      </p:sp>
      <p:sp>
        <p:nvSpPr>
          <p:cNvPr id="12" name="AutoShape 2" descr="Anos 70: A história, as músicas e os cantores que fizeram sucesso na era  disco | Disco Show">
            <a:extLst>
              <a:ext uri="{FF2B5EF4-FFF2-40B4-BE49-F238E27FC236}">
                <a16:creationId xmlns:a16="http://schemas.microsoft.com/office/drawing/2014/main" id="{77FB174E-1EFB-35DB-23E7-CDF73A87635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4" name="AutoShape 6" descr="Anos 70: A história, as músicas e os cantores que fizeram sucesso na era  disco | Disco Show">
            <a:extLst>
              <a:ext uri="{FF2B5EF4-FFF2-40B4-BE49-F238E27FC236}">
                <a16:creationId xmlns:a16="http://schemas.microsoft.com/office/drawing/2014/main" id="{79598512-AB8E-B9D1-928B-6D133C4D3722}"/>
              </a:ext>
            </a:extLst>
          </p:cNvPr>
          <p:cNvSpPr>
            <a:spLocks noChangeAspect="1" noChangeArrowheads="1"/>
          </p:cNvSpPr>
          <p:nvPr/>
        </p:nvSpPr>
        <p:spPr bwMode="auto">
          <a:xfrm>
            <a:off x="5943600" y="3502631"/>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3" name="CaixaDeTexto 2">
            <a:extLst>
              <a:ext uri="{FF2B5EF4-FFF2-40B4-BE49-F238E27FC236}">
                <a16:creationId xmlns:a16="http://schemas.microsoft.com/office/drawing/2014/main" id="{919679A0-EC67-D86C-16D9-C6CE4E63E878}"/>
              </a:ext>
            </a:extLst>
          </p:cNvPr>
          <p:cNvSpPr txBox="1"/>
          <p:nvPr/>
        </p:nvSpPr>
        <p:spPr>
          <a:xfrm>
            <a:off x="1044869" y="5138373"/>
            <a:ext cx="10344857" cy="2308324"/>
          </a:xfrm>
          <a:prstGeom prst="rect">
            <a:avLst/>
          </a:prstGeom>
          <a:noFill/>
        </p:spPr>
        <p:txBody>
          <a:bodyPr wrap="square">
            <a:spAutoFit/>
          </a:bodyPr>
          <a:lstStyle/>
          <a:p>
            <a:r>
              <a:rPr lang="pt-BR" sz="2400" dirty="0">
                <a:latin typeface="Arial" panose="020B0604020202020204" pitchFamily="34" charset="0"/>
                <a:cs typeface="Arial" panose="020B0604020202020204" pitchFamily="34" charset="0"/>
              </a:rPr>
              <a:t>É um esforço TEMPORÁRIO para criar um produto, serviço ou resultado ÚNICO/ EXCLUSIVO . </a:t>
            </a:r>
          </a:p>
          <a:p>
            <a:endParaRPr lang="pt-BR" sz="2400" dirty="0"/>
          </a:p>
          <a:p>
            <a:endParaRPr lang="pt-BR" sz="2400" dirty="0"/>
          </a:p>
          <a:p>
            <a:endParaRPr lang="pt-BR" sz="2400" dirty="0">
              <a:latin typeface="Arial" panose="020B0604020202020204" pitchFamily="34" charset="0"/>
              <a:cs typeface="Arial" panose="020B0604020202020204" pitchFamily="34" charset="0"/>
            </a:endParaRPr>
          </a:p>
          <a:p>
            <a:endParaRPr lang="pt-BR" sz="2400" dirty="0">
              <a:latin typeface="Arial" panose="020B0604020202020204" pitchFamily="34" charset="0"/>
              <a:cs typeface="Arial" panose="020B0604020202020204" pitchFamily="34" charset="0"/>
            </a:endParaRPr>
          </a:p>
        </p:txBody>
      </p:sp>
      <p:pic>
        <p:nvPicPr>
          <p:cNvPr id="3074" name="Picture 2" descr="Modelo de projeto: como construir um para a agência">
            <a:extLst>
              <a:ext uri="{FF2B5EF4-FFF2-40B4-BE49-F238E27FC236}">
                <a16:creationId xmlns:a16="http://schemas.microsoft.com/office/drawing/2014/main" id="{52FF13FA-6F63-293E-EFC6-5C3546AA49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6928" y="1320519"/>
            <a:ext cx="5533344" cy="3682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7354031"/>
      </p:ext>
    </p:extLst>
  </p:cSld>
  <p:clrMapOvr>
    <a:masterClrMapping/>
  </p:clrMapOvr>
</p:sld>
</file>

<file path=ppt/theme/theme1.xml><?xml version="1.0" encoding="utf-8"?>
<a:theme xmlns:a="http://schemas.openxmlformats.org/drawingml/2006/main" name="Personalizado">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9">
      <a:majorFont>
        <a:latin typeface="Corbel"/>
        <a:ea typeface=""/>
        <a:cs typeface=""/>
      </a:majorFont>
      <a:minorFont>
        <a:latin typeface="Candar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19715358_TF16411250.potx" id="{675E8371-EC70-4345-8B64-A71003B56298}" vid="{0F92AA19-00D6-4C71-B13F-219D7994A0BF}"/>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9" ma:contentTypeDescription="Create a new document." ma:contentTypeScope="" ma:versionID="76e25e1730b4532ab1d5e5b131a96a5a">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d1e9281a84c4949647088091c718de3"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B64A4C9D-F801-4923-BC6D-E0006F5123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B2218FC-8412-44B9-9E82-D51F1F531141}">
  <ds:schemaRefs>
    <ds:schemaRef ds:uri="http://purl.org/dc/elements/1.1/"/>
    <ds:schemaRef ds:uri="http://schemas.microsoft.com/sharepoint/v3"/>
    <ds:schemaRef ds:uri="http://schemas.microsoft.com/office/2006/documentManagement/types"/>
    <ds:schemaRef ds:uri="fb0879af-3eba-417a-a55a-ffe6dcd6ca77"/>
    <ds:schemaRef ds:uri="http://schemas.microsoft.com/office/2006/metadata/properties"/>
    <ds:schemaRef ds:uri="http://schemas.microsoft.com/office/infopath/2007/PartnerControls"/>
    <ds:schemaRef ds:uri="6dc4bcd6-49db-4c07-9060-8acfc67cef9f"/>
    <ds:schemaRef ds:uri="http://www.w3.org/XML/1998/namespace"/>
    <ds:schemaRef ds:uri="http://schemas.openxmlformats.org/package/2006/metadata/core-properties"/>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emplate>{8BC5A152-D1DA-4E65-9C9B-368BD7F81D9C}tf16411250_win32</Template>
  <TotalTime>236</TotalTime>
  <Words>1341</Words>
  <Application>Microsoft Office PowerPoint</Application>
  <PresentationFormat>Widescreen</PresentationFormat>
  <Paragraphs>213</Paragraphs>
  <Slides>28</Slides>
  <Notes>1</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28</vt:i4>
      </vt:variant>
    </vt:vector>
  </HeadingPairs>
  <TitlesOfParts>
    <vt:vector size="35" baseType="lpstr">
      <vt:lpstr>Arial</vt:lpstr>
      <vt:lpstr>Calibri</vt:lpstr>
      <vt:lpstr>Cambria</vt:lpstr>
      <vt:lpstr>Candara</vt:lpstr>
      <vt:lpstr>Corbel</vt:lpstr>
      <vt:lpstr>Times New Roman</vt:lpstr>
      <vt:lpstr>Personalizado</vt:lpstr>
      <vt:lpstr>Levantamento de Requisitos</vt:lpstr>
      <vt:lpstr>Levantamento de Requisitos</vt:lpstr>
      <vt:lpstr>Levantamento de Requisitos</vt:lpstr>
      <vt:lpstr>Levantamento de Requisitos</vt:lpstr>
      <vt:lpstr>Levantamento de Requisitos</vt:lpstr>
      <vt:lpstr>Levantamento de Requisitos</vt:lpstr>
      <vt:lpstr>Levantamento de Requisitos</vt:lpstr>
      <vt:lpstr>Levantamento de Requisitos</vt:lpstr>
      <vt:lpstr>Levantamento de Requisitos</vt:lpstr>
      <vt:lpstr>Levantamento de Requisitos</vt:lpstr>
      <vt:lpstr>Levantamento de Requisitos</vt:lpstr>
      <vt:lpstr>Levantamento de Requisitos</vt:lpstr>
      <vt:lpstr>Levantamento de Requisitos</vt:lpstr>
      <vt:lpstr>Levantamento de Requisitos</vt:lpstr>
      <vt:lpstr>Levantamento de Requisitos</vt:lpstr>
      <vt:lpstr>Levantamento de Requisitos</vt:lpstr>
      <vt:lpstr>Levantamento de Requisitos</vt:lpstr>
      <vt:lpstr>Levantamento de Requisitos</vt:lpstr>
      <vt:lpstr>Levantamento de Requisitos</vt:lpstr>
      <vt:lpstr>Levantamento de Requisitos</vt:lpstr>
      <vt:lpstr>Levantamento de Requisitos</vt:lpstr>
      <vt:lpstr>Levantamento de Requisitos</vt:lpstr>
      <vt:lpstr>Levantamento de Requisitos</vt:lpstr>
      <vt:lpstr>Levantamento de Requisitos</vt:lpstr>
      <vt:lpstr>Levantamento de Requisitos</vt:lpstr>
      <vt:lpstr>Levantamento de Requisitos</vt:lpstr>
      <vt:lpstr>Levantamento de Requisitos</vt:lpstr>
      <vt:lpstr>Levantamento de Requisitos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Nanda Fretes</dc:creator>
  <cp:lastModifiedBy>Nanda Fretes</cp:lastModifiedBy>
  <cp:revision>3</cp:revision>
  <dcterms:created xsi:type="dcterms:W3CDTF">2024-06-11T13:39:06Z</dcterms:created>
  <dcterms:modified xsi:type="dcterms:W3CDTF">2024-08-02T14:08:35Z</dcterms:modified>
</cp:coreProperties>
</file>