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9"/>
  </p:notesMasterIdLst>
  <p:handoutMasterIdLst>
    <p:handoutMasterId r:id="rId20"/>
  </p:handoutMasterIdLst>
  <p:sldIdLst>
    <p:sldId id="298" r:id="rId4"/>
    <p:sldId id="324" r:id="rId5"/>
    <p:sldId id="325" r:id="rId6"/>
    <p:sldId id="327" r:id="rId7"/>
    <p:sldId id="335" r:id="rId8"/>
    <p:sldId id="328" r:id="rId9"/>
    <p:sldId id="344" r:id="rId10"/>
    <p:sldId id="345" r:id="rId11"/>
    <p:sldId id="343" r:id="rId12"/>
    <p:sldId id="332" r:id="rId13"/>
    <p:sldId id="333" r:id="rId14"/>
    <p:sldId id="331" r:id="rId15"/>
    <p:sldId id="346" r:id="rId16"/>
    <p:sldId id="347" r:id="rId17"/>
    <p:sldId id="348" r:id="rId1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9A7B1A-072F-4853-BF4D-F948378940F0}" v="129" dt="2024-08-07T11:58:09.479"/>
  </p1510:revLst>
</p1510:revInfo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a Fretes" userId="3251f339cb56ebd4" providerId="LiveId" clId="{169A7B1A-072F-4853-BF4D-F948378940F0}"/>
    <pc:docChg chg="undo custSel addSld delSld modSld sldOrd">
      <pc:chgData name="Nanda Fretes" userId="3251f339cb56ebd4" providerId="LiveId" clId="{169A7B1A-072F-4853-BF4D-F948378940F0}" dt="2024-08-07T16:29:43.709" v="4060" actId="2696"/>
      <pc:docMkLst>
        <pc:docMk/>
      </pc:docMkLst>
      <pc:sldChg chg="del">
        <pc:chgData name="Nanda Fretes" userId="3251f339cb56ebd4" providerId="LiveId" clId="{169A7B1A-072F-4853-BF4D-F948378940F0}" dt="2024-07-17T12:19:11.370" v="0" actId="47"/>
        <pc:sldMkLst>
          <pc:docMk/>
          <pc:sldMk cId="3628510669" sldId="299"/>
        </pc:sldMkLst>
      </pc:sldChg>
      <pc:sldChg chg="del">
        <pc:chgData name="Nanda Fretes" userId="3251f339cb56ebd4" providerId="LiveId" clId="{169A7B1A-072F-4853-BF4D-F948378940F0}" dt="2024-07-17T12:19:11.730" v="1" actId="47"/>
        <pc:sldMkLst>
          <pc:docMk/>
          <pc:sldMk cId="4232073125" sldId="300"/>
        </pc:sldMkLst>
      </pc:sldChg>
      <pc:sldChg chg="del">
        <pc:chgData name="Nanda Fretes" userId="3251f339cb56ebd4" providerId="LiveId" clId="{169A7B1A-072F-4853-BF4D-F948378940F0}" dt="2024-07-17T12:19:12.175" v="2" actId="47"/>
        <pc:sldMkLst>
          <pc:docMk/>
          <pc:sldMk cId="3463676898" sldId="301"/>
        </pc:sldMkLst>
      </pc:sldChg>
      <pc:sldChg chg="del">
        <pc:chgData name="Nanda Fretes" userId="3251f339cb56ebd4" providerId="LiveId" clId="{169A7B1A-072F-4853-BF4D-F948378940F0}" dt="2024-07-17T12:19:12.702" v="3" actId="47"/>
        <pc:sldMkLst>
          <pc:docMk/>
          <pc:sldMk cId="3463873667" sldId="302"/>
        </pc:sldMkLst>
      </pc:sldChg>
      <pc:sldChg chg="del">
        <pc:chgData name="Nanda Fretes" userId="3251f339cb56ebd4" providerId="LiveId" clId="{169A7B1A-072F-4853-BF4D-F948378940F0}" dt="2024-07-17T12:19:13.121" v="4" actId="47"/>
        <pc:sldMkLst>
          <pc:docMk/>
          <pc:sldMk cId="767537087" sldId="303"/>
        </pc:sldMkLst>
      </pc:sldChg>
      <pc:sldChg chg="del">
        <pc:chgData name="Nanda Fretes" userId="3251f339cb56ebd4" providerId="LiveId" clId="{169A7B1A-072F-4853-BF4D-F948378940F0}" dt="2024-07-17T12:19:13.606" v="5" actId="47"/>
        <pc:sldMkLst>
          <pc:docMk/>
          <pc:sldMk cId="875584776" sldId="304"/>
        </pc:sldMkLst>
      </pc:sldChg>
      <pc:sldChg chg="del">
        <pc:chgData name="Nanda Fretes" userId="3251f339cb56ebd4" providerId="LiveId" clId="{169A7B1A-072F-4853-BF4D-F948378940F0}" dt="2024-07-17T12:19:14.061" v="6" actId="47"/>
        <pc:sldMkLst>
          <pc:docMk/>
          <pc:sldMk cId="3404073697" sldId="305"/>
        </pc:sldMkLst>
      </pc:sldChg>
      <pc:sldChg chg="del">
        <pc:chgData name="Nanda Fretes" userId="3251f339cb56ebd4" providerId="LiveId" clId="{169A7B1A-072F-4853-BF4D-F948378940F0}" dt="2024-07-17T12:19:22.039" v="17" actId="47"/>
        <pc:sldMkLst>
          <pc:docMk/>
          <pc:sldMk cId="418665512" sldId="306"/>
        </pc:sldMkLst>
      </pc:sldChg>
      <pc:sldChg chg="del">
        <pc:chgData name="Nanda Fretes" userId="3251f339cb56ebd4" providerId="LiveId" clId="{169A7B1A-072F-4853-BF4D-F948378940F0}" dt="2024-07-17T12:19:22.500" v="18" actId="47"/>
        <pc:sldMkLst>
          <pc:docMk/>
          <pc:sldMk cId="2478337075" sldId="307"/>
        </pc:sldMkLst>
      </pc:sldChg>
      <pc:sldChg chg="del">
        <pc:chgData name="Nanda Fretes" userId="3251f339cb56ebd4" providerId="LiveId" clId="{169A7B1A-072F-4853-BF4D-F948378940F0}" dt="2024-07-17T12:19:14.456" v="7" actId="47"/>
        <pc:sldMkLst>
          <pc:docMk/>
          <pc:sldMk cId="2967354031" sldId="308"/>
        </pc:sldMkLst>
      </pc:sldChg>
      <pc:sldChg chg="del">
        <pc:chgData name="Nanda Fretes" userId="3251f339cb56ebd4" providerId="LiveId" clId="{169A7B1A-072F-4853-BF4D-F948378940F0}" dt="2024-07-17T12:19:14.751" v="8" actId="47"/>
        <pc:sldMkLst>
          <pc:docMk/>
          <pc:sldMk cId="2325850281" sldId="309"/>
        </pc:sldMkLst>
      </pc:sldChg>
      <pc:sldChg chg="del">
        <pc:chgData name="Nanda Fretes" userId="3251f339cb56ebd4" providerId="LiveId" clId="{169A7B1A-072F-4853-BF4D-F948378940F0}" dt="2024-07-17T12:19:16.206" v="11" actId="47"/>
        <pc:sldMkLst>
          <pc:docMk/>
          <pc:sldMk cId="3886552315" sldId="310"/>
        </pc:sldMkLst>
      </pc:sldChg>
      <pc:sldChg chg="del">
        <pc:chgData name="Nanda Fretes" userId="3251f339cb56ebd4" providerId="LiveId" clId="{169A7B1A-072F-4853-BF4D-F948378940F0}" dt="2024-07-17T12:19:15.159" v="9" actId="47"/>
        <pc:sldMkLst>
          <pc:docMk/>
          <pc:sldMk cId="2808486499" sldId="311"/>
        </pc:sldMkLst>
      </pc:sldChg>
      <pc:sldChg chg="del">
        <pc:chgData name="Nanda Fretes" userId="3251f339cb56ebd4" providerId="LiveId" clId="{169A7B1A-072F-4853-BF4D-F948378940F0}" dt="2024-07-17T12:19:15.496" v="10" actId="47"/>
        <pc:sldMkLst>
          <pc:docMk/>
          <pc:sldMk cId="2855874644" sldId="312"/>
        </pc:sldMkLst>
      </pc:sldChg>
      <pc:sldChg chg="del">
        <pc:chgData name="Nanda Fretes" userId="3251f339cb56ebd4" providerId="LiveId" clId="{169A7B1A-072F-4853-BF4D-F948378940F0}" dt="2024-07-17T12:19:16.726" v="12" actId="47"/>
        <pc:sldMkLst>
          <pc:docMk/>
          <pc:sldMk cId="4020734512" sldId="313"/>
        </pc:sldMkLst>
      </pc:sldChg>
      <pc:sldChg chg="del">
        <pc:chgData name="Nanda Fretes" userId="3251f339cb56ebd4" providerId="LiveId" clId="{169A7B1A-072F-4853-BF4D-F948378940F0}" dt="2024-07-17T12:19:17.130" v="13" actId="47"/>
        <pc:sldMkLst>
          <pc:docMk/>
          <pc:sldMk cId="2168487467" sldId="314"/>
        </pc:sldMkLst>
      </pc:sldChg>
      <pc:sldChg chg="del">
        <pc:chgData name="Nanda Fretes" userId="3251f339cb56ebd4" providerId="LiveId" clId="{169A7B1A-072F-4853-BF4D-F948378940F0}" dt="2024-07-17T12:19:17.518" v="14" actId="47"/>
        <pc:sldMkLst>
          <pc:docMk/>
          <pc:sldMk cId="1547665138" sldId="315"/>
        </pc:sldMkLst>
      </pc:sldChg>
      <pc:sldChg chg="del">
        <pc:chgData name="Nanda Fretes" userId="3251f339cb56ebd4" providerId="LiveId" clId="{169A7B1A-072F-4853-BF4D-F948378940F0}" dt="2024-07-17T12:19:17.817" v="15" actId="47"/>
        <pc:sldMkLst>
          <pc:docMk/>
          <pc:sldMk cId="2968950229" sldId="316"/>
        </pc:sldMkLst>
      </pc:sldChg>
      <pc:sldChg chg="del">
        <pc:chgData name="Nanda Fretes" userId="3251f339cb56ebd4" providerId="LiveId" clId="{169A7B1A-072F-4853-BF4D-F948378940F0}" dt="2024-07-17T12:19:21.503" v="16" actId="47"/>
        <pc:sldMkLst>
          <pc:docMk/>
          <pc:sldMk cId="2741904886" sldId="317"/>
        </pc:sldMkLst>
      </pc:sldChg>
      <pc:sldChg chg="del">
        <pc:chgData name="Nanda Fretes" userId="3251f339cb56ebd4" providerId="LiveId" clId="{169A7B1A-072F-4853-BF4D-F948378940F0}" dt="2024-07-17T12:19:22.954" v="19" actId="47"/>
        <pc:sldMkLst>
          <pc:docMk/>
          <pc:sldMk cId="540534279" sldId="318"/>
        </pc:sldMkLst>
      </pc:sldChg>
      <pc:sldChg chg="del">
        <pc:chgData name="Nanda Fretes" userId="3251f339cb56ebd4" providerId="LiveId" clId="{169A7B1A-072F-4853-BF4D-F948378940F0}" dt="2024-07-17T12:19:23.309" v="20" actId="47"/>
        <pc:sldMkLst>
          <pc:docMk/>
          <pc:sldMk cId="582949527" sldId="319"/>
        </pc:sldMkLst>
      </pc:sldChg>
      <pc:sldChg chg="del">
        <pc:chgData name="Nanda Fretes" userId="3251f339cb56ebd4" providerId="LiveId" clId="{169A7B1A-072F-4853-BF4D-F948378940F0}" dt="2024-07-17T12:19:23.862" v="21" actId="47"/>
        <pc:sldMkLst>
          <pc:docMk/>
          <pc:sldMk cId="2301428048" sldId="320"/>
        </pc:sldMkLst>
      </pc:sldChg>
      <pc:sldChg chg="del">
        <pc:chgData name="Nanda Fretes" userId="3251f339cb56ebd4" providerId="LiveId" clId="{169A7B1A-072F-4853-BF4D-F948378940F0}" dt="2024-07-17T12:19:24.411" v="22" actId="47"/>
        <pc:sldMkLst>
          <pc:docMk/>
          <pc:sldMk cId="1362205661" sldId="321"/>
        </pc:sldMkLst>
      </pc:sldChg>
      <pc:sldChg chg="del">
        <pc:chgData name="Nanda Fretes" userId="3251f339cb56ebd4" providerId="LiveId" clId="{169A7B1A-072F-4853-BF4D-F948378940F0}" dt="2024-07-17T12:32:45.940" v="23" actId="47"/>
        <pc:sldMkLst>
          <pc:docMk/>
          <pc:sldMk cId="2681778819" sldId="322"/>
        </pc:sldMkLst>
      </pc:sldChg>
      <pc:sldChg chg="add del">
        <pc:chgData name="Nanda Fretes" userId="3251f339cb56ebd4" providerId="LiveId" clId="{169A7B1A-072F-4853-BF4D-F948378940F0}" dt="2024-07-17T12:44:28.078" v="624" actId="47"/>
        <pc:sldMkLst>
          <pc:docMk/>
          <pc:sldMk cId="3647553471" sldId="323"/>
        </pc:sldMkLst>
      </pc:sldChg>
      <pc:sldChg chg="modSp add del mod">
        <pc:chgData name="Nanda Fretes" userId="3251f339cb56ebd4" providerId="LiveId" clId="{169A7B1A-072F-4853-BF4D-F948378940F0}" dt="2024-07-29T00:31:03.717" v="3479" actId="20577"/>
        <pc:sldMkLst>
          <pc:docMk/>
          <pc:sldMk cId="36025805" sldId="324"/>
        </pc:sldMkLst>
        <pc:spChg chg="mod">
          <ac:chgData name="Nanda Fretes" userId="3251f339cb56ebd4" providerId="LiveId" clId="{169A7B1A-072F-4853-BF4D-F948378940F0}" dt="2024-07-29T00:31:03.717" v="3479" actId="20577"/>
          <ac:spMkLst>
            <pc:docMk/>
            <pc:sldMk cId="36025805" sldId="324"/>
            <ac:spMk id="3" creationId="{3704B037-1CF0-4149-D830-417955D6CBC3}"/>
          </ac:spMkLst>
        </pc:spChg>
        <pc:spChg chg="mod">
          <ac:chgData name="Nanda Fretes" userId="3251f339cb56ebd4" providerId="LiveId" clId="{169A7B1A-072F-4853-BF4D-F948378940F0}" dt="2024-07-17T12:34:58.697" v="54" actId="20577"/>
          <ac:spMkLst>
            <pc:docMk/>
            <pc:sldMk cId="36025805" sldId="324"/>
            <ac:spMk id="8" creationId="{29DB1C0B-50AD-DEC6-6350-62349EAC45C6}"/>
          </ac:spMkLst>
        </pc:spChg>
      </pc:sldChg>
      <pc:sldChg chg="del">
        <pc:chgData name="Nanda Fretes" userId="3251f339cb56ebd4" providerId="LiveId" clId="{169A7B1A-072F-4853-BF4D-F948378940F0}" dt="2024-07-17T12:32:52.067" v="28" actId="47"/>
        <pc:sldMkLst>
          <pc:docMk/>
          <pc:sldMk cId="1764456002" sldId="325"/>
        </pc:sldMkLst>
      </pc:sldChg>
      <pc:sldChg chg="addSp modSp add mod">
        <pc:chgData name="Nanda Fretes" userId="3251f339cb56ebd4" providerId="LiveId" clId="{169A7B1A-072F-4853-BF4D-F948378940F0}" dt="2024-07-29T00:33:25.683" v="3616" actId="20577"/>
        <pc:sldMkLst>
          <pc:docMk/>
          <pc:sldMk cId="1880934717" sldId="325"/>
        </pc:sldMkLst>
        <pc:spChg chg="mod">
          <ac:chgData name="Nanda Fretes" userId="3251f339cb56ebd4" providerId="LiveId" clId="{169A7B1A-072F-4853-BF4D-F948378940F0}" dt="2024-07-29T00:33:25.683" v="3616" actId="20577"/>
          <ac:spMkLst>
            <pc:docMk/>
            <pc:sldMk cId="1880934717" sldId="325"/>
            <ac:spMk id="3" creationId="{3704B037-1CF0-4149-D830-417955D6CBC3}"/>
          </ac:spMkLst>
        </pc:spChg>
        <pc:spChg chg="mod">
          <ac:chgData name="Nanda Fretes" userId="3251f339cb56ebd4" providerId="LiveId" clId="{169A7B1A-072F-4853-BF4D-F948378940F0}" dt="2024-07-17T12:47:07.137" v="646" actId="20577"/>
          <ac:spMkLst>
            <pc:docMk/>
            <pc:sldMk cId="1880934717" sldId="325"/>
            <ac:spMk id="8" creationId="{29DB1C0B-50AD-DEC6-6350-62349EAC45C6}"/>
          </ac:spMkLst>
        </pc:spChg>
        <pc:picChg chg="add mod">
          <ac:chgData name="Nanda Fretes" userId="3251f339cb56ebd4" providerId="LiveId" clId="{169A7B1A-072F-4853-BF4D-F948378940F0}" dt="2024-07-29T00:31:31.984" v="3484" actId="1076"/>
          <ac:picMkLst>
            <pc:docMk/>
            <pc:sldMk cId="1880934717" sldId="325"/>
            <ac:picMk id="1026" creationId="{AB34CF1F-B978-0B59-D701-B679F86522CA}"/>
          </ac:picMkLst>
        </pc:picChg>
      </pc:sldChg>
      <pc:sldChg chg="modSp add del mod">
        <pc:chgData name="Nanda Fretes" userId="3251f339cb56ebd4" providerId="LiveId" clId="{169A7B1A-072F-4853-BF4D-F948378940F0}" dt="2024-07-17T13:07:38.978" v="1174" actId="47"/>
        <pc:sldMkLst>
          <pc:docMk/>
          <pc:sldMk cId="4197031892" sldId="326"/>
        </pc:sldMkLst>
        <pc:spChg chg="mod">
          <ac:chgData name="Nanda Fretes" userId="3251f339cb56ebd4" providerId="LiveId" clId="{169A7B1A-072F-4853-BF4D-F948378940F0}" dt="2024-07-17T13:05:56.680" v="1119" actId="207"/>
          <ac:spMkLst>
            <pc:docMk/>
            <pc:sldMk cId="4197031892" sldId="326"/>
            <ac:spMk id="3" creationId="{3704B037-1CF0-4149-D830-417955D6CBC3}"/>
          </ac:spMkLst>
        </pc:spChg>
        <pc:spChg chg="mod">
          <ac:chgData name="Nanda Fretes" userId="3251f339cb56ebd4" providerId="LiveId" clId="{169A7B1A-072F-4853-BF4D-F948378940F0}" dt="2024-07-17T12:53:17.989" v="847" actId="20577"/>
          <ac:spMkLst>
            <pc:docMk/>
            <pc:sldMk cId="4197031892" sldId="326"/>
            <ac:spMk id="8" creationId="{29DB1C0B-50AD-DEC6-6350-62349EAC45C6}"/>
          </ac:spMkLst>
        </pc:spChg>
        <pc:picChg chg="mod">
          <ac:chgData name="Nanda Fretes" userId="3251f339cb56ebd4" providerId="LiveId" clId="{169A7B1A-072F-4853-BF4D-F948378940F0}" dt="2024-07-17T13:04:28.773" v="1078" actId="1076"/>
          <ac:picMkLst>
            <pc:docMk/>
            <pc:sldMk cId="4197031892" sldId="326"/>
            <ac:picMk id="1026" creationId="{AB34CF1F-B978-0B59-D701-B679F86522CA}"/>
          </ac:picMkLst>
        </pc:picChg>
      </pc:sldChg>
      <pc:sldChg chg="modSp add mod">
        <pc:chgData name="Nanda Fretes" userId="3251f339cb56ebd4" providerId="LiveId" clId="{169A7B1A-072F-4853-BF4D-F948378940F0}" dt="2024-07-29T00:33:49.958" v="3618" actId="207"/>
        <pc:sldMkLst>
          <pc:docMk/>
          <pc:sldMk cId="277084048" sldId="327"/>
        </pc:sldMkLst>
        <pc:spChg chg="mod">
          <ac:chgData name="Nanda Fretes" userId="3251f339cb56ebd4" providerId="LiveId" clId="{169A7B1A-072F-4853-BF4D-F948378940F0}" dt="2024-07-29T00:33:49.958" v="3618" actId="207"/>
          <ac:spMkLst>
            <pc:docMk/>
            <pc:sldMk cId="277084048" sldId="327"/>
            <ac:spMk id="3" creationId="{3704B037-1CF0-4149-D830-417955D6CBC3}"/>
          </ac:spMkLst>
        </pc:spChg>
      </pc:sldChg>
      <pc:sldChg chg="addSp delSp modSp add mod">
        <pc:chgData name="Nanda Fretes" userId="3251f339cb56ebd4" providerId="LiveId" clId="{169A7B1A-072F-4853-BF4D-F948378940F0}" dt="2024-07-19T14:06:34.235" v="3421" actId="1076"/>
        <pc:sldMkLst>
          <pc:docMk/>
          <pc:sldMk cId="3827289040" sldId="328"/>
        </pc:sldMkLst>
        <pc:spChg chg="add mod">
          <ac:chgData name="Nanda Fretes" userId="3251f339cb56ebd4" providerId="LiveId" clId="{169A7B1A-072F-4853-BF4D-F948378940F0}" dt="2024-07-19T14:06:34.235" v="3421" actId="1076"/>
          <ac:spMkLst>
            <pc:docMk/>
            <pc:sldMk cId="3827289040" sldId="328"/>
            <ac:spMk id="2" creationId="{8FCAF3A4-FEBE-14D7-FA8F-FF422FACF062}"/>
          </ac:spMkLst>
        </pc:spChg>
        <pc:spChg chg="mod">
          <ac:chgData name="Nanda Fretes" userId="3251f339cb56ebd4" providerId="LiveId" clId="{169A7B1A-072F-4853-BF4D-F948378940F0}" dt="2024-07-19T14:04:54.120" v="3410" actId="20577"/>
          <ac:spMkLst>
            <pc:docMk/>
            <pc:sldMk cId="3827289040" sldId="328"/>
            <ac:spMk id="3" creationId="{3704B037-1CF0-4149-D830-417955D6CBC3}"/>
          </ac:spMkLst>
        </pc:spChg>
        <pc:spChg chg="mod">
          <ac:chgData name="Nanda Fretes" userId="3251f339cb56ebd4" providerId="LiveId" clId="{169A7B1A-072F-4853-BF4D-F948378940F0}" dt="2024-07-19T12:03:18.128" v="2838" actId="1076"/>
          <ac:spMkLst>
            <pc:docMk/>
            <pc:sldMk cId="3827289040" sldId="328"/>
            <ac:spMk id="7" creationId="{8AC82EC1-9CD3-3228-899C-71B4EE45CD7E}"/>
          </ac:spMkLst>
        </pc:spChg>
        <pc:spChg chg="mod">
          <ac:chgData name="Nanda Fretes" userId="3251f339cb56ebd4" providerId="LiveId" clId="{169A7B1A-072F-4853-BF4D-F948378940F0}" dt="2024-07-17T13:18:03.772" v="1734" actId="1076"/>
          <ac:spMkLst>
            <pc:docMk/>
            <pc:sldMk cId="3827289040" sldId="328"/>
            <ac:spMk id="8" creationId="{29DB1C0B-50AD-DEC6-6350-62349EAC45C6}"/>
          </ac:spMkLst>
        </pc:spChg>
        <pc:picChg chg="del">
          <ac:chgData name="Nanda Fretes" userId="3251f339cb56ebd4" providerId="LiveId" clId="{169A7B1A-072F-4853-BF4D-F948378940F0}" dt="2024-07-17T13:10:11.730" v="1201" actId="478"/>
          <ac:picMkLst>
            <pc:docMk/>
            <pc:sldMk cId="3827289040" sldId="328"/>
            <ac:picMk id="1026" creationId="{AB34CF1F-B978-0B59-D701-B679F86522CA}"/>
          </ac:picMkLst>
        </pc:picChg>
        <pc:picChg chg="add del mod">
          <ac:chgData name="Nanda Fretes" userId="3251f339cb56ebd4" providerId="LiveId" clId="{169A7B1A-072F-4853-BF4D-F948378940F0}" dt="2024-07-19T14:05:58.244" v="3414" actId="478"/>
          <ac:picMkLst>
            <pc:docMk/>
            <pc:sldMk cId="3827289040" sldId="328"/>
            <ac:picMk id="1026" creationId="{D97DDEFD-8C8F-3AF2-29E4-727A9DEC6D7D}"/>
          </ac:picMkLst>
        </pc:picChg>
        <pc:picChg chg="add del mod">
          <ac:chgData name="Nanda Fretes" userId="3251f339cb56ebd4" providerId="LiveId" clId="{169A7B1A-072F-4853-BF4D-F948378940F0}" dt="2024-07-19T14:06:10.432" v="3418" actId="478"/>
          <ac:picMkLst>
            <pc:docMk/>
            <pc:sldMk cId="3827289040" sldId="328"/>
            <ac:picMk id="2050" creationId="{FDECB289-5D37-56A1-BE73-9E7F834D0B43}"/>
          </ac:picMkLst>
        </pc:picChg>
      </pc:sldChg>
      <pc:sldChg chg="modSp add del mod">
        <pc:chgData name="Nanda Fretes" userId="3251f339cb56ebd4" providerId="LiveId" clId="{169A7B1A-072F-4853-BF4D-F948378940F0}" dt="2024-07-17T13:29:09.406" v="1977" actId="47"/>
        <pc:sldMkLst>
          <pc:docMk/>
          <pc:sldMk cId="4154829860" sldId="329"/>
        </pc:sldMkLst>
        <pc:spChg chg="mod">
          <ac:chgData name="Nanda Fretes" userId="3251f339cb56ebd4" providerId="LiveId" clId="{169A7B1A-072F-4853-BF4D-F948378940F0}" dt="2024-07-17T13:28:59.139" v="1976" actId="1076"/>
          <ac:spMkLst>
            <pc:docMk/>
            <pc:sldMk cId="4154829860" sldId="329"/>
            <ac:spMk id="3" creationId="{3704B037-1CF0-4149-D830-417955D6CBC3}"/>
          </ac:spMkLst>
        </pc:spChg>
        <pc:picChg chg="mod">
          <ac:chgData name="Nanda Fretes" userId="3251f339cb56ebd4" providerId="LiveId" clId="{169A7B1A-072F-4853-BF4D-F948378940F0}" dt="2024-07-17T13:28:52.809" v="1975" actId="732"/>
          <ac:picMkLst>
            <pc:docMk/>
            <pc:sldMk cId="4154829860" sldId="329"/>
            <ac:picMk id="2050" creationId="{FDECB289-5D37-56A1-BE73-9E7F834D0B43}"/>
          </ac:picMkLst>
        </pc:picChg>
      </pc:sldChg>
      <pc:sldChg chg="addSp delSp modSp add del mod">
        <pc:chgData name="Nanda Fretes" userId="3251f339cb56ebd4" providerId="LiveId" clId="{169A7B1A-072F-4853-BF4D-F948378940F0}" dt="2024-07-17T13:47:25.584" v="2423" actId="47"/>
        <pc:sldMkLst>
          <pc:docMk/>
          <pc:sldMk cId="4288508185" sldId="329"/>
        </pc:sldMkLst>
        <pc:spChg chg="add mod">
          <ac:chgData name="Nanda Fretes" userId="3251f339cb56ebd4" providerId="LiveId" clId="{169A7B1A-072F-4853-BF4D-F948378940F0}" dt="2024-07-17T13:46:20.264" v="2419" actId="6549"/>
          <ac:spMkLst>
            <pc:docMk/>
            <pc:sldMk cId="4288508185" sldId="329"/>
            <ac:spMk id="2" creationId="{61EF66F4-72AA-24F9-2FB0-64709A245091}"/>
          </ac:spMkLst>
        </pc:spChg>
        <pc:spChg chg="mod">
          <ac:chgData name="Nanda Fretes" userId="3251f339cb56ebd4" providerId="LiveId" clId="{169A7B1A-072F-4853-BF4D-F948378940F0}" dt="2024-07-17T13:37:36.964" v="1990" actId="1076"/>
          <ac:spMkLst>
            <pc:docMk/>
            <pc:sldMk cId="4288508185" sldId="329"/>
            <ac:spMk id="3" creationId="{3704B037-1CF0-4149-D830-417955D6CBC3}"/>
          </ac:spMkLst>
        </pc:spChg>
        <pc:spChg chg="mod">
          <ac:chgData name="Nanda Fretes" userId="3251f339cb56ebd4" providerId="LiveId" clId="{169A7B1A-072F-4853-BF4D-F948378940F0}" dt="2024-07-17T13:46:44.427" v="2420" actId="14100"/>
          <ac:spMkLst>
            <pc:docMk/>
            <pc:sldMk cId="4288508185" sldId="329"/>
            <ac:spMk id="9" creationId="{078621CE-201C-E4F2-5CC4-FC9F56D2B2E6}"/>
          </ac:spMkLst>
        </pc:spChg>
        <pc:picChg chg="del">
          <ac:chgData name="Nanda Fretes" userId="3251f339cb56ebd4" providerId="LiveId" clId="{169A7B1A-072F-4853-BF4D-F948378940F0}" dt="2024-07-17T13:36:37.811" v="1986" actId="478"/>
          <ac:picMkLst>
            <pc:docMk/>
            <pc:sldMk cId="4288508185" sldId="329"/>
            <ac:picMk id="2050" creationId="{FDECB289-5D37-56A1-BE73-9E7F834D0B43}"/>
          </ac:picMkLst>
        </pc:picChg>
        <pc:picChg chg="add mod">
          <ac:chgData name="Nanda Fretes" userId="3251f339cb56ebd4" providerId="LiveId" clId="{169A7B1A-072F-4853-BF4D-F948378940F0}" dt="2024-07-17T13:45:51.324" v="2406" actId="1076"/>
          <ac:picMkLst>
            <pc:docMk/>
            <pc:sldMk cId="4288508185" sldId="329"/>
            <ac:picMk id="3074" creationId="{8CDD3DAF-C0EB-12BD-028E-7F770BB1AF63}"/>
          </ac:picMkLst>
        </pc:picChg>
      </pc:sldChg>
      <pc:sldChg chg="addSp delSp modSp add del mod">
        <pc:chgData name="Nanda Fretes" userId="3251f339cb56ebd4" providerId="LiveId" clId="{169A7B1A-072F-4853-BF4D-F948378940F0}" dt="2024-07-17T14:01:21.321" v="2450" actId="47"/>
        <pc:sldMkLst>
          <pc:docMk/>
          <pc:sldMk cId="13549529" sldId="330"/>
        </pc:sldMkLst>
        <pc:spChg chg="add del mod">
          <ac:chgData name="Nanda Fretes" userId="3251f339cb56ebd4" providerId="LiveId" clId="{169A7B1A-072F-4853-BF4D-F948378940F0}" dt="2024-07-17T13:54:00.945" v="2428" actId="478"/>
          <ac:spMkLst>
            <pc:docMk/>
            <pc:sldMk cId="13549529" sldId="330"/>
            <ac:spMk id="2" creationId="{61EF66F4-72AA-24F9-2FB0-64709A245091}"/>
          </ac:spMkLst>
        </pc:spChg>
      </pc:sldChg>
      <pc:sldChg chg="modSp add mod ord">
        <pc:chgData name="Nanda Fretes" userId="3251f339cb56ebd4" providerId="LiveId" clId="{169A7B1A-072F-4853-BF4D-F948378940F0}" dt="2024-07-19T12:06:03.422" v="2881" actId="313"/>
        <pc:sldMkLst>
          <pc:docMk/>
          <pc:sldMk cId="4264182929" sldId="331"/>
        </pc:sldMkLst>
        <pc:spChg chg="mod">
          <ac:chgData name="Nanda Fretes" userId="3251f339cb56ebd4" providerId="LiveId" clId="{169A7B1A-072F-4853-BF4D-F948378940F0}" dt="2024-07-19T12:05:42.895" v="2851" actId="20577"/>
          <ac:spMkLst>
            <pc:docMk/>
            <pc:sldMk cId="4264182929" sldId="331"/>
            <ac:spMk id="2" creationId="{61EF66F4-72AA-24F9-2FB0-64709A245091}"/>
          </ac:spMkLst>
        </pc:spChg>
        <pc:spChg chg="mod">
          <ac:chgData name="Nanda Fretes" userId="3251f339cb56ebd4" providerId="LiveId" clId="{169A7B1A-072F-4853-BF4D-F948378940F0}" dt="2024-07-19T12:06:03.422" v="2881" actId="313"/>
          <ac:spMkLst>
            <pc:docMk/>
            <pc:sldMk cId="4264182929" sldId="331"/>
            <ac:spMk id="8" creationId="{29DB1C0B-50AD-DEC6-6350-62349EAC45C6}"/>
          </ac:spMkLst>
        </pc:spChg>
      </pc:sldChg>
      <pc:sldChg chg="addSp delSp modSp add mod">
        <pc:chgData name="Nanda Fretes" userId="3251f339cb56ebd4" providerId="LiveId" clId="{169A7B1A-072F-4853-BF4D-F948378940F0}" dt="2024-08-07T10:43:25.946" v="3663" actId="1076"/>
        <pc:sldMkLst>
          <pc:docMk/>
          <pc:sldMk cId="914913007" sldId="332"/>
        </pc:sldMkLst>
        <pc:spChg chg="mod">
          <ac:chgData name="Nanda Fretes" userId="3251f339cb56ebd4" providerId="LiveId" clId="{169A7B1A-072F-4853-BF4D-F948378940F0}" dt="2024-08-07T10:43:22.401" v="3662" actId="1076"/>
          <ac:spMkLst>
            <pc:docMk/>
            <pc:sldMk cId="914913007" sldId="332"/>
            <ac:spMk id="2" creationId="{61EF66F4-72AA-24F9-2FB0-64709A245091}"/>
          </ac:spMkLst>
        </pc:spChg>
        <pc:spChg chg="mod">
          <ac:chgData name="Nanda Fretes" userId="3251f339cb56ebd4" providerId="LiveId" clId="{169A7B1A-072F-4853-BF4D-F948378940F0}" dt="2024-07-17T14:06:29.296" v="2472" actId="1076"/>
          <ac:spMkLst>
            <pc:docMk/>
            <pc:sldMk cId="914913007" sldId="332"/>
            <ac:spMk id="3" creationId="{3704B037-1CF0-4149-D830-417955D6CBC3}"/>
          </ac:spMkLst>
        </pc:spChg>
        <pc:spChg chg="mod">
          <ac:chgData name="Nanda Fretes" userId="3251f339cb56ebd4" providerId="LiveId" clId="{169A7B1A-072F-4853-BF4D-F948378940F0}" dt="2024-08-07T10:43:25.946" v="3663" actId="1076"/>
          <ac:spMkLst>
            <pc:docMk/>
            <pc:sldMk cId="914913007" sldId="332"/>
            <ac:spMk id="8" creationId="{29DB1C0B-50AD-DEC6-6350-62349EAC45C6}"/>
          </ac:spMkLst>
        </pc:spChg>
        <pc:picChg chg="del">
          <ac:chgData name="Nanda Fretes" userId="3251f339cb56ebd4" providerId="LiveId" clId="{169A7B1A-072F-4853-BF4D-F948378940F0}" dt="2024-07-17T14:00:40.232" v="2448" actId="478"/>
          <ac:picMkLst>
            <pc:docMk/>
            <pc:sldMk cId="914913007" sldId="332"/>
            <ac:picMk id="3074" creationId="{8CDD3DAF-C0EB-12BD-028E-7F770BB1AF63}"/>
          </ac:picMkLst>
        </pc:picChg>
        <pc:picChg chg="add mod">
          <ac:chgData name="Nanda Fretes" userId="3251f339cb56ebd4" providerId="LiveId" clId="{169A7B1A-072F-4853-BF4D-F948378940F0}" dt="2024-07-23T14:05:30.884" v="3475" actId="1076"/>
          <ac:picMkLst>
            <pc:docMk/>
            <pc:sldMk cId="914913007" sldId="332"/>
            <ac:picMk id="4098" creationId="{8421AE86-D824-FD79-2DA6-EDB520C001F2}"/>
          </ac:picMkLst>
        </pc:picChg>
      </pc:sldChg>
      <pc:sldChg chg="modSp add mod">
        <pc:chgData name="Nanda Fretes" userId="3251f339cb56ebd4" providerId="LiveId" clId="{169A7B1A-072F-4853-BF4D-F948378940F0}" dt="2024-07-19T14:19:59.831" v="3433" actId="20577"/>
        <pc:sldMkLst>
          <pc:docMk/>
          <pc:sldMk cId="3986884598" sldId="333"/>
        </pc:sldMkLst>
        <pc:spChg chg="mod">
          <ac:chgData name="Nanda Fretes" userId="3251f339cb56ebd4" providerId="LiveId" clId="{169A7B1A-072F-4853-BF4D-F948378940F0}" dt="2024-07-19T14:19:59.831" v="3433" actId="20577"/>
          <ac:spMkLst>
            <pc:docMk/>
            <pc:sldMk cId="3986884598" sldId="333"/>
            <ac:spMk id="2" creationId="{61EF66F4-72AA-24F9-2FB0-64709A245091}"/>
          </ac:spMkLst>
        </pc:spChg>
        <pc:spChg chg="mod">
          <ac:chgData name="Nanda Fretes" userId="3251f339cb56ebd4" providerId="LiveId" clId="{169A7B1A-072F-4853-BF4D-F948378940F0}" dt="2024-07-17T14:07:43.692" v="2481" actId="1076"/>
          <ac:spMkLst>
            <pc:docMk/>
            <pc:sldMk cId="3986884598" sldId="333"/>
            <ac:spMk id="7" creationId="{8AC82EC1-9CD3-3228-899C-71B4EE45CD7E}"/>
          </ac:spMkLst>
        </pc:spChg>
      </pc:sldChg>
      <pc:sldChg chg="delSp modSp add del mod">
        <pc:chgData name="Nanda Fretes" userId="3251f339cb56ebd4" providerId="LiveId" clId="{169A7B1A-072F-4853-BF4D-F948378940F0}" dt="2024-08-07T16:29:43.709" v="4060" actId="2696"/>
        <pc:sldMkLst>
          <pc:docMk/>
          <pc:sldMk cId="2673245784" sldId="334"/>
        </pc:sldMkLst>
        <pc:spChg chg="mod">
          <ac:chgData name="Nanda Fretes" userId="3251f339cb56ebd4" providerId="LiveId" clId="{169A7B1A-072F-4853-BF4D-F948378940F0}" dt="2024-07-19T12:24:50.970" v="3020" actId="20577"/>
          <ac:spMkLst>
            <pc:docMk/>
            <pc:sldMk cId="2673245784" sldId="334"/>
            <ac:spMk id="2" creationId="{61EF66F4-72AA-24F9-2FB0-64709A245091}"/>
          </ac:spMkLst>
        </pc:spChg>
        <pc:spChg chg="mod">
          <ac:chgData name="Nanda Fretes" userId="3251f339cb56ebd4" providerId="LiveId" clId="{169A7B1A-072F-4853-BF4D-F948378940F0}" dt="2024-07-17T14:27:19.249" v="2526" actId="20577"/>
          <ac:spMkLst>
            <pc:docMk/>
            <pc:sldMk cId="2673245784" sldId="334"/>
            <ac:spMk id="8" creationId="{29DB1C0B-50AD-DEC6-6350-62349EAC45C6}"/>
          </ac:spMkLst>
        </pc:spChg>
        <pc:picChg chg="del">
          <ac:chgData name="Nanda Fretes" userId="3251f339cb56ebd4" providerId="LiveId" clId="{169A7B1A-072F-4853-BF4D-F948378940F0}" dt="2024-07-17T14:29:19.834" v="2565" actId="478"/>
          <ac:picMkLst>
            <pc:docMk/>
            <pc:sldMk cId="2673245784" sldId="334"/>
            <ac:picMk id="3074" creationId="{8CDD3DAF-C0EB-12BD-028E-7F770BB1AF63}"/>
          </ac:picMkLst>
        </pc:picChg>
      </pc:sldChg>
      <pc:sldChg chg="add del">
        <pc:chgData name="Nanda Fretes" userId="3251f339cb56ebd4" providerId="LiveId" clId="{169A7B1A-072F-4853-BF4D-F948378940F0}" dt="2024-07-17T14:17:03.332" v="2484" actId="47"/>
        <pc:sldMkLst>
          <pc:docMk/>
          <pc:sldMk cId="3275373992" sldId="334"/>
        </pc:sldMkLst>
      </pc:sldChg>
      <pc:sldChg chg="addSp delSp modSp add mod">
        <pc:chgData name="Nanda Fretes" userId="3251f339cb56ebd4" providerId="LiveId" clId="{169A7B1A-072F-4853-BF4D-F948378940F0}" dt="2024-07-29T00:34:18.317" v="3660" actId="20577"/>
        <pc:sldMkLst>
          <pc:docMk/>
          <pc:sldMk cId="808966717" sldId="335"/>
        </pc:sldMkLst>
        <pc:spChg chg="add del mod">
          <ac:chgData name="Nanda Fretes" userId="3251f339cb56ebd4" providerId="LiveId" clId="{169A7B1A-072F-4853-BF4D-F948378940F0}" dt="2024-07-29T00:34:18.317" v="3660" actId="20577"/>
          <ac:spMkLst>
            <pc:docMk/>
            <pc:sldMk cId="808966717" sldId="335"/>
            <ac:spMk id="3" creationId="{3704B037-1CF0-4149-D830-417955D6CBC3}"/>
          </ac:spMkLst>
        </pc:spChg>
        <pc:spChg chg="mod">
          <ac:chgData name="Nanda Fretes" userId="3251f339cb56ebd4" providerId="LiveId" clId="{169A7B1A-072F-4853-BF4D-F948378940F0}" dt="2024-07-29T00:34:01.207" v="3619" actId="20577"/>
          <ac:spMkLst>
            <pc:docMk/>
            <pc:sldMk cId="808966717" sldId="335"/>
            <ac:spMk id="8" creationId="{29DB1C0B-50AD-DEC6-6350-62349EAC45C6}"/>
          </ac:spMkLst>
        </pc:spChg>
        <pc:picChg chg="del">
          <ac:chgData name="Nanda Fretes" userId="3251f339cb56ebd4" providerId="LiveId" clId="{169A7B1A-072F-4853-BF4D-F948378940F0}" dt="2024-07-19T11:32:40.659" v="2653" actId="478"/>
          <ac:picMkLst>
            <pc:docMk/>
            <pc:sldMk cId="808966717" sldId="335"/>
            <ac:picMk id="1026" creationId="{AB34CF1F-B978-0B59-D701-B679F86522CA}"/>
          </ac:picMkLst>
        </pc:picChg>
        <pc:picChg chg="add">
          <ac:chgData name="Nanda Fretes" userId="3251f339cb56ebd4" providerId="LiveId" clId="{169A7B1A-072F-4853-BF4D-F948378940F0}" dt="2024-07-19T11:33:39.986" v="2655"/>
          <ac:picMkLst>
            <pc:docMk/>
            <pc:sldMk cId="808966717" sldId="335"/>
            <ac:picMk id="5122" creationId="{DFA2E67D-6709-9B26-012C-2874873F4E8F}"/>
          </ac:picMkLst>
        </pc:picChg>
        <pc:picChg chg="add mod">
          <ac:chgData name="Nanda Fretes" userId="3251f339cb56ebd4" providerId="LiveId" clId="{169A7B1A-072F-4853-BF4D-F948378940F0}" dt="2024-07-19T11:40:15.346" v="2814" actId="1076"/>
          <ac:picMkLst>
            <pc:docMk/>
            <pc:sldMk cId="808966717" sldId="335"/>
            <ac:picMk id="5124" creationId="{E3200A38-8195-8943-4B0A-23E97BA3EF1A}"/>
          </ac:picMkLst>
        </pc:picChg>
        <pc:picChg chg="add">
          <ac:chgData name="Nanda Fretes" userId="3251f339cb56ebd4" providerId="LiveId" clId="{169A7B1A-072F-4853-BF4D-F948378940F0}" dt="2024-07-19T11:35:37.724" v="2704"/>
          <ac:picMkLst>
            <pc:docMk/>
            <pc:sldMk cId="808966717" sldId="335"/>
            <ac:picMk id="5126" creationId="{5B6BF4BA-F1B5-68E8-0D46-301EF51F8022}"/>
          </ac:picMkLst>
        </pc:picChg>
        <pc:picChg chg="add del mod">
          <ac:chgData name="Nanda Fretes" userId="3251f339cb56ebd4" providerId="LiveId" clId="{169A7B1A-072F-4853-BF4D-F948378940F0}" dt="2024-07-19T11:37:20.467" v="2708" actId="478"/>
          <ac:picMkLst>
            <pc:docMk/>
            <pc:sldMk cId="808966717" sldId="335"/>
            <ac:picMk id="5128" creationId="{07322074-B47D-B091-2211-A40FEBB47E72}"/>
          </ac:picMkLst>
        </pc:picChg>
        <pc:picChg chg="add mod">
          <ac:chgData name="Nanda Fretes" userId="3251f339cb56ebd4" providerId="LiveId" clId="{169A7B1A-072F-4853-BF4D-F948378940F0}" dt="2024-07-19T11:39:50.652" v="2809" actId="1076"/>
          <ac:picMkLst>
            <pc:docMk/>
            <pc:sldMk cId="808966717" sldId="335"/>
            <ac:picMk id="5130" creationId="{F832ED30-5B44-F761-85AF-999EE345C9BA}"/>
          </ac:picMkLst>
        </pc:picChg>
      </pc:sldChg>
      <pc:sldChg chg="add del">
        <pc:chgData name="Nanda Fretes" userId="3251f339cb56ebd4" providerId="LiveId" clId="{169A7B1A-072F-4853-BF4D-F948378940F0}" dt="2024-07-17T14:17:05.440" v="2485" actId="47"/>
        <pc:sldMkLst>
          <pc:docMk/>
          <pc:sldMk cId="2517456983" sldId="335"/>
        </pc:sldMkLst>
      </pc:sldChg>
      <pc:sldChg chg="add del">
        <pc:chgData name="Nanda Fretes" userId="3251f339cb56ebd4" providerId="LiveId" clId="{169A7B1A-072F-4853-BF4D-F948378940F0}" dt="2024-07-19T12:26:14.762" v="3022" actId="47"/>
        <pc:sldMkLst>
          <pc:docMk/>
          <pc:sldMk cId="387788442" sldId="336"/>
        </pc:sldMkLst>
      </pc:sldChg>
      <pc:sldChg chg="modSp add del mod">
        <pc:chgData name="Nanda Fretes" userId="3251f339cb56ebd4" providerId="LiveId" clId="{169A7B1A-072F-4853-BF4D-F948378940F0}" dt="2024-08-07T16:29:43.709" v="4060" actId="2696"/>
        <pc:sldMkLst>
          <pc:docMk/>
          <pc:sldMk cId="3780409206" sldId="336"/>
        </pc:sldMkLst>
        <pc:spChg chg="mod">
          <ac:chgData name="Nanda Fretes" userId="3251f339cb56ebd4" providerId="LiveId" clId="{169A7B1A-072F-4853-BF4D-F948378940F0}" dt="2024-07-19T12:31:05.767" v="3033" actId="20577"/>
          <ac:spMkLst>
            <pc:docMk/>
            <pc:sldMk cId="3780409206" sldId="336"/>
            <ac:spMk id="2" creationId="{61EF66F4-72AA-24F9-2FB0-64709A245091}"/>
          </ac:spMkLst>
        </pc:spChg>
      </pc:sldChg>
      <pc:sldChg chg="addSp modSp add del mod">
        <pc:chgData name="Nanda Fretes" userId="3251f339cb56ebd4" providerId="LiveId" clId="{169A7B1A-072F-4853-BF4D-F948378940F0}" dt="2024-08-07T16:29:43.709" v="4060" actId="2696"/>
        <pc:sldMkLst>
          <pc:docMk/>
          <pc:sldMk cId="17983621" sldId="337"/>
        </pc:sldMkLst>
        <pc:spChg chg="mod">
          <ac:chgData name="Nanda Fretes" userId="3251f339cb56ebd4" providerId="LiveId" clId="{169A7B1A-072F-4853-BF4D-F948378940F0}" dt="2024-07-19T13:39:07.585" v="3166" actId="20577"/>
          <ac:spMkLst>
            <pc:docMk/>
            <pc:sldMk cId="17983621" sldId="337"/>
            <ac:spMk id="2" creationId="{61EF66F4-72AA-24F9-2FB0-64709A245091}"/>
          </ac:spMkLst>
        </pc:spChg>
        <pc:picChg chg="add mod">
          <ac:chgData name="Nanda Fretes" userId="3251f339cb56ebd4" providerId="LiveId" clId="{169A7B1A-072F-4853-BF4D-F948378940F0}" dt="2024-07-19T13:46:33.151" v="3350" actId="1076"/>
          <ac:picMkLst>
            <pc:docMk/>
            <pc:sldMk cId="17983621" sldId="337"/>
            <ac:picMk id="4" creationId="{79F2CEEB-C1BB-F5A5-D974-24354BFAB849}"/>
          </ac:picMkLst>
        </pc:picChg>
      </pc:sldChg>
      <pc:sldChg chg="addSp modSp add del mod">
        <pc:chgData name="Nanda Fretes" userId="3251f339cb56ebd4" providerId="LiveId" clId="{169A7B1A-072F-4853-BF4D-F948378940F0}" dt="2024-08-07T16:29:43.709" v="4060" actId="2696"/>
        <pc:sldMkLst>
          <pc:docMk/>
          <pc:sldMk cId="531663819" sldId="338"/>
        </pc:sldMkLst>
        <pc:spChg chg="mod">
          <ac:chgData name="Nanda Fretes" userId="3251f339cb56ebd4" providerId="LiveId" clId="{169A7B1A-072F-4853-BF4D-F948378940F0}" dt="2024-07-19T13:40:56.406" v="3321" actId="20577"/>
          <ac:spMkLst>
            <pc:docMk/>
            <pc:sldMk cId="531663819" sldId="338"/>
            <ac:spMk id="2" creationId="{61EF66F4-72AA-24F9-2FB0-64709A245091}"/>
          </ac:spMkLst>
        </pc:spChg>
        <pc:picChg chg="add mod">
          <ac:chgData name="Nanda Fretes" userId="3251f339cb56ebd4" providerId="LiveId" clId="{169A7B1A-072F-4853-BF4D-F948378940F0}" dt="2024-07-19T13:46:47.315" v="3354" actId="962"/>
          <ac:picMkLst>
            <pc:docMk/>
            <pc:sldMk cId="531663819" sldId="338"/>
            <ac:picMk id="4" creationId="{AA5B1714-97BE-4005-9B60-F74423755F81}"/>
          </ac:picMkLst>
        </pc:picChg>
      </pc:sldChg>
      <pc:sldChg chg="add del">
        <pc:chgData name="Nanda Fretes" userId="3251f339cb56ebd4" providerId="LiveId" clId="{169A7B1A-072F-4853-BF4D-F948378940F0}" dt="2024-07-19T13:43:29.718" v="3328" actId="47"/>
        <pc:sldMkLst>
          <pc:docMk/>
          <pc:sldMk cId="2795541812" sldId="339"/>
        </pc:sldMkLst>
      </pc:sldChg>
      <pc:sldChg chg="modSp add del mod">
        <pc:chgData name="Nanda Fretes" userId="3251f339cb56ebd4" providerId="LiveId" clId="{169A7B1A-072F-4853-BF4D-F948378940F0}" dt="2024-08-07T16:29:43.709" v="4060" actId="2696"/>
        <pc:sldMkLst>
          <pc:docMk/>
          <pc:sldMk cId="2961921272" sldId="340"/>
        </pc:sldMkLst>
        <pc:spChg chg="mod">
          <ac:chgData name="Nanda Fretes" userId="3251f339cb56ebd4" providerId="LiveId" clId="{169A7B1A-072F-4853-BF4D-F948378940F0}" dt="2024-07-19T13:47:47.975" v="3369" actId="113"/>
          <ac:spMkLst>
            <pc:docMk/>
            <pc:sldMk cId="2961921272" sldId="340"/>
            <ac:spMk id="2" creationId="{61EF66F4-72AA-24F9-2FB0-64709A245091}"/>
          </ac:spMkLst>
        </pc:spChg>
      </pc:sldChg>
      <pc:sldChg chg="addSp delSp modSp add del mod">
        <pc:chgData name="Nanda Fretes" userId="3251f339cb56ebd4" providerId="LiveId" clId="{169A7B1A-072F-4853-BF4D-F948378940F0}" dt="2024-08-07T16:29:43.709" v="4060" actId="2696"/>
        <pc:sldMkLst>
          <pc:docMk/>
          <pc:sldMk cId="2771705559" sldId="341"/>
        </pc:sldMkLst>
        <pc:spChg chg="del">
          <ac:chgData name="Nanda Fretes" userId="3251f339cb56ebd4" providerId="LiveId" clId="{169A7B1A-072F-4853-BF4D-F948378940F0}" dt="2024-07-19T13:43:49.455" v="3330" actId="478"/>
          <ac:spMkLst>
            <pc:docMk/>
            <pc:sldMk cId="2771705559" sldId="341"/>
            <ac:spMk id="2" creationId="{61EF66F4-72AA-24F9-2FB0-64709A245091}"/>
          </ac:spMkLst>
        </pc:spChg>
        <pc:picChg chg="add del mod">
          <ac:chgData name="Nanda Fretes" userId="3251f339cb56ebd4" providerId="LiveId" clId="{169A7B1A-072F-4853-BF4D-F948378940F0}" dt="2024-07-19T13:44:00.016" v="3335" actId="478"/>
          <ac:picMkLst>
            <pc:docMk/>
            <pc:sldMk cId="2771705559" sldId="341"/>
            <ac:picMk id="6146" creationId="{505F1C02-D404-6028-5B16-3C0081D1D7CC}"/>
          </ac:picMkLst>
        </pc:picChg>
        <pc:picChg chg="add del mod">
          <ac:chgData name="Nanda Fretes" userId="3251f339cb56ebd4" providerId="LiveId" clId="{169A7B1A-072F-4853-BF4D-F948378940F0}" dt="2024-07-19T13:45:42.908" v="3341" actId="478"/>
          <ac:picMkLst>
            <pc:docMk/>
            <pc:sldMk cId="2771705559" sldId="341"/>
            <ac:picMk id="6148" creationId="{65AA5198-F5B8-2032-3DE3-DF0A65A6767E}"/>
          </ac:picMkLst>
        </pc:picChg>
        <pc:picChg chg="add mod">
          <ac:chgData name="Nanda Fretes" userId="3251f339cb56ebd4" providerId="LiveId" clId="{169A7B1A-072F-4853-BF4D-F948378940F0}" dt="2024-07-19T13:45:54.179" v="3346" actId="1076"/>
          <ac:picMkLst>
            <pc:docMk/>
            <pc:sldMk cId="2771705559" sldId="341"/>
            <ac:picMk id="6150" creationId="{A9F718F7-FF1B-2176-FB02-3EE1CA391FBC}"/>
          </ac:picMkLst>
        </pc:picChg>
      </pc:sldChg>
      <pc:sldChg chg="addSp delSp modSp add del mod">
        <pc:chgData name="Nanda Fretes" userId="3251f339cb56ebd4" providerId="LiveId" clId="{169A7B1A-072F-4853-BF4D-F948378940F0}" dt="2024-08-07T16:29:43.709" v="4060" actId="2696"/>
        <pc:sldMkLst>
          <pc:docMk/>
          <pc:sldMk cId="80018188" sldId="342"/>
        </pc:sldMkLst>
        <pc:spChg chg="add mod">
          <ac:chgData name="Nanda Fretes" userId="3251f339cb56ebd4" providerId="LiveId" clId="{169A7B1A-072F-4853-BF4D-F948378940F0}" dt="2024-07-19T13:48:09.478" v="3408" actId="20577"/>
          <ac:spMkLst>
            <pc:docMk/>
            <pc:sldMk cId="80018188" sldId="342"/>
            <ac:spMk id="4" creationId="{D331E606-50AE-2380-A15A-5B10DB464224}"/>
          </ac:spMkLst>
        </pc:spChg>
        <pc:picChg chg="add mod">
          <ac:chgData name="Nanda Fretes" userId="3251f339cb56ebd4" providerId="LiveId" clId="{169A7B1A-072F-4853-BF4D-F948378940F0}" dt="2024-07-19T13:46:59.273" v="3358" actId="1076"/>
          <ac:picMkLst>
            <pc:docMk/>
            <pc:sldMk cId="80018188" sldId="342"/>
            <ac:picMk id="2" creationId="{2B9F9EA4-6588-01D0-7357-DD2F192C826C}"/>
          </ac:picMkLst>
        </pc:picChg>
        <pc:picChg chg="del">
          <ac:chgData name="Nanda Fretes" userId="3251f339cb56ebd4" providerId="LiveId" clId="{169A7B1A-072F-4853-BF4D-F948378940F0}" dt="2024-07-19T13:46:14.622" v="3348" actId="478"/>
          <ac:picMkLst>
            <pc:docMk/>
            <pc:sldMk cId="80018188" sldId="342"/>
            <ac:picMk id="6150" creationId="{A9F718F7-FF1B-2176-FB02-3EE1CA391FBC}"/>
          </ac:picMkLst>
        </pc:picChg>
      </pc:sldChg>
      <pc:sldChg chg="modSp add mod">
        <pc:chgData name="Nanda Fretes" userId="3251f339cb56ebd4" providerId="LiveId" clId="{169A7B1A-072F-4853-BF4D-F948378940F0}" dt="2024-08-07T10:42:42.764" v="3661" actId="6549"/>
        <pc:sldMkLst>
          <pc:docMk/>
          <pc:sldMk cId="3012144481" sldId="343"/>
        </pc:sldMkLst>
        <pc:spChg chg="mod">
          <ac:chgData name="Nanda Fretes" userId="3251f339cb56ebd4" providerId="LiveId" clId="{169A7B1A-072F-4853-BF4D-F948378940F0}" dt="2024-08-07T10:42:42.764" v="3661" actId="6549"/>
          <ac:spMkLst>
            <pc:docMk/>
            <pc:sldMk cId="3012144481" sldId="343"/>
            <ac:spMk id="3" creationId="{3704B037-1CF0-4149-D830-417955D6CBC3}"/>
          </ac:spMkLst>
        </pc:spChg>
      </pc:sldChg>
      <pc:sldChg chg="add">
        <pc:chgData name="Nanda Fretes" userId="3251f339cb56ebd4" providerId="LiveId" clId="{169A7B1A-072F-4853-BF4D-F948378940F0}" dt="2024-07-19T14:05:53.829" v="3413" actId="2890"/>
        <pc:sldMkLst>
          <pc:docMk/>
          <pc:sldMk cId="1044607457" sldId="344"/>
        </pc:sldMkLst>
      </pc:sldChg>
      <pc:sldChg chg="addSp delSp modSp add mod">
        <pc:chgData name="Nanda Fretes" userId="3251f339cb56ebd4" providerId="LiveId" clId="{169A7B1A-072F-4853-BF4D-F948378940F0}" dt="2024-07-19T14:14:23.775" v="3429" actId="20577"/>
        <pc:sldMkLst>
          <pc:docMk/>
          <pc:sldMk cId="2715834772" sldId="345"/>
        </pc:sldMkLst>
        <pc:spChg chg="add mod">
          <ac:chgData name="Nanda Fretes" userId="3251f339cb56ebd4" providerId="LiveId" clId="{169A7B1A-072F-4853-BF4D-F948378940F0}" dt="2024-07-19T14:14:23.775" v="3429" actId="20577"/>
          <ac:spMkLst>
            <pc:docMk/>
            <pc:sldMk cId="2715834772" sldId="345"/>
            <ac:spMk id="2" creationId="{D5EF8B40-D238-F3A6-2076-9C1ECB45A011}"/>
          </ac:spMkLst>
        </pc:spChg>
        <pc:picChg chg="del">
          <ac:chgData name="Nanda Fretes" userId="3251f339cb56ebd4" providerId="LiveId" clId="{169A7B1A-072F-4853-BF4D-F948378940F0}" dt="2024-07-19T14:13:54.416" v="3424" actId="478"/>
          <ac:picMkLst>
            <pc:docMk/>
            <pc:sldMk cId="2715834772" sldId="345"/>
            <ac:picMk id="1026" creationId="{D97DDEFD-8C8F-3AF2-29E4-727A9DEC6D7D}"/>
          </ac:picMkLst>
        </pc:picChg>
      </pc:sldChg>
      <pc:sldChg chg="addSp delSp modSp add mod">
        <pc:chgData name="Nanda Fretes" userId="3251f339cb56ebd4" providerId="LiveId" clId="{169A7B1A-072F-4853-BF4D-F948378940F0}" dt="2024-07-23T14:05:53.728" v="3477" actId="1076"/>
        <pc:sldMkLst>
          <pc:docMk/>
          <pc:sldMk cId="990208202" sldId="346"/>
        </pc:sldMkLst>
        <pc:spChg chg="del">
          <ac:chgData name="Nanda Fretes" userId="3251f339cb56ebd4" providerId="LiveId" clId="{169A7B1A-072F-4853-BF4D-F948378940F0}" dt="2024-07-19T14:21:58.165" v="3436" actId="478"/>
          <ac:spMkLst>
            <pc:docMk/>
            <pc:sldMk cId="990208202" sldId="346"/>
            <ac:spMk id="2" creationId="{61EF66F4-72AA-24F9-2FB0-64709A245091}"/>
          </ac:spMkLst>
        </pc:spChg>
        <pc:spChg chg="add mod">
          <ac:chgData name="Nanda Fretes" userId="3251f339cb56ebd4" providerId="LiveId" clId="{169A7B1A-072F-4853-BF4D-F948378940F0}" dt="2024-07-19T14:24:41.264" v="3469" actId="14100"/>
          <ac:spMkLst>
            <pc:docMk/>
            <pc:sldMk cId="990208202" sldId="346"/>
            <ac:spMk id="4" creationId="{8FCAF3A4-FEBE-14D7-FA8F-FF422FACF062}"/>
          </ac:spMkLst>
        </pc:spChg>
        <pc:spChg chg="mod">
          <ac:chgData name="Nanda Fretes" userId="3251f339cb56ebd4" providerId="LiveId" clId="{169A7B1A-072F-4853-BF4D-F948378940F0}" dt="2024-07-23T14:05:53.728" v="3477" actId="1076"/>
          <ac:spMkLst>
            <pc:docMk/>
            <pc:sldMk cId="990208202" sldId="346"/>
            <ac:spMk id="8" creationId="{29DB1C0B-50AD-DEC6-6350-62349EAC45C6}"/>
          </ac:spMkLst>
        </pc:spChg>
        <pc:picChg chg="del mod">
          <ac:chgData name="Nanda Fretes" userId="3251f339cb56ebd4" providerId="LiveId" clId="{169A7B1A-072F-4853-BF4D-F948378940F0}" dt="2024-07-19T14:24:34.264" v="3468" actId="478"/>
          <ac:picMkLst>
            <pc:docMk/>
            <pc:sldMk cId="990208202" sldId="346"/>
            <ac:picMk id="3074" creationId="{8CDD3DAF-C0EB-12BD-028E-7F770BB1AF63}"/>
          </ac:picMkLst>
        </pc:picChg>
      </pc:sldChg>
      <pc:sldChg chg="addSp delSp modSp add mod">
        <pc:chgData name="Nanda Fretes" userId="3251f339cb56ebd4" providerId="LiveId" clId="{169A7B1A-072F-4853-BF4D-F948378940F0}" dt="2024-07-19T14:24:53.189" v="3471" actId="14100"/>
        <pc:sldMkLst>
          <pc:docMk/>
          <pc:sldMk cId="1372574558" sldId="347"/>
        </pc:sldMkLst>
        <pc:spChg chg="add mod">
          <ac:chgData name="Nanda Fretes" userId="3251f339cb56ebd4" providerId="LiveId" clId="{169A7B1A-072F-4853-BF4D-F948378940F0}" dt="2024-07-19T14:24:53.189" v="3471" actId="14100"/>
          <ac:spMkLst>
            <pc:docMk/>
            <pc:sldMk cId="1372574558" sldId="347"/>
            <ac:spMk id="2" creationId="{8FCAF3A4-FEBE-14D7-FA8F-FF422FACF062}"/>
          </ac:spMkLst>
        </pc:spChg>
        <pc:spChg chg="del">
          <ac:chgData name="Nanda Fretes" userId="3251f339cb56ebd4" providerId="LiveId" clId="{169A7B1A-072F-4853-BF4D-F948378940F0}" dt="2024-07-19T14:22:44.459" v="3449" actId="478"/>
          <ac:spMkLst>
            <pc:docMk/>
            <pc:sldMk cId="1372574558" sldId="347"/>
            <ac:spMk id="4" creationId="{8FCAF3A4-FEBE-14D7-FA8F-FF422FACF062}"/>
          </ac:spMkLst>
        </pc:spChg>
        <pc:picChg chg="del">
          <ac:chgData name="Nanda Fretes" userId="3251f339cb56ebd4" providerId="LiveId" clId="{169A7B1A-072F-4853-BF4D-F948378940F0}" dt="2024-07-19T14:24:46.429" v="3470" actId="478"/>
          <ac:picMkLst>
            <pc:docMk/>
            <pc:sldMk cId="1372574558" sldId="347"/>
            <ac:picMk id="3074" creationId="{8CDD3DAF-C0EB-12BD-028E-7F770BB1AF63}"/>
          </ac:picMkLst>
        </pc:picChg>
      </pc:sldChg>
      <pc:sldChg chg="addSp delSp modSp add mod">
        <pc:chgData name="Nanda Fretes" userId="3251f339cb56ebd4" providerId="LiveId" clId="{169A7B1A-072F-4853-BF4D-F948378940F0}" dt="2024-07-19T14:26:46.044" v="3474" actId="14100"/>
        <pc:sldMkLst>
          <pc:docMk/>
          <pc:sldMk cId="3030760824" sldId="348"/>
        </pc:sldMkLst>
        <pc:spChg chg="del">
          <ac:chgData name="Nanda Fretes" userId="3251f339cb56ebd4" providerId="LiveId" clId="{169A7B1A-072F-4853-BF4D-F948378940F0}" dt="2024-07-19T14:23:19.911" v="3454" actId="478"/>
          <ac:spMkLst>
            <pc:docMk/>
            <pc:sldMk cId="3030760824" sldId="348"/>
            <ac:spMk id="2" creationId="{8FCAF3A4-FEBE-14D7-FA8F-FF422FACF062}"/>
          </ac:spMkLst>
        </pc:spChg>
        <pc:spChg chg="add mod">
          <ac:chgData name="Nanda Fretes" userId="3251f339cb56ebd4" providerId="LiveId" clId="{169A7B1A-072F-4853-BF4D-F948378940F0}" dt="2024-07-19T14:26:46.044" v="3474" actId="14100"/>
          <ac:spMkLst>
            <pc:docMk/>
            <pc:sldMk cId="3030760824" sldId="348"/>
            <ac:spMk id="4" creationId="{8FCAF3A4-FEBE-14D7-FA8F-FF422FACF062}"/>
          </ac:spMkLst>
        </pc:spChg>
        <pc:picChg chg="del">
          <ac:chgData name="Nanda Fretes" userId="3251f339cb56ebd4" providerId="LiveId" clId="{169A7B1A-072F-4853-BF4D-F948378940F0}" dt="2024-07-19T14:24:57.447" v="3472" actId="478"/>
          <ac:picMkLst>
            <pc:docMk/>
            <pc:sldMk cId="3030760824" sldId="348"/>
            <ac:picMk id="3074" creationId="{8CDD3DAF-C0EB-12BD-028E-7F770BB1AF63}"/>
          </ac:picMkLst>
        </pc:picChg>
      </pc:sldChg>
      <pc:sldChg chg="modSp add del mod">
        <pc:chgData name="Nanda Fretes" userId="3251f339cb56ebd4" providerId="LiveId" clId="{169A7B1A-072F-4853-BF4D-F948378940F0}" dt="2024-08-07T16:29:43.709" v="4060" actId="2696"/>
        <pc:sldMkLst>
          <pc:docMk/>
          <pc:sldMk cId="2216415201" sldId="349"/>
        </pc:sldMkLst>
        <pc:spChg chg="mod">
          <ac:chgData name="Nanda Fretes" userId="3251f339cb56ebd4" providerId="LiveId" clId="{169A7B1A-072F-4853-BF4D-F948378940F0}" dt="2024-08-07T11:18:23.441" v="3682" actId="255"/>
          <ac:spMkLst>
            <pc:docMk/>
            <pc:sldMk cId="2216415201" sldId="349"/>
            <ac:spMk id="2" creationId="{61EF66F4-72AA-24F9-2FB0-64709A245091}"/>
          </ac:spMkLst>
        </pc:spChg>
        <pc:spChg chg="mod">
          <ac:chgData name="Nanda Fretes" userId="3251f339cb56ebd4" providerId="LiveId" clId="{169A7B1A-072F-4853-BF4D-F948378940F0}" dt="2024-08-07T11:17:28.146" v="3673" actId="108"/>
          <ac:spMkLst>
            <pc:docMk/>
            <pc:sldMk cId="2216415201" sldId="349"/>
            <ac:spMk id="8" creationId="{29DB1C0B-50AD-DEC6-6350-62349EAC45C6}"/>
          </ac:spMkLst>
        </pc:spChg>
      </pc:sldChg>
      <pc:sldChg chg="addSp modSp add del mod">
        <pc:chgData name="Nanda Fretes" userId="3251f339cb56ebd4" providerId="LiveId" clId="{169A7B1A-072F-4853-BF4D-F948378940F0}" dt="2024-08-07T16:29:43.709" v="4060" actId="2696"/>
        <pc:sldMkLst>
          <pc:docMk/>
          <pc:sldMk cId="1152214039" sldId="350"/>
        </pc:sldMkLst>
        <pc:spChg chg="mod">
          <ac:chgData name="Nanda Fretes" userId="3251f339cb56ebd4" providerId="LiveId" clId="{169A7B1A-072F-4853-BF4D-F948378940F0}" dt="2024-08-07T11:47:56.689" v="3901" actId="14100"/>
          <ac:spMkLst>
            <pc:docMk/>
            <pc:sldMk cId="1152214039" sldId="350"/>
            <ac:spMk id="2" creationId="{61EF66F4-72AA-24F9-2FB0-64709A245091}"/>
          </ac:spMkLst>
        </pc:spChg>
        <pc:spChg chg="mod">
          <ac:chgData name="Nanda Fretes" userId="3251f339cb56ebd4" providerId="LiveId" clId="{169A7B1A-072F-4853-BF4D-F948378940F0}" dt="2024-08-07T11:20:15.333" v="3737" actId="20577"/>
          <ac:spMkLst>
            <pc:docMk/>
            <pc:sldMk cId="1152214039" sldId="350"/>
            <ac:spMk id="8" creationId="{29DB1C0B-50AD-DEC6-6350-62349EAC45C6}"/>
          </ac:spMkLst>
        </pc:spChg>
        <pc:picChg chg="add mod modCrop">
          <ac:chgData name="Nanda Fretes" userId="3251f339cb56ebd4" providerId="LiveId" clId="{169A7B1A-072F-4853-BF4D-F948378940F0}" dt="2024-08-07T11:48:17.959" v="3907" actId="732"/>
          <ac:picMkLst>
            <pc:docMk/>
            <pc:sldMk cId="1152214039" sldId="350"/>
            <ac:picMk id="5" creationId="{0DF6C127-E253-CE5F-E9EB-CD36BE49743D}"/>
          </ac:picMkLst>
        </pc:picChg>
      </pc:sldChg>
      <pc:sldChg chg="modSp add del mod">
        <pc:chgData name="Nanda Fretes" userId="3251f339cb56ebd4" providerId="LiveId" clId="{169A7B1A-072F-4853-BF4D-F948378940F0}" dt="2024-08-07T16:29:43.709" v="4060" actId="2696"/>
        <pc:sldMkLst>
          <pc:docMk/>
          <pc:sldMk cId="3043390836" sldId="351"/>
        </pc:sldMkLst>
        <pc:spChg chg="mod">
          <ac:chgData name="Nanda Fretes" userId="3251f339cb56ebd4" providerId="LiveId" clId="{169A7B1A-072F-4853-BF4D-F948378940F0}" dt="2024-08-07T11:49:33.046" v="3914" actId="1076"/>
          <ac:spMkLst>
            <pc:docMk/>
            <pc:sldMk cId="3043390836" sldId="351"/>
            <ac:spMk id="2" creationId="{61EF66F4-72AA-24F9-2FB0-64709A245091}"/>
          </ac:spMkLst>
        </pc:spChg>
      </pc:sldChg>
      <pc:sldChg chg="add del">
        <pc:chgData name="Nanda Fretes" userId="3251f339cb56ebd4" providerId="LiveId" clId="{169A7B1A-072F-4853-BF4D-F948378940F0}" dt="2024-08-07T11:30:55.240" v="3825" actId="47"/>
        <pc:sldMkLst>
          <pc:docMk/>
          <pc:sldMk cId="2509604145" sldId="352"/>
        </pc:sldMkLst>
      </pc:sldChg>
      <pc:sldChg chg="modSp add del mod">
        <pc:chgData name="Nanda Fretes" userId="3251f339cb56ebd4" providerId="LiveId" clId="{169A7B1A-072F-4853-BF4D-F948378940F0}" dt="2024-08-07T11:47:10.281" v="3895" actId="47"/>
        <pc:sldMkLst>
          <pc:docMk/>
          <pc:sldMk cId="3902541734" sldId="353"/>
        </pc:sldMkLst>
        <pc:spChg chg="mod">
          <ac:chgData name="Nanda Fretes" userId="3251f339cb56ebd4" providerId="LiveId" clId="{169A7B1A-072F-4853-BF4D-F948378940F0}" dt="2024-08-07T11:24:51.297" v="3784" actId="313"/>
          <ac:spMkLst>
            <pc:docMk/>
            <pc:sldMk cId="3902541734" sldId="353"/>
            <ac:spMk id="2" creationId="{61EF66F4-72AA-24F9-2FB0-64709A245091}"/>
          </ac:spMkLst>
        </pc:spChg>
        <pc:spChg chg="mod">
          <ac:chgData name="Nanda Fretes" userId="3251f339cb56ebd4" providerId="LiveId" clId="{169A7B1A-072F-4853-BF4D-F948378940F0}" dt="2024-08-07T11:23:57.872" v="3769" actId="115"/>
          <ac:spMkLst>
            <pc:docMk/>
            <pc:sldMk cId="3902541734" sldId="353"/>
            <ac:spMk id="8" creationId="{29DB1C0B-50AD-DEC6-6350-62349EAC45C6}"/>
          </ac:spMkLst>
        </pc:spChg>
      </pc:sldChg>
      <pc:sldChg chg="addSp modSp add del mod">
        <pc:chgData name="Nanda Fretes" userId="3251f339cb56ebd4" providerId="LiveId" clId="{169A7B1A-072F-4853-BF4D-F948378940F0}" dt="2024-08-07T16:29:43.709" v="4060" actId="2696"/>
        <pc:sldMkLst>
          <pc:docMk/>
          <pc:sldMk cId="1946906216" sldId="354"/>
        </pc:sldMkLst>
        <pc:spChg chg="mod">
          <ac:chgData name="Nanda Fretes" userId="3251f339cb56ebd4" providerId="LiveId" clId="{169A7B1A-072F-4853-BF4D-F948378940F0}" dt="2024-08-07T11:26:28.696" v="3795" actId="2711"/>
          <ac:spMkLst>
            <pc:docMk/>
            <pc:sldMk cId="1946906216" sldId="354"/>
            <ac:spMk id="2" creationId="{61EF66F4-72AA-24F9-2FB0-64709A245091}"/>
          </ac:spMkLst>
        </pc:spChg>
        <pc:spChg chg="mod">
          <ac:chgData name="Nanda Fretes" userId="3251f339cb56ebd4" providerId="LiveId" clId="{169A7B1A-072F-4853-BF4D-F948378940F0}" dt="2024-08-07T11:26:20.558" v="3794" actId="2711"/>
          <ac:spMkLst>
            <pc:docMk/>
            <pc:sldMk cId="1946906216" sldId="354"/>
            <ac:spMk id="3" creationId="{3704B037-1CF0-4149-D830-417955D6CBC3}"/>
          </ac:spMkLst>
        </pc:spChg>
        <pc:picChg chg="add mod modCrop">
          <ac:chgData name="Nanda Fretes" userId="3251f339cb56ebd4" providerId="LiveId" clId="{169A7B1A-072F-4853-BF4D-F948378940F0}" dt="2024-08-07T11:26:11.328" v="3793" actId="1076"/>
          <ac:picMkLst>
            <pc:docMk/>
            <pc:sldMk cId="1946906216" sldId="354"/>
            <ac:picMk id="5" creationId="{3C237893-35D8-CDE4-E406-3FF9355112FF}"/>
          </ac:picMkLst>
        </pc:picChg>
      </pc:sldChg>
      <pc:sldChg chg="addSp delSp modSp add del mod">
        <pc:chgData name="Nanda Fretes" userId="3251f339cb56ebd4" providerId="LiveId" clId="{169A7B1A-072F-4853-BF4D-F948378940F0}" dt="2024-08-07T16:29:43.709" v="4060" actId="2696"/>
        <pc:sldMkLst>
          <pc:docMk/>
          <pc:sldMk cId="1495690575" sldId="355"/>
        </pc:sldMkLst>
        <pc:spChg chg="del">
          <ac:chgData name="Nanda Fretes" userId="3251f339cb56ebd4" providerId="LiveId" clId="{169A7B1A-072F-4853-BF4D-F948378940F0}" dt="2024-08-07T11:27:06.472" v="3797" actId="478"/>
          <ac:spMkLst>
            <pc:docMk/>
            <pc:sldMk cId="1495690575" sldId="355"/>
            <ac:spMk id="2" creationId="{61EF66F4-72AA-24F9-2FB0-64709A245091}"/>
          </ac:spMkLst>
        </pc:spChg>
        <pc:spChg chg="mod">
          <ac:chgData name="Nanda Fretes" userId="3251f339cb56ebd4" providerId="LiveId" clId="{169A7B1A-072F-4853-BF4D-F948378940F0}" dt="2024-08-07T11:27:10.426" v="3800" actId="1076"/>
          <ac:spMkLst>
            <pc:docMk/>
            <pc:sldMk cId="1495690575" sldId="355"/>
            <ac:spMk id="3" creationId="{3704B037-1CF0-4149-D830-417955D6CBC3}"/>
          </ac:spMkLst>
        </pc:spChg>
        <pc:spChg chg="add mod">
          <ac:chgData name="Nanda Fretes" userId="3251f339cb56ebd4" providerId="LiveId" clId="{169A7B1A-072F-4853-BF4D-F948378940F0}" dt="2024-08-07T11:28:24.751" v="3824" actId="14100"/>
          <ac:spMkLst>
            <pc:docMk/>
            <pc:sldMk cId="1495690575" sldId="355"/>
            <ac:spMk id="10" creationId="{DC1A609E-B217-69A1-F82E-DF3DA0C8424C}"/>
          </ac:spMkLst>
        </pc:spChg>
      </pc:sldChg>
      <pc:sldChg chg="add del">
        <pc:chgData name="Nanda Fretes" userId="3251f339cb56ebd4" providerId="LiveId" clId="{169A7B1A-072F-4853-BF4D-F948378940F0}" dt="2024-08-07T16:29:43.709" v="4060" actId="2696"/>
        <pc:sldMkLst>
          <pc:docMk/>
          <pc:sldMk cId="3039309867" sldId="356"/>
        </pc:sldMkLst>
      </pc:sldChg>
      <pc:sldChg chg="delSp modSp add del mod">
        <pc:chgData name="Nanda Fretes" userId="3251f339cb56ebd4" providerId="LiveId" clId="{169A7B1A-072F-4853-BF4D-F948378940F0}" dt="2024-08-07T16:29:43.709" v="4060" actId="2696"/>
        <pc:sldMkLst>
          <pc:docMk/>
          <pc:sldMk cId="49144428" sldId="357"/>
        </pc:sldMkLst>
        <pc:spChg chg="mod">
          <ac:chgData name="Nanda Fretes" userId="3251f339cb56ebd4" providerId="LiveId" clId="{169A7B1A-072F-4853-BF4D-F948378940F0}" dt="2024-08-07T11:34:20.582" v="3869" actId="20577"/>
          <ac:spMkLst>
            <pc:docMk/>
            <pc:sldMk cId="49144428" sldId="357"/>
            <ac:spMk id="8" creationId="{29DB1C0B-50AD-DEC6-6350-62349EAC45C6}"/>
          </ac:spMkLst>
        </pc:spChg>
        <pc:spChg chg="mod">
          <ac:chgData name="Nanda Fretes" userId="3251f339cb56ebd4" providerId="LiveId" clId="{169A7B1A-072F-4853-BF4D-F948378940F0}" dt="2024-08-07T11:34:35.073" v="3870" actId="113"/>
          <ac:spMkLst>
            <pc:docMk/>
            <pc:sldMk cId="49144428" sldId="357"/>
            <ac:spMk id="10" creationId="{DC1A609E-B217-69A1-F82E-DF3DA0C8424C}"/>
          </ac:spMkLst>
        </pc:spChg>
        <pc:picChg chg="del">
          <ac:chgData name="Nanda Fretes" userId="3251f339cb56ebd4" providerId="LiveId" clId="{169A7B1A-072F-4853-BF4D-F948378940F0}" dt="2024-08-07T11:33:43.443" v="3861" actId="478"/>
          <ac:picMkLst>
            <pc:docMk/>
            <pc:sldMk cId="49144428" sldId="357"/>
            <ac:picMk id="5" creationId="{3C237893-35D8-CDE4-E406-3FF9355112FF}"/>
          </ac:picMkLst>
        </pc:picChg>
      </pc:sldChg>
      <pc:sldChg chg="add del">
        <pc:chgData name="Nanda Fretes" userId="3251f339cb56ebd4" providerId="LiveId" clId="{169A7B1A-072F-4853-BF4D-F948378940F0}" dt="2024-08-07T11:34:58.831" v="3872" actId="47"/>
        <pc:sldMkLst>
          <pc:docMk/>
          <pc:sldMk cId="834032231" sldId="358"/>
        </pc:sldMkLst>
      </pc:sldChg>
      <pc:sldChg chg="addSp modSp add del mod">
        <pc:chgData name="Nanda Fretes" userId="3251f339cb56ebd4" providerId="LiveId" clId="{169A7B1A-072F-4853-BF4D-F948378940F0}" dt="2024-08-07T16:29:43.709" v="4060" actId="2696"/>
        <pc:sldMkLst>
          <pc:docMk/>
          <pc:sldMk cId="3736883524" sldId="358"/>
        </pc:sldMkLst>
        <pc:spChg chg="mod">
          <ac:chgData name="Nanda Fretes" userId="3251f339cb56ebd4" providerId="LiveId" clId="{169A7B1A-072F-4853-BF4D-F948378940F0}" dt="2024-08-07T11:44:28.037" v="3885" actId="1076"/>
          <ac:spMkLst>
            <pc:docMk/>
            <pc:sldMk cId="3736883524" sldId="358"/>
            <ac:spMk id="10" creationId="{DC1A609E-B217-69A1-F82E-DF3DA0C8424C}"/>
          </ac:spMkLst>
        </pc:spChg>
        <pc:picChg chg="add mod">
          <ac:chgData name="Nanda Fretes" userId="3251f339cb56ebd4" providerId="LiveId" clId="{169A7B1A-072F-4853-BF4D-F948378940F0}" dt="2024-08-07T11:58:09.476" v="3991" actId="1076"/>
          <ac:picMkLst>
            <pc:docMk/>
            <pc:sldMk cId="3736883524" sldId="358"/>
            <ac:picMk id="2" creationId="{252325DB-948D-C084-F482-8FAC4CB152A1}"/>
          </ac:picMkLst>
        </pc:picChg>
      </pc:sldChg>
      <pc:sldChg chg="add del">
        <pc:chgData name="Nanda Fretes" userId="3251f339cb56ebd4" providerId="LiveId" clId="{169A7B1A-072F-4853-BF4D-F948378940F0}" dt="2024-08-07T11:45:45.525" v="3890" actId="47"/>
        <pc:sldMkLst>
          <pc:docMk/>
          <pc:sldMk cId="940775271" sldId="359"/>
        </pc:sldMkLst>
      </pc:sldChg>
      <pc:sldChg chg="addSp delSp modSp add del mod">
        <pc:chgData name="Nanda Fretes" userId="3251f339cb56ebd4" providerId="LiveId" clId="{169A7B1A-072F-4853-BF4D-F948378940F0}" dt="2024-08-07T11:51:13.692" v="3916" actId="47"/>
        <pc:sldMkLst>
          <pc:docMk/>
          <pc:sldMk cId="2078329445" sldId="360"/>
        </pc:sldMkLst>
        <pc:spChg chg="del">
          <ac:chgData name="Nanda Fretes" userId="3251f339cb56ebd4" providerId="LiveId" clId="{169A7B1A-072F-4853-BF4D-F948378940F0}" dt="2024-08-07T11:45:33.456" v="3888" actId="478"/>
          <ac:spMkLst>
            <pc:docMk/>
            <pc:sldMk cId="2078329445" sldId="360"/>
            <ac:spMk id="10" creationId="{DC1A609E-B217-69A1-F82E-DF3DA0C8424C}"/>
          </ac:spMkLst>
        </pc:spChg>
        <pc:picChg chg="add mod modCrop">
          <ac:chgData name="Nanda Fretes" userId="3251f339cb56ebd4" providerId="LiveId" clId="{169A7B1A-072F-4853-BF4D-F948378940F0}" dt="2024-08-07T11:46:12.262" v="3894" actId="1076"/>
          <ac:picMkLst>
            <pc:docMk/>
            <pc:sldMk cId="2078329445" sldId="360"/>
            <ac:picMk id="4" creationId="{FA7F75A2-D73A-5F12-54E1-F9ACCA4F0977}"/>
          </ac:picMkLst>
        </pc:picChg>
      </pc:sldChg>
      <pc:sldChg chg="add del">
        <pc:chgData name="Nanda Fretes" userId="3251f339cb56ebd4" providerId="LiveId" clId="{169A7B1A-072F-4853-BF4D-F948378940F0}" dt="2024-08-07T16:29:43.709" v="4060" actId="2696"/>
        <pc:sldMkLst>
          <pc:docMk/>
          <pc:sldMk cId="1685359088" sldId="361"/>
        </pc:sldMkLst>
      </pc:sldChg>
      <pc:sldChg chg="modSp add del mod ord">
        <pc:chgData name="Nanda Fretes" userId="3251f339cb56ebd4" providerId="LiveId" clId="{169A7B1A-072F-4853-BF4D-F948378940F0}" dt="2024-08-07T16:29:43.709" v="4060" actId="2696"/>
        <pc:sldMkLst>
          <pc:docMk/>
          <pc:sldMk cId="4283211945" sldId="362"/>
        </pc:sldMkLst>
        <pc:spChg chg="mod">
          <ac:chgData name="Nanda Fretes" userId="3251f339cb56ebd4" providerId="LiveId" clId="{169A7B1A-072F-4853-BF4D-F948378940F0}" dt="2024-08-07T11:51:29.725" v="3933" actId="20577"/>
          <ac:spMkLst>
            <pc:docMk/>
            <pc:sldMk cId="4283211945" sldId="362"/>
            <ac:spMk id="8" creationId="{29DB1C0B-50AD-DEC6-6350-62349EAC45C6}"/>
          </ac:spMkLst>
        </pc:spChg>
        <pc:spChg chg="mod">
          <ac:chgData name="Nanda Fretes" userId="3251f339cb56ebd4" providerId="LiveId" clId="{169A7B1A-072F-4853-BF4D-F948378940F0}" dt="2024-08-07T11:52:13.999" v="3942" actId="20577"/>
          <ac:spMkLst>
            <pc:docMk/>
            <pc:sldMk cId="4283211945" sldId="362"/>
            <ac:spMk id="10" creationId="{DC1A609E-B217-69A1-F82E-DF3DA0C8424C}"/>
          </ac:spMkLst>
        </pc:spChg>
      </pc:sldChg>
      <pc:sldChg chg="addSp delSp modSp add del mod">
        <pc:chgData name="Nanda Fretes" userId="3251f339cb56ebd4" providerId="LiveId" clId="{169A7B1A-072F-4853-BF4D-F948378940F0}" dt="2024-08-07T16:29:43.709" v="4060" actId="2696"/>
        <pc:sldMkLst>
          <pc:docMk/>
          <pc:sldMk cId="2500785702" sldId="363"/>
        </pc:sldMkLst>
        <pc:spChg chg="mod">
          <ac:chgData name="Nanda Fretes" userId="3251f339cb56ebd4" providerId="LiveId" clId="{169A7B1A-072F-4853-BF4D-F948378940F0}" dt="2024-08-07T11:53:28.974" v="3949" actId="255"/>
          <ac:spMkLst>
            <pc:docMk/>
            <pc:sldMk cId="2500785702" sldId="363"/>
            <ac:spMk id="3" creationId="{3704B037-1CF0-4149-D830-417955D6CBC3}"/>
          </ac:spMkLst>
        </pc:spChg>
        <pc:spChg chg="add mod">
          <ac:chgData name="Nanda Fretes" userId="3251f339cb56ebd4" providerId="LiveId" clId="{169A7B1A-072F-4853-BF4D-F948378940F0}" dt="2024-08-07T11:54:00.392" v="3957" actId="20577"/>
          <ac:spMkLst>
            <pc:docMk/>
            <pc:sldMk cId="2500785702" sldId="363"/>
            <ac:spMk id="4" creationId="{E9FB0F6B-ABD8-1AF8-F620-FB983185B73F}"/>
          </ac:spMkLst>
        </pc:spChg>
        <pc:spChg chg="del">
          <ac:chgData name="Nanda Fretes" userId="3251f339cb56ebd4" providerId="LiveId" clId="{169A7B1A-072F-4853-BF4D-F948378940F0}" dt="2024-08-07T11:53:06.763" v="3944" actId="478"/>
          <ac:spMkLst>
            <pc:docMk/>
            <pc:sldMk cId="2500785702" sldId="363"/>
            <ac:spMk id="10" creationId="{DC1A609E-B217-69A1-F82E-DF3DA0C8424C}"/>
          </ac:spMkLst>
        </pc:spChg>
      </pc:sldChg>
      <pc:sldChg chg="add del">
        <pc:chgData name="Nanda Fretes" userId="3251f339cb56ebd4" providerId="LiveId" clId="{169A7B1A-072F-4853-BF4D-F948378940F0}" dt="2024-08-07T16:29:43.709" v="4060" actId="2696"/>
        <pc:sldMkLst>
          <pc:docMk/>
          <pc:sldMk cId="2225447542" sldId="364"/>
        </pc:sldMkLst>
      </pc:sldChg>
      <pc:sldChg chg="addSp delSp modSp add del mod">
        <pc:chgData name="Nanda Fretes" userId="3251f339cb56ebd4" providerId="LiveId" clId="{169A7B1A-072F-4853-BF4D-F948378940F0}" dt="2024-08-07T16:29:43.709" v="4060" actId="2696"/>
        <pc:sldMkLst>
          <pc:docMk/>
          <pc:sldMk cId="114627286" sldId="365"/>
        </pc:sldMkLst>
        <pc:spChg chg="mod">
          <ac:chgData name="Nanda Fretes" userId="3251f339cb56ebd4" providerId="LiveId" clId="{169A7B1A-072F-4853-BF4D-F948378940F0}" dt="2024-08-07T11:55:53.237" v="3976" actId="1076"/>
          <ac:spMkLst>
            <pc:docMk/>
            <pc:sldMk cId="114627286" sldId="365"/>
            <ac:spMk id="3" creationId="{3704B037-1CF0-4149-D830-417955D6CBC3}"/>
          </ac:spMkLst>
        </pc:spChg>
        <pc:spChg chg="add del mod">
          <ac:chgData name="Nanda Fretes" userId="3251f339cb56ebd4" providerId="LiveId" clId="{169A7B1A-072F-4853-BF4D-F948378940F0}" dt="2024-08-07T11:56:13.589" v="3981" actId="113"/>
          <ac:spMkLst>
            <pc:docMk/>
            <pc:sldMk cId="114627286" sldId="365"/>
            <ac:spMk id="4" creationId="{E9FB0F6B-ABD8-1AF8-F620-FB983185B73F}"/>
          </ac:spMkLst>
        </pc:spChg>
        <pc:picChg chg="add mod">
          <ac:chgData name="Nanda Fretes" userId="3251f339cb56ebd4" providerId="LiveId" clId="{169A7B1A-072F-4853-BF4D-F948378940F0}" dt="2024-08-07T11:57:49.615" v="3988" actId="1076"/>
          <ac:picMkLst>
            <pc:docMk/>
            <pc:sldMk cId="114627286" sldId="365"/>
            <ac:picMk id="2" creationId="{DD08BEA9-6446-3FD9-227F-4BA09BE92E9C}"/>
          </ac:picMkLst>
        </pc:picChg>
      </pc:sldChg>
      <pc:sldChg chg="addSp delSp modSp add del mod">
        <pc:chgData name="Nanda Fretes" userId="3251f339cb56ebd4" providerId="LiveId" clId="{169A7B1A-072F-4853-BF4D-F948378940F0}" dt="2024-08-07T16:29:43.709" v="4060" actId="2696"/>
        <pc:sldMkLst>
          <pc:docMk/>
          <pc:sldMk cId="307131662" sldId="366"/>
        </pc:sldMkLst>
        <pc:spChg chg="del">
          <ac:chgData name="Nanda Fretes" userId="3251f339cb56ebd4" providerId="LiveId" clId="{169A7B1A-072F-4853-BF4D-F948378940F0}" dt="2024-08-07T11:57:12.397" v="3983" actId="478"/>
          <ac:spMkLst>
            <pc:docMk/>
            <pc:sldMk cId="307131662" sldId="366"/>
            <ac:spMk id="4" creationId="{E9FB0F6B-ABD8-1AF8-F620-FB983185B73F}"/>
          </ac:spMkLst>
        </pc:spChg>
        <pc:picChg chg="add mod">
          <ac:chgData name="Nanda Fretes" userId="3251f339cb56ebd4" providerId="LiveId" clId="{169A7B1A-072F-4853-BF4D-F948378940F0}" dt="2024-08-07T11:57:17.707" v="3985" actId="1076"/>
          <ac:picMkLst>
            <pc:docMk/>
            <pc:sldMk cId="307131662" sldId="366"/>
            <ac:picMk id="5" creationId="{8A9A948E-E795-C919-38D1-FDD3C7BF0A19}"/>
          </ac:picMkLst>
        </pc:picChg>
      </pc:sldChg>
      <pc:sldChg chg="addSp delSp modSp add del mod">
        <pc:chgData name="Nanda Fretes" userId="3251f339cb56ebd4" providerId="LiveId" clId="{169A7B1A-072F-4853-BF4D-F948378940F0}" dt="2024-08-07T16:29:43.709" v="4060" actId="2696"/>
        <pc:sldMkLst>
          <pc:docMk/>
          <pc:sldMk cId="804964273" sldId="367"/>
        </pc:sldMkLst>
        <pc:spChg chg="del">
          <ac:chgData name="Nanda Fretes" userId="3251f339cb56ebd4" providerId="LiveId" clId="{169A7B1A-072F-4853-BF4D-F948378940F0}" dt="2024-08-07T12:01:05.741" v="3994" actId="478"/>
          <ac:spMkLst>
            <pc:docMk/>
            <pc:sldMk cId="804964273" sldId="367"/>
            <ac:spMk id="3" creationId="{3704B037-1CF0-4149-D830-417955D6CBC3}"/>
          </ac:spMkLst>
        </pc:spChg>
        <pc:spChg chg="add mod">
          <ac:chgData name="Nanda Fretes" userId="3251f339cb56ebd4" providerId="LiveId" clId="{169A7B1A-072F-4853-BF4D-F948378940F0}" dt="2024-08-07T12:01:44.196" v="4016" actId="20577"/>
          <ac:spMkLst>
            <pc:docMk/>
            <pc:sldMk cId="804964273" sldId="367"/>
            <ac:spMk id="4" creationId="{FA366E4F-6AE1-A725-747E-2A7FF538F09E}"/>
          </ac:spMkLst>
        </pc:spChg>
        <pc:spChg chg="mod">
          <ac:chgData name="Nanda Fretes" userId="3251f339cb56ebd4" providerId="LiveId" clId="{169A7B1A-072F-4853-BF4D-F948378940F0}" dt="2024-08-07T12:01:20.202" v="4010" actId="20577"/>
          <ac:spMkLst>
            <pc:docMk/>
            <pc:sldMk cId="804964273" sldId="367"/>
            <ac:spMk id="8" creationId="{29DB1C0B-50AD-DEC6-6350-62349EAC45C6}"/>
          </ac:spMkLst>
        </pc:spChg>
        <pc:picChg chg="del">
          <ac:chgData name="Nanda Fretes" userId="3251f339cb56ebd4" providerId="LiveId" clId="{169A7B1A-072F-4853-BF4D-F948378940F0}" dt="2024-08-07T12:01:00.920" v="3993" actId="478"/>
          <ac:picMkLst>
            <pc:docMk/>
            <pc:sldMk cId="804964273" sldId="367"/>
            <ac:picMk id="5" creationId="{8A9A948E-E795-C919-38D1-FDD3C7BF0A19}"/>
          </ac:picMkLst>
        </pc:picChg>
      </pc:sldChg>
      <pc:sldChg chg="addSp delSp modSp add del mod">
        <pc:chgData name="Nanda Fretes" userId="3251f339cb56ebd4" providerId="LiveId" clId="{169A7B1A-072F-4853-BF4D-F948378940F0}" dt="2024-08-07T16:29:43.709" v="4060" actId="2696"/>
        <pc:sldMkLst>
          <pc:docMk/>
          <pc:sldMk cId="4130053418" sldId="368"/>
        </pc:sldMkLst>
        <pc:spChg chg="del">
          <ac:chgData name="Nanda Fretes" userId="3251f339cb56ebd4" providerId="LiveId" clId="{169A7B1A-072F-4853-BF4D-F948378940F0}" dt="2024-08-07T12:02:32.802" v="4018" actId="478"/>
          <ac:spMkLst>
            <pc:docMk/>
            <pc:sldMk cId="4130053418" sldId="368"/>
            <ac:spMk id="4" creationId="{FA366E4F-6AE1-A725-747E-2A7FF538F09E}"/>
          </ac:spMkLst>
        </pc:spChg>
        <pc:picChg chg="add mod">
          <ac:chgData name="Nanda Fretes" userId="3251f339cb56ebd4" providerId="LiveId" clId="{169A7B1A-072F-4853-BF4D-F948378940F0}" dt="2024-08-07T12:02:37.748" v="4021" actId="1076"/>
          <ac:picMkLst>
            <pc:docMk/>
            <pc:sldMk cId="4130053418" sldId="368"/>
            <ac:picMk id="3" creationId="{FA0ABC10-8D13-56AE-395F-86B7DD80BBDD}"/>
          </ac:picMkLst>
        </pc:picChg>
      </pc:sldChg>
      <pc:sldChg chg="addSp delSp modSp add del mod">
        <pc:chgData name="Nanda Fretes" userId="3251f339cb56ebd4" providerId="LiveId" clId="{169A7B1A-072F-4853-BF4D-F948378940F0}" dt="2024-08-07T16:29:43.709" v="4060" actId="2696"/>
        <pc:sldMkLst>
          <pc:docMk/>
          <pc:sldMk cId="2794700225" sldId="369"/>
        </pc:sldMkLst>
        <pc:spChg chg="add mod">
          <ac:chgData name="Nanda Fretes" userId="3251f339cb56ebd4" providerId="LiveId" clId="{169A7B1A-072F-4853-BF4D-F948378940F0}" dt="2024-08-07T12:03:40.161" v="4038" actId="123"/>
          <ac:spMkLst>
            <pc:docMk/>
            <pc:sldMk cId="2794700225" sldId="369"/>
            <ac:spMk id="4" creationId="{E6913429-0711-FB2F-0092-CA690D9534B6}"/>
          </ac:spMkLst>
        </pc:spChg>
        <pc:picChg chg="del">
          <ac:chgData name="Nanda Fretes" userId="3251f339cb56ebd4" providerId="LiveId" clId="{169A7B1A-072F-4853-BF4D-F948378940F0}" dt="2024-08-07T12:02:46.019" v="4023" actId="478"/>
          <ac:picMkLst>
            <pc:docMk/>
            <pc:sldMk cId="2794700225" sldId="369"/>
            <ac:picMk id="3" creationId="{FA0ABC10-8D13-56AE-395F-86B7DD80BBDD}"/>
          </ac:picMkLst>
        </pc:picChg>
      </pc:sldChg>
      <pc:sldChg chg="addSp delSp modSp add del mod">
        <pc:chgData name="Nanda Fretes" userId="3251f339cb56ebd4" providerId="LiveId" clId="{169A7B1A-072F-4853-BF4D-F948378940F0}" dt="2024-08-07T16:29:43.709" v="4060" actId="2696"/>
        <pc:sldMkLst>
          <pc:docMk/>
          <pc:sldMk cId="2704060265" sldId="370"/>
        </pc:sldMkLst>
        <pc:spChg chg="del">
          <ac:chgData name="Nanda Fretes" userId="3251f339cb56ebd4" providerId="LiveId" clId="{169A7B1A-072F-4853-BF4D-F948378940F0}" dt="2024-08-07T12:04:09.941" v="4040" actId="478"/>
          <ac:spMkLst>
            <pc:docMk/>
            <pc:sldMk cId="2704060265" sldId="370"/>
            <ac:spMk id="4" creationId="{E6913429-0711-FB2F-0092-CA690D9534B6}"/>
          </ac:spMkLst>
        </pc:spChg>
        <pc:picChg chg="add mod">
          <ac:chgData name="Nanda Fretes" userId="3251f339cb56ebd4" providerId="LiveId" clId="{169A7B1A-072F-4853-BF4D-F948378940F0}" dt="2024-08-07T12:04:18.630" v="4044" actId="14100"/>
          <ac:picMkLst>
            <pc:docMk/>
            <pc:sldMk cId="2704060265" sldId="370"/>
            <ac:picMk id="3" creationId="{50E0F1DC-FF84-E9A8-B42B-15A39D231510}"/>
          </ac:picMkLst>
        </pc:picChg>
      </pc:sldChg>
      <pc:sldChg chg="addSp delSp modSp add del mod">
        <pc:chgData name="Nanda Fretes" userId="3251f339cb56ebd4" providerId="LiveId" clId="{169A7B1A-072F-4853-BF4D-F948378940F0}" dt="2024-08-07T16:29:43.709" v="4060" actId="2696"/>
        <pc:sldMkLst>
          <pc:docMk/>
          <pc:sldMk cId="1666314213" sldId="371"/>
        </pc:sldMkLst>
        <pc:spChg chg="mod">
          <ac:chgData name="Nanda Fretes" userId="3251f339cb56ebd4" providerId="LiveId" clId="{169A7B1A-072F-4853-BF4D-F948378940F0}" dt="2024-08-07T12:06:02.201" v="4051" actId="20577"/>
          <ac:spMkLst>
            <pc:docMk/>
            <pc:sldMk cId="1666314213" sldId="371"/>
            <ac:spMk id="8" creationId="{29DB1C0B-50AD-DEC6-6350-62349EAC45C6}"/>
          </ac:spMkLst>
        </pc:spChg>
        <pc:picChg chg="del">
          <ac:chgData name="Nanda Fretes" userId="3251f339cb56ebd4" providerId="LiveId" clId="{169A7B1A-072F-4853-BF4D-F948378940F0}" dt="2024-08-07T12:05:53.787" v="4046" actId="478"/>
          <ac:picMkLst>
            <pc:docMk/>
            <pc:sldMk cId="1666314213" sldId="371"/>
            <ac:picMk id="3" creationId="{50E0F1DC-FF84-E9A8-B42B-15A39D231510}"/>
          </ac:picMkLst>
        </pc:picChg>
        <pc:picChg chg="add mod">
          <ac:chgData name="Nanda Fretes" userId="3251f339cb56ebd4" providerId="LiveId" clId="{169A7B1A-072F-4853-BF4D-F948378940F0}" dt="2024-08-07T12:06:13.380" v="4053" actId="14100"/>
          <ac:picMkLst>
            <pc:docMk/>
            <pc:sldMk cId="1666314213" sldId="371"/>
            <ac:picMk id="4" creationId="{C31A5E4F-A61D-E5CE-EF47-4FE0EEEE6E86}"/>
          </ac:picMkLst>
        </pc:picChg>
      </pc:sldChg>
      <pc:sldChg chg="addSp delSp modSp add del mod">
        <pc:chgData name="Nanda Fretes" userId="3251f339cb56ebd4" providerId="LiveId" clId="{169A7B1A-072F-4853-BF4D-F948378940F0}" dt="2024-08-07T16:29:43.709" v="4060" actId="2696"/>
        <pc:sldMkLst>
          <pc:docMk/>
          <pc:sldMk cId="3297971592" sldId="372"/>
        </pc:sldMkLst>
        <pc:picChg chg="add mod">
          <ac:chgData name="Nanda Fretes" userId="3251f339cb56ebd4" providerId="LiveId" clId="{169A7B1A-072F-4853-BF4D-F948378940F0}" dt="2024-08-07T12:07:29.233" v="4059" actId="1076"/>
          <ac:picMkLst>
            <pc:docMk/>
            <pc:sldMk cId="3297971592" sldId="372"/>
            <ac:picMk id="3" creationId="{3557AE82-B2B4-48F6-9E62-D0F992EDC6B8}"/>
          </ac:picMkLst>
        </pc:picChg>
        <pc:picChg chg="del">
          <ac:chgData name="Nanda Fretes" userId="3251f339cb56ebd4" providerId="LiveId" clId="{169A7B1A-072F-4853-BF4D-F948378940F0}" dt="2024-08-07T12:07:15.501" v="4055" actId="478"/>
          <ac:picMkLst>
            <pc:docMk/>
            <pc:sldMk cId="3297971592" sldId="372"/>
            <ac:picMk id="4" creationId="{C31A5E4F-A61D-E5CE-EF47-4FE0EEEE6E8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18/09/2024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18/09/2024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dirty="0"/>
              <a:t>Clique para editar o estilo de subtítulo Mestre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dirty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Caixa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pt-BR" sz="2500" b="1" i="0" spc="-10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pt-BR" sz="1600" b="1" i="0" spc="-10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pt-BR" sz="1600" b="1" i="0" spc="-100" baseline="0" dirty="0">
                <a:solidFill>
                  <a:schemeClr val="accent1"/>
                </a:solidFill>
                <a:latin typeface="+mj-lt"/>
              </a:rPr>
            </a:br>
            <a:r>
              <a:rPr lang="pt-BR" sz="1200" b="0" i="0" spc="14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pt-BR" sz="1200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ola e Faculdade de Tecnologia SENAI “Roberto Mange” e Núcleo de Inovação  e Design SENAI “Roberto Mange” | Semana Municipal de Ciência e Tecnologia  de Campinas">
            <a:extLst>
              <a:ext uri="{FF2B5EF4-FFF2-40B4-BE49-F238E27FC236}">
                <a16:creationId xmlns:a16="http://schemas.microsoft.com/office/drawing/2014/main" id="{C11072DF-7E4B-23D7-F0BF-835E4E14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45"/>
            <a:ext cx="12344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pt-BR" sz="6000" dirty="0"/>
              <a:t>Levantamento de Requisitos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rgbClr val="C00000">
              <a:alpha val="80000"/>
            </a:srgbClr>
          </a:solidFill>
        </p:spPr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10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313812" y="77614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Restrições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486588" y="1448905"/>
            <a:ext cx="109140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EF66F4-72AA-24F9-2FB0-64709A245091}"/>
              </a:ext>
            </a:extLst>
          </p:cNvPr>
          <p:cNvSpPr txBox="1"/>
          <p:nvPr/>
        </p:nvSpPr>
        <p:spPr>
          <a:xfrm>
            <a:off x="245388" y="1498423"/>
            <a:ext cx="1139642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Restrições são limitações ou condições impostas sobre o desenvolvimento e a operação de um sistema. Elas podem influenciar como os requisitos do sistema são implementados e podem vir de várias fontes, como políticas organizacionais, regulamentações legais, limitações tecnológicas ou orçamentárias, e expectativas dos stakeholders.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As restrições são críticas para garantir que o sistema funcione dentro dos parâmetros aceitáveis e que esteja em conformidade com as exigências externas.</a:t>
            </a:r>
          </a:p>
        </p:txBody>
      </p:sp>
      <p:pic>
        <p:nvPicPr>
          <p:cNvPr id="4098" name="Picture 2" descr="Limitação - ícones de ui grátis">
            <a:extLst>
              <a:ext uri="{FF2B5EF4-FFF2-40B4-BE49-F238E27FC236}">
                <a16:creationId xmlns:a16="http://schemas.microsoft.com/office/drawing/2014/main" id="{8421AE86-D824-FD79-2DA6-EDB520C00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894" y="4495893"/>
            <a:ext cx="1863012" cy="186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913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11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133040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515976" y="621075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Restrições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486588" y="1448905"/>
            <a:ext cx="109140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EF66F4-72AA-24F9-2FB0-64709A245091}"/>
              </a:ext>
            </a:extLst>
          </p:cNvPr>
          <p:cNvSpPr txBox="1"/>
          <p:nvPr/>
        </p:nvSpPr>
        <p:spPr>
          <a:xfrm>
            <a:off x="363576" y="1165146"/>
            <a:ext cx="1139642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Restrições de Negócio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Orçamentárias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Limites de custo para o desenvolvimento e operação do sistema.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Tempo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Prazo dentro do qual o sistema deve ser entregue ou atualizações devem ser implementadas.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Pessoal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Limitações no número de pessoal ou habilidades disponíveis.</a:t>
            </a:r>
          </a:p>
          <a:p>
            <a:pPr lvl="1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Restrições Técnicas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Plataforma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Requisitos específicos de hardware ou software que o sistema deve utilizar.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Compatibilidade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Necessidade de integração com sistemas existentes.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Segurança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Medidas de segurança específicas que devem ser implementadas.</a:t>
            </a:r>
          </a:p>
          <a:p>
            <a:pPr lvl="1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Restrições Legais e Regulamentares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Conformidade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Necessidade de cumprir com leis e regulamentações, como proteção de dados.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Licenciamento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Uso de software e tecnologias que estejam de acordo com as licenças adquiridas.</a:t>
            </a:r>
          </a:p>
        </p:txBody>
      </p:sp>
    </p:spTree>
    <p:extLst>
      <p:ext uri="{BB962C8B-B14F-4D97-AF65-F5344CB8AC3E}">
        <p14:creationId xmlns:p14="http://schemas.microsoft.com/office/powerpoint/2010/main" val="3986884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12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83403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Exercícios: Regras de negócios e Restrições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486588" y="1448905"/>
            <a:ext cx="109140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Dever de casa - ícones de educação grátis">
            <a:extLst>
              <a:ext uri="{FF2B5EF4-FFF2-40B4-BE49-F238E27FC236}">
                <a16:creationId xmlns:a16="http://schemas.microsoft.com/office/drawing/2014/main" id="{8CDD3DAF-C0EB-12BD-028E-7F770BB1A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014" y="1165130"/>
            <a:ext cx="3245162" cy="324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1EF66F4-72AA-24F9-2FB0-64709A245091}"/>
              </a:ext>
            </a:extLst>
          </p:cNvPr>
          <p:cNvSpPr txBox="1"/>
          <p:nvPr/>
        </p:nvSpPr>
        <p:spPr>
          <a:xfrm>
            <a:off x="486588" y="2037716"/>
            <a:ext cx="819743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Você foi contratado para entender e documentar os requisitos de um Hotel. 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 hotel vai desenvolver uma aplicação web, para permitir que os futuros hospedes, fazerem a reserva nas datas que desejam hospedar. 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Quais as regras e restrições que vocês imaginem que serão necessárias.  </a:t>
            </a:r>
          </a:p>
        </p:txBody>
      </p:sp>
    </p:spTree>
    <p:extLst>
      <p:ext uri="{BB962C8B-B14F-4D97-AF65-F5344CB8AC3E}">
        <p14:creationId xmlns:p14="http://schemas.microsoft.com/office/powerpoint/2010/main" val="4264182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13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10072237" y="262932"/>
            <a:ext cx="190376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Conceitos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486588" y="1448905"/>
            <a:ext cx="109140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CAF3A4-FEBE-14D7-FA8F-FF422FACF062}"/>
              </a:ext>
            </a:extLst>
          </p:cNvPr>
          <p:cNvSpPr txBox="1">
            <a:spLocks/>
          </p:cNvSpPr>
          <p:nvPr/>
        </p:nvSpPr>
        <p:spPr>
          <a:xfrm>
            <a:off x="279600" y="850228"/>
            <a:ext cx="11480400" cy="522400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+mj-lt"/>
              <a:buAutoNum type="arabicPeriod"/>
            </a:pPr>
            <a:r>
              <a:rPr lang="pt-BR" sz="20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Regras de Negócio</a:t>
            </a:r>
            <a:r>
              <a:rPr lang="pt-BR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pt-BR" sz="1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Conceito: Regras de negócio são diretrizes ou condições que governam as operações e o comportamento de uma organização. Elas são usadas para definir como a empresa deve funcionar e tomar decisões.</a:t>
            </a:r>
          </a:p>
          <a:p>
            <a:pPr lvl="1"/>
            <a:r>
              <a:rPr lang="pt-BR" sz="1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Exemplo 1: Em uma loja online, uma regra de negócio pode ser que os clientes devem fazer login antes de fazer uma compra.</a:t>
            </a:r>
          </a:p>
          <a:p>
            <a:pPr lvl="1"/>
            <a:r>
              <a:rPr lang="pt-BR" sz="1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Exemplo 2: Uma empresa de entrega de alimentos pode ter uma regra que determina que os pedidos só podem ser entregues em um raio de 10 quilômetros do restaurante.</a:t>
            </a:r>
          </a:p>
          <a:p>
            <a:pPr lvl="1"/>
            <a:r>
              <a:rPr lang="pt-BR" sz="1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Exemplo de desenvolvimento de software: Uma regra de negócio em um sistema de reservas de hotéis pode ser que os quartos só podem ser reservados com pelo menos 24 horas de antecedência.</a:t>
            </a:r>
          </a:p>
          <a:p>
            <a:pPr algn="l">
              <a:buFont typeface="+mj-lt"/>
              <a:buAutoNum type="arabicPeriod"/>
            </a:pPr>
            <a:r>
              <a:rPr lang="pt-BR" sz="20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  <a:r>
              <a:rPr lang="pt-BR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pt-BR" sz="1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Conceito: Requisitos são especificações detalhadas das funcionalidades, desempenho, segurança e outros aspectos que um sistema ou software deve atender para satisfazer as necessidades do cliente ou usuário.</a:t>
            </a:r>
          </a:p>
          <a:p>
            <a:pPr lvl="1"/>
            <a:r>
              <a:rPr lang="pt-BR" sz="1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Exemplo 1: Um requisito para um aplicativo de agenda é que ele deve permitir aos usuários adicionar, editar e excluir eventos.</a:t>
            </a:r>
          </a:p>
          <a:p>
            <a:pPr lvl="1"/>
            <a:r>
              <a:rPr lang="pt-BR" sz="1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Exemplo 2: Um requisito de desempenho pode ser que um sistema de processamento de pagamento online deve processar transações em menos de 2 segundos.</a:t>
            </a:r>
          </a:p>
          <a:p>
            <a:pPr lvl="1"/>
            <a:r>
              <a:rPr lang="pt-BR" sz="1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Exemplo de desenvolvimento de software: Um requisito para um sistema de gerenciamento de estoque é que ele deve rastrear a quantidade de cada item em estoque em tempo real.</a:t>
            </a:r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208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14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331156" y="719278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Conceitos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486588" y="1448905"/>
            <a:ext cx="109140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8FCAF3A4-FEBE-14D7-FA8F-FF422FACF062}"/>
              </a:ext>
            </a:extLst>
          </p:cNvPr>
          <p:cNvSpPr txBox="1">
            <a:spLocks/>
          </p:cNvSpPr>
          <p:nvPr/>
        </p:nvSpPr>
        <p:spPr>
          <a:xfrm>
            <a:off x="230314" y="1138335"/>
            <a:ext cx="11529685" cy="5915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+mj-lt"/>
              <a:buAutoNum type="arabicPeriod" startAt="3"/>
            </a:pPr>
            <a:r>
              <a:rPr lang="pt-BR" sz="2000" b="1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Restrições de Projetos:</a:t>
            </a:r>
          </a:p>
          <a:p>
            <a:pPr lvl="1"/>
            <a:r>
              <a:rPr lang="pt-BR" sz="1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Conceito: Restrições de projetos são fatores que afetam o planejamento e a execução de um projeto, como orçamento, recursos disponíveis e prazos.</a:t>
            </a:r>
          </a:p>
          <a:p>
            <a:pPr lvl="1"/>
            <a:r>
              <a:rPr lang="pt-BR" sz="1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Exemplo 1: Uma restrição de projeto pode ser que o orçamento disponível para desenvolver um novo produto é limitado a $50.000.</a:t>
            </a:r>
          </a:p>
          <a:p>
            <a:pPr lvl="1"/>
            <a:r>
              <a:rPr lang="pt-BR" sz="1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Exemplo 2: Uma restrição de recursos pode ser que apenas três desenvolvedores estão disponíveis para trabalhar no projeto.</a:t>
            </a:r>
          </a:p>
          <a:p>
            <a:pPr lvl="1"/>
            <a:r>
              <a:rPr lang="pt-BR" sz="1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Exemplo de desenvolvimento de software: Uma restrição de projeto pode ser que o prazo para o lançamento do aplicativo móvel é antes do feriado de Natal.</a:t>
            </a:r>
          </a:p>
          <a:p>
            <a:pPr algn="l">
              <a:buFont typeface="+mj-lt"/>
              <a:buAutoNum type="arabicPeriod" startAt="3"/>
            </a:pPr>
            <a:r>
              <a:rPr lang="pt-BR" sz="20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Premissa</a:t>
            </a:r>
            <a:r>
              <a:rPr lang="pt-BR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pt-BR" sz="1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Conceito: Premissas são suposições ou hipóteses iniciais que são consideradas verdadeiras sem evidência concreta. Elas são usadas como base para tomar decisões ou planejar um projeto.</a:t>
            </a:r>
          </a:p>
          <a:p>
            <a:pPr lvl="1"/>
            <a:r>
              <a:rPr lang="pt-BR" sz="1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Exemplo 1: Uma premissa para o desenvolvimento de um software de gerenciamento de projetos pode ser que os usuários têm conhecimento básico de informática.</a:t>
            </a:r>
          </a:p>
          <a:p>
            <a:pPr lvl="1"/>
            <a:r>
              <a:rPr lang="pt-BR" sz="1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Exemplo 2: Uma premissa para um projeto de construção civil pode ser que o terreno é seguro para construção.</a:t>
            </a:r>
          </a:p>
          <a:p>
            <a:pPr lvl="1"/>
            <a:r>
              <a:rPr lang="pt-BR" sz="1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Exemplo de desenvolvimento de software: Uma premissa para um aplicativo de previsão do tempo pode ser que os dados meteorológicos são atualizados a cada hora.</a:t>
            </a:r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574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15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83403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Conceitos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486588" y="1448905"/>
            <a:ext cx="109140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CAF3A4-FEBE-14D7-FA8F-FF422FACF062}"/>
              </a:ext>
            </a:extLst>
          </p:cNvPr>
          <p:cNvSpPr txBox="1">
            <a:spLocks/>
          </p:cNvSpPr>
          <p:nvPr/>
        </p:nvSpPr>
        <p:spPr>
          <a:xfrm>
            <a:off x="279601" y="1536758"/>
            <a:ext cx="11327999" cy="462088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 startAt="5"/>
            </a:pPr>
            <a:r>
              <a:rPr lang="pt-BR" sz="20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Risco de Projeto</a:t>
            </a:r>
            <a:r>
              <a:rPr lang="pt-BR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pt-BR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Conceito: Riscos de projeto são eventos ou condições incertas que podem afetar negativamente o andamento ou o resultado de um projeto.</a:t>
            </a:r>
          </a:p>
          <a:p>
            <a:pPr lvl="1"/>
            <a:endParaRPr lang="pt-BR" sz="20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Exemplo 1: Um risco de projeto pode ser atraso na entrega de componentes essenciais de hardware para um projeto de desenvolvimento de software.</a:t>
            </a:r>
          </a:p>
          <a:p>
            <a:pPr lvl="1"/>
            <a:r>
              <a:rPr lang="pt-BR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Exemplo 2: Um risco de projeto pode ser a falta de disponibilidade de uma competência técnica específica necessária para concluir o projeto.</a:t>
            </a:r>
          </a:p>
          <a:p>
            <a:pPr lvl="1"/>
            <a:r>
              <a:rPr lang="pt-BR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Exemplo de desenvolvimento de software: Um risco de projeto em um projeto de desenvolvimento de software pode ser a possibilidade de vulnerabilidades de segurança não identificadas que podem ser exploradas por hackers.</a:t>
            </a:r>
          </a:p>
          <a:p>
            <a:pPr algn="l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76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553298" y="898168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Levantamento de Requisitos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432000" y="1620768"/>
            <a:ext cx="112067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É a técnica utilizada para, de forma sistêmica, e documental efetuar o mapeamento dos requisitos.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Elicitação de Requisitos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Identificação os requisitos coletados.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Análise de Requisitos: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os requisitos são analisados detalhadamente e passam por uma negociação com os clientes.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Documentação: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Os requisitos são documentados para o comum entendimento.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Validação: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Identificar possíveis problemas nos requisitos antes de modelar o sistema. </a:t>
            </a:r>
          </a:p>
        </p:txBody>
      </p:sp>
    </p:spTree>
    <p:extLst>
      <p:ext uri="{BB962C8B-B14F-4D97-AF65-F5344CB8AC3E}">
        <p14:creationId xmlns:p14="http://schemas.microsoft.com/office/powerpoint/2010/main" val="3602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553298" y="898168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Requisitos Funcionais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492649" y="1671066"/>
            <a:ext cx="1120670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São as funcionalidades do sistema.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Quais as opções que o usuário do sistema terá na utilização do sistema.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Cadastrar;</a:t>
            </a:r>
          </a:p>
          <a:p>
            <a:r>
              <a:rPr lang="pt-BR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Editar;</a:t>
            </a:r>
          </a:p>
          <a:p>
            <a:r>
              <a:rPr lang="pt-BR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Reter dados do usuário durante o manuseio; </a:t>
            </a:r>
          </a:p>
          <a:p>
            <a:r>
              <a:rPr lang="pt-BR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Ofertar produtos;</a:t>
            </a:r>
          </a:p>
          <a:p>
            <a:r>
              <a:rPr lang="pt-BR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Permitir acompanhamento dos pedidos.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Óbvio não é Óbvio para todos. 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15 Funcionalidades do App Que (Talvez) Você Ainda Não Conheça">
            <a:extLst>
              <a:ext uri="{FF2B5EF4-FFF2-40B4-BE49-F238E27FC236}">
                <a16:creationId xmlns:a16="http://schemas.microsoft.com/office/drawing/2014/main" id="{AB34CF1F-B978-0B59-D701-B679F86522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6" r="24562"/>
          <a:stretch/>
        </p:blipFill>
        <p:spPr bwMode="auto">
          <a:xfrm>
            <a:off x="9016799" y="3375095"/>
            <a:ext cx="2462062" cy="263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93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553298" y="898168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Requisitos Não - Funcionais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553298" y="1472521"/>
            <a:ext cx="1120670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São as características do meu sistema, que meu cliente quer;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Rápido;</a:t>
            </a:r>
          </a:p>
          <a:p>
            <a:r>
              <a:rPr lang="pt-BR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Dinâmico;</a:t>
            </a:r>
          </a:p>
          <a:p>
            <a:r>
              <a:rPr lang="pt-BR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Usabilidade; </a:t>
            </a:r>
          </a:p>
          <a:p>
            <a:r>
              <a:rPr lang="pt-BR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Segurança;</a:t>
            </a:r>
          </a:p>
          <a:p>
            <a:r>
              <a:rPr lang="pt-BR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Permitir múltiplos acessos.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Que o mercado necessita;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Que são já obrigados pela competitividade.  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Olhem quem são seus concorrentes.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15 Funcionalidades do App Que (Talvez) Você Ainda Não Conheça">
            <a:extLst>
              <a:ext uri="{FF2B5EF4-FFF2-40B4-BE49-F238E27FC236}">
                <a16:creationId xmlns:a16="http://schemas.microsoft.com/office/drawing/2014/main" id="{AB34CF1F-B978-0B59-D701-B679F86522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6" r="24562"/>
          <a:stretch/>
        </p:blipFill>
        <p:spPr bwMode="auto">
          <a:xfrm>
            <a:off x="7904501" y="1277881"/>
            <a:ext cx="3734201" cy="399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8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553298" y="898168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Mas com quem devo falar especialmente?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1362110" y="1545273"/>
            <a:ext cx="1024549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: C</a:t>
            </a: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ara da grana, quem paga </a:t>
            </a:r>
            <a:r>
              <a:rPr lang="pt-BR" sz="3000">
                <a:latin typeface="Arial" panose="020B0604020202020204" pitchFamily="34" charset="0"/>
                <a:cs typeface="Arial" panose="020B0604020202020204" pitchFamily="34" charset="0"/>
              </a:rPr>
              <a:t>a conta.  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Stakeholder: </a:t>
            </a: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Todos os envolvidos ativamente.</a:t>
            </a:r>
          </a:p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4" name="Picture 4" descr="Sponsor Icon Vector Art, Icons, and Graphics for Free Download">
            <a:extLst>
              <a:ext uri="{FF2B5EF4-FFF2-40B4-BE49-F238E27FC236}">
                <a16:creationId xmlns:a16="http://schemas.microsoft.com/office/drawing/2014/main" id="{E3200A38-8195-8943-4B0A-23E97BA3E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12" y="2098711"/>
            <a:ext cx="1567543" cy="156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Stakeholder Engagement icon 27526384 Vector Art at Vecteezy">
            <a:extLst>
              <a:ext uri="{FF2B5EF4-FFF2-40B4-BE49-F238E27FC236}">
                <a16:creationId xmlns:a16="http://schemas.microsoft.com/office/drawing/2014/main" id="{F832ED30-5B44-F761-85AF-999EE345C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987" y="4759289"/>
            <a:ext cx="1567543" cy="156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96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6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63" y="76092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515976" y="621075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Regras de negócios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515976" y="1166058"/>
            <a:ext cx="109140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8FCAF3A4-FEBE-14D7-FA8F-FF422FACF062}"/>
              </a:ext>
            </a:extLst>
          </p:cNvPr>
          <p:cNvSpPr txBox="1">
            <a:spLocks/>
          </p:cNvSpPr>
          <p:nvPr/>
        </p:nvSpPr>
        <p:spPr>
          <a:xfrm>
            <a:off x="362657" y="1210012"/>
            <a:ext cx="11397343" cy="5194837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As Regras de Negócio são orientações que ajudam a regular as operações de uma empresa.</a:t>
            </a:r>
          </a:p>
          <a:p>
            <a:pPr algn="l"/>
            <a:endParaRPr lang="pt-BR" sz="9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negócio funciona por processos que, por sua vez, são formados por atividades relacionadas entre si. As funções das áreas de compras, estoque, logística, finanças, vendas e marketing, por exemplo, compõem um processo de fornecimento de um produto ao cliente.</a:t>
            </a:r>
          </a:p>
          <a:p>
            <a:pPr algn="l"/>
            <a:endParaRPr lang="pt-BR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Dentro destes processos, existem regras que devem ser seguidas durante a execução das atividades.</a:t>
            </a:r>
          </a:p>
        </p:txBody>
      </p:sp>
    </p:spTree>
    <p:extLst>
      <p:ext uri="{BB962C8B-B14F-4D97-AF65-F5344CB8AC3E}">
        <p14:creationId xmlns:p14="http://schemas.microsoft.com/office/powerpoint/2010/main" val="382728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7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63" y="76092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515976" y="621075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Regras de negócios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515976" y="1166058"/>
            <a:ext cx="109140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Regras - ícones de o negócio grátis">
            <a:extLst>
              <a:ext uri="{FF2B5EF4-FFF2-40B4-BE49-F238E27FC236}">
                <a16:creationId xmlns:a16="http://schemas.microsoft.com/office/drawing/2014/main" id="{FDECB289-5D37-56A1-BE73-9E7F834D0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407" y="2229159"/>
            <a:ext cx="2094882" cy="209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97DDEFD-8C8F-3AF2-29E4-727A9DEC6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2" y="1404733"/>
            <a:ext cx="7686675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60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8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63" y="76092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515976" y="621075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Regras de negócios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515976" y="1166058"/>
            <a:ext cx="109140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Regras - ícones de o negócio grátis">
            <a:extLst>
              <a:ext uri="{FF2B5EF4-FFF2-40B4-BE49-F238E27FC236}">
                <a16:creationId xmlns:a16="http://schemas.microsoft.com/office/drawing/2014/main" id="{FDECB289-5D37-56A1-BE73-9E7F834D0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407" y="2229159"/>
            <a:ext cx="2094882" cy="209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D5EF8B40-D238-F3A6-2076-9C1ECB45A011}"/>
              </a:ext>
            </a:extLst>
          </p:cNvPr>
          <p:cNvSpPr txBox="1">
            <a:spLocks/>
          </p:cNvSpPr>
          <p:nvPr/>
        </p:nvSpPr>
        <p:spPr>
          <a:xfrm>
            <a:off x="838200" y="1519085"/>
            <a:ext cx="10515600" cy="381983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maneira geral, as regras de negócio devem:</a:t>
            </a:r>
          </a:p>
          <a:p>
            <a:pPr algn="l"/>
            <a:endParaRPr lang="pt-BR" sz="2400" b="0" i="0" dirty="0"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 apenas uma função, ser indivisíveis e simples.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 completas, com início, meio e fim.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 possíveis de mensurar e rastrear.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Estar em consonância com a legislação.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Estar atualizadas e sempre revisadas.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Refletir a política e os valores da organização.</a:t>
            </a:r>
          </a:p>
          <a:p>
            <a:pPr algn="l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15834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9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63" y="76092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515976" y="621075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Regras de negócios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515976" y="1166058"/>
            <a:ext cx="10914024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Preciso entender profundamente as regras de como será o comportamento de cada funcionalidade.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Regras de negócios são diretrizes ou condições que definem ou restringem alguns aspectos do negócio. Elas são importantes para garantir que as operações do sistema estejam alinhadas com as políticas e objetivos da empresa.</a:t>
            </a: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Por exemplo: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fábrica onde trabalha quer que você descreva as funcionalidades de uma cafeteira. 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requisito funcional é fazer café. Mas, e as regras?</a:t>
            </a:r>
          </a:p>
          <a:p>
            <a:pPr lvl="1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Caso a cafeteira não tenha o nível de água desejada, deve exibir um alerta no painel. </a:t>
            </a:r>
          </a:p>
          <a:p>
            <a:pPr lvl="1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Caso não tenha grão suficientes para fazer o café deve ser exibido um alerta no painel. </a:t>
            </a:r>
          </a:p>
          <a:p>
            <a:pPr lvl="1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Caso tenha todos os ingredientes mas se houver algum problema mecânico, deve ser exibido uma mensagem no painel. 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Regras - ícones de o negócio grátis">
            <a:extLst>
              <a:ext uri="{FF2B5EF4-FFF2-40B4-BE49-F238E27FC236}">
                <a16:creationId xmlns:a16="http://schemas.microsoft.com/office/drawing/2014/main" id="{FDECB289-5D37-56A1-BE73-9E7F834D0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407" y="2229159"/>
            <a:ext cx="2094882" cy="209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14448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58_TF16411250.potx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schemas.microsoft.com/sharepoint/v3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{8BC5A152-D1DA-4E65-9C9B-368BD7F81D9C}tf16411250_win32</Template>
  <TotalTime>3279</TotalTime>
  <Words>1370</Words>
  <Application>Microsoft Office PowerPoint</Application>
  <PresentationFormat>Widescreen</PresentationFormat>
  <Paragraphs>202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Candara</vt:lpstr>
      <vt:lpstr>Corbel</vt:lpstr>
      <vt:lpstr>Times New Roman</vt:lpstr>
      <vt:lpstr>Personalizado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Nanda Fretes</dc:creator>
  <cp:lastModifiedBy>FERNANDA MILITAO DA SILVA FRETES</cp:lastModifiedBy>
  <cp:revision>5</cp:revision>
  <dcterms:created xsi:type="dcterms:W3CDTF">2024-06-11T13:39:06Z</dcterms:created>
  <dcterms:modified xsi:type="dcterms:W3CDTF">2024-09-18T16:45:35Z</dcterms:modified>
</cp:coreProperties>
</file>